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99" r:id="rId1"/>
  </p:sldMasterIdLst>
  <p:notesMasterIdLst>
    <p:notesMasterId r:id="rId32"/>
  </p:notesMasterIdLst>
  <p:sldIdLst>
    <p:sldId id="346" r:id="rId2"/>
    <p:sldId id="415" r:id="rId3"/>
    <p:sldId id="413" r:id="rId4"/>
    <p:sldId id="416" r:id="rId5"/>
    <p:sldId id="418" r:id="rId6"/>
    <p:sldId id="414" r:id="rId7"/>
    <p:sldId id="389" r:id="rId8"/>
    <p:sldId id="392" r:id="rId9"/>
    <p:sldId id="370" r:id="rId10"/>
    <p:sldId id="417" r:id="rId11"/>
    <p:sldId id="419" r:id="rId12"/>
    <p:sldId id="393" r:id="rId13"/>
    <p:sldId id="420" r:id="rId14"/>
    <p:sldId id="394" r:id="rId15"/>
    <p:sldId id="399" r:id="rId16"/>
    <p:sldId id="410" r:id="rId17"/>
    <p:sldId id="400" r:id="rId18"/>
    <p:sldId id="401" r:id="rId19"/>
    <p:sldId id="421" r:id="rId20"/>
    <p:sldId id="405" r:id="rId21"/>
    <p:sldId id="407" r:id="rId22"/>
    <p:sldId id="403" r:id="rId23"/>
    <p:sldId id="404" r:id="rId24"/>
    <p:sldId id="425" r:id="rId25"/>
    <p:sldId id="428" r:id="rId26"/>
    <p:sldId id="426" r:id="rId27"/>
    <p:sldId id="324" r:id="rId28"/>
    <p:sldId id="422" r:id="rId29"/>
    <p:sldId id="427" r:id="rId30"/>
    <p:sldId id="429" r:id="rId31"/>
  </p:sldIdLst>
  <p:sldSz cx="12192000" cy="6858000"/>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29" autoAdjust="0"/>
    <p:restoredTop sz="80669" autoAdjust="0"/>
  </p:normalViewPr>
  <p:slideViewPr>
    <p:cSldViewPr snapToGrid="0" snapToObjects="1">
      <p:cViewPr varScale="1">
        <p:scale>
          <a:sx n="63" d="100"/>
          <a:sy n="63" d="100"/>
        </p:scale>
        <p:origin x="486"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CFFE383-0217-45AC-A989-AB37ECF7F04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2F984A8-6ED6-44FC-97C4-65A2E18D593A}">
      <dgm:prSet/>
      <dgm:spPr/>
      <dgm:t>
        <a:bodyPr/>
        <a:lstStyle/>
        <a:p>
          <a:r>
            <a:rPr lang="en-US"/>
            <a:t>Walmart</a:t>
          </a:r>
        </a:p>
      </dgm:t>
    </dgm:pt>
    <dgm:pt modelId="{3A4FC2A4-5B11-43FE-8307-265A18C522E4}" type="parTrans" cxnId="{59EE309A-5241-4ECE-A285-6892D2892239}">
      <dgm:prSet/>
      <dgm:spPr/>
      <dgm:t>
        <a:bodyPr/>
        <a:lstStyle/>
        <a:p>
          <a:endParaRPr lang="en-US"/>
        </a:p>
      </dgm:t>
    </dgm:pt>
    <dgm:pt modelId="{617B8CA6-E25E-4766-98C9-9A1BE51B1192}" type="sibTrans" cxnId="{59EE309A-5241-4ECE-A285-6892D2892239}">
      <dgm:prSet/>
      <dgm:spPr/>
      <dgm:t>
        <a:bodyPr/>
        <a:lstStyle/>
        <a:p>
          <a:endParaRPr lang="en-US"/>
        </a:p>
      </dgm:t>
    </dgm:pt>
    <dgm:pt modelId="{FB7AE6DF-C2D4-49EC-B35A-267913035546}">
      <dgm:prSet/>
      <dgm:spPr/>
      <dgm:t>
        <a:bodyPr/>
        <a:lstStyle/>
        <a:p>
          <a:r>
            <a:rPr lang="en-US" dirty="0"/>
            <a:t>           CVS</a:t>
          </a:r>
        </a:p>
      </dgm:t>
    </dgm:pt>
    <dgm:pt modelId="{3E39D34F-274F-415D-8135-3296E2EEA3AC}" type="parTrans" cxnId="{6A6D500E-9CBA-48EA-867D-F4EFA1A56D0B}">
      <dgm:prSet/>
      <dgm:spPr/>
      <dgm:t>
        <a:bodyPr/>
        <a:lstStyle/>
        <a:p>
          <a:endParaRPr lang="en-US"/>
        </a:p>
      </dgm:t>
    </dgm:pt>
    <dgm:pt modelId="{EC6CF878-C19E-4B9D-BAB2-4B3682037FE2}" type="sibTrans" cxnId="{6A6D500E-9CBA-48EA-867D-F4EFA1A56D0B}">
      <dgm:prSet/>
      <dgm:spPr/>
      <dgm:t>
        <a:bodyPr/>
        <a:lstStyle/>
        <a:p>
          <a:endParaRPr lang="en-US"/>
        </a:p>
      </dgm:t>
    </dgm:pt>
    <dgm:pt modelId="{7F58FE6A-6DC9-4EEF-BF6E-40EA19F38D5B}">
      <dgm:prSet/>
      <dgm:spPr/>
      <dgm:t>
        <a:bodyPr/>
        <a:lstStyle/>
        <a:p>
          <a:r>
            <a:rPr lang="en-US" dirty="0"/>
            <a:t>           Kroger</a:t>
          </a:r>
        </a:p>
      </dgm:t>
    </dgm:pt>
    <dgm:pt modelId="{80ACA054-0922-482C-AD58-CAC05B5C246B}" type="parTrans" cxnId="{36E18464-F740-4587-9759-DDFE50802F9C}">
      <dgm:prSet/>
      <dgm:spPr/>
      <dgm:t>
        <a:bodyPr/>
        <a:lstStyle/>
        <a:p>
          <a:endParaRPr lang="en-US"/>
        </a:p>
      </dgm:t>
    </dgm:pt>
    <dgm:pt modelId="{C80DEDA3-0607-4995-B7A4-281D3B9F9530}" type="sibTrans" cxnId="{36E18464-F740-4587-9759-DDFE50802F9C}">
      <dgm:prSet/>
      <dgm:spPr/>
      <dgm:t>
        <a:bodyPr/>
        <a:lstStyle/>
        <a:p>
          <a:endParaRPr lang="en-US"/>
        </a:p>
      </dgm:t>
    </dgm:pt>
    <dgm:pt modelId="{C69CF773-3C9F-48C5-89D6-1DA86ECFD34C}">
      <dgm:prSet/>
      <dgm:spPr/>
      <dgm:t>
        <a:bodyPr/>
        <a:lstStyle/>
        <a:p>
          <a:r>
            <a:rPr lang="en-US" dirty="0"/>
            <a:t>         </a:t>
          </a:r>
          <a:r>
            <a:rPr lang="en-US" dirty="0">
              <a:solidFill>
                <a:schemeClr val="bg2">
                  <a:lumMod val="50000"/>
                </a:schemeClr>
              </a:solidFill>
            </a:rPr>
            <a:t>GOODRX.com</a:t>
          </a:r>
        </a:p>
      </dgm:t>
    </dgm:pt>
    <dgm:pt modelId="{06E1D890-1830-4C09-9CD6-493D34505CC8}" type="parTrans" cxnId="{D7EFB88F-EA15-465A-BDDD-8314561AF40C}">
      <dgm:prSet/>
      <dgm:spPr/>
      <dgm:t>
        <a:bodyPr/>
        <a:lstStyle/>
        <a:p>
          <a:endParaRPr lang="en-US"/>
        </a:p>
      </dgm:t>
    </dgm:pt>
    <dgm:pt modelId="{FC809FB5-4FBB-4456-A58C-09E15BCA623A}" type="sibTrans" cxnId="{D7EFB88F-EA15-465A-BDDD-8314561AF40C}">
      <dgm:prSet/>
      <dgm:spPr/>
      <dgm:t>
        <a:bodyPr/>
        <a:lstStyle/>
        <a:p>
          <a:endParaRPr lang="en-US"/>
        </a:p>
      </dgm:t>
    </dgm:pt>
    <dgm:pt modelId="{28855CB9-489D-429B-8F9B-1FC8487976F6}" type="pres">
      <dgm:prSet presAssocID="{DCFFE383-0217-45AC-A989-AB37ECF7F04E}" presName="root" presStyleCnt="0">
        <dgm:presLayoutVars>
          <dgm:dir/>
          <dgm:resizeHandles val="exact"/>
        </dgm:presLayoutVars>
      </dgm:prSet>
      <dgm:spPr/>
      <dgm:t>
        <a:bodyPr/>
        <a:lstStyle/>
        <a:p>
          <a:endParaRPr lang="en-US"/>
        </a:p>
      </dgm:t>
    </dgm:pt>
    <dgm:pt modelId="{AD5B27E5-2E26-48E3-A038-1CB7CC9CB164}" type="pres">
      <dgm:prSet presAssocID="{52F984A8-6ED6-44FC-97C4-65A2E18D593A}" presName="compNode" presStyleCnt="0"/>
      <dgm:spPr/>
    </dgm:pt>
    <dgm:pt modelId="{924E1326-AC5C-40C6-84ED-B50F82B4E41F}" type="pres">
      <dgm:prSet presAssocID="{52F984A8-6ED6-44FC-97C4-65A2E18D593A}" presName="bgRect" presStyleLbl="bgShp" presStyleIdx="0" presStyleCnt="4"/>
      <dgm:spPr>
        <a:solidFill>
          <a:srgbClr val="3365A3"/>
        </a:solidFill>
      </dgm:spPr>
    </dgm:pt>
    <dgm:pt modelId="{A16B92E8-440A-441D-95EA-FA2119370376}" type="pres">
      <dgm:prSet presAssocID="{52F984A8-6ED6-44FC-97C4-65A2E18D593A}" presName="iconRect" presStyleLbl="node1" presStyleIdx="0" presStyleCnt="4" custScaleX="218920" custScaleY="215180" custLinFactNeighborX="-37076" custLinFactNeighborY="-3158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E37D37D1-53F9-49D2-9B0B-FF3525D55B2A}" type="pres">
      <dgm:prSet presAssocID="{52F984A8-6ED6-44FC-97C4-65A2E18D593A}" presName="spaceRect" presStyleCnt="0"/>
      <dgm:spPr/>
    </dgm:pt>
    <dgm:pt modelId="{9B93EF38-7A74-4FB2-ABC1-A6C7398FFCF9}" type="pres">
      <dgm:prSet presAssocID="{52F984A8-6ED6-44FC-97C4-65A2E18D593A}" presName="parTx" presStyleLbl="revTx" presStyleIdx="0" presStyleCnt="4">
        <dgm:presLayoutVars>
          <dgm:chMax val="0"/>
          <dgm:chPref val="0"/>
        </dgm:presLayoutVars>
      </dgm:prSet>
      <dgm:spPr/>
      <dgm:t>
        <a:bodyPr/>
        <a:lstStyle/>
        <a:p>
          <a:endParaRPr lang="en-US"/>
        </a:p>
      </dgm:t>
    </dgm:pt>
    <dgm:pt modelId="{8B72FF5F-D8C5-4C80-8C27-3E1F261E468F}" type="pres">
      <dgm:prSet presAssocID="{617B8CA6-E25E-4766-98C9-9A1BE51B1192}" presName="sibTrans" presStyleCnt="0"/>
      <dgm:spPr/>
    </dgm:pt>
    <dgm:pt modelId="{AF4DA70D-3394-417C-BD8A-50A73D693BCC}" type="pres">
      <dgm:prSet presAssocID="{FB7AE6DF-C2D4-49EC-B35A-267913035546}" presName="compNode" presStyleCnt="0"/>
      <dgm:spPr/>
    </dgm:pt>
    <dgm:pt modelId="{DE97B527-2A1D-4BD5-BEAE-B548B53D2004}" type="pres">
      <dgm:prSet presAssocID="{FB7AE6DF-C2D4-49EC-B35A-267913035546}" presName="bgRect" presStyleLbl="bgShp" presStyleIdx="1" presStyleCnt="4" custLinFactNeighborX="31338"/>
      <dgm:spPr>
        <a:solidFill>
          <a:srgbClr val="CC0000"/>
        </a:solidFill>
      </dgm:spPr>
    </dgm:pt>
    <dgm:pt modelId="{C4857CBC-E4DD-42D5-9FC3-8014F6368771}" type="pres">
      <dgm:prSet presAssocID="{FB7AE6DF-C2D4-49EC-B35A-267913035546}" presName="iconRect" presStyleLbl="node1" presStyleIdx="1" presStyleCnt="4" custScaleX="198110" custScaleY="18199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dgm:spPr>
    </dgm:pt>
    <dgm:pt modelId="{776126C6-03A1-43A5-997C-D38C74183F5D}" type="pres">
      <dgm:prSet presAssocID="{FB7AE6DF-C2D4-49EC-B35A-267913035546}" presName="spaceRect" presStyleCnt="0"/>
      <dgm:spPr/>
    </dgm:pt>
    <dgm:pt modelId="{207C26F2-6EE4-4C8E-A344-224EB31599A6}" type="pres">
      <dgm:prSet presAssocID="{FB7AE6DF-C2D4-49EC-B35A-267913035546}" presName="parTx" presStyleLbl="revTx" presStyleIdx="1" presStyleCnt="4">
        <dgm:presLayoutVars>
          <dgm:chMax val="0"/>
          <dgm:chPref val="0"/>
        </dgm:presLayoutVars>
      </dgm:prSet>
      <dgm:spPr/>
      <dgm:t>
        <a:bodyPr/>
        <a:lstStyle/>
        <a:p>
          <a:endParaRPr lang="en-US"/>
        </a:p>
      </dgm:t>
    </dgm:pt>
    <dgm:pt modelId="{31E29F78-C078-430B-9700-73C475D26D18}" type="pres">
      <dgm:prSet presAssocID="{EC6CF878-C19E-4B9D-BAB2-4B3682037FE2}" presName="sibTrans" presStyleCnt="0"/>
      <dgm:spPr/>
    </dgm:pt>
    <dgm:pt modelId="{B6F3BA7D-1447-45C5-A310-0ECF3F4CC4B1}" type="pres">
      <dgm:prSet presAssocID="{7F58FE6A-6DC9-4EEF-BF6E-40EA19F38D5B}" presName="compNode" presStyleCnt="0"/>
      <dgm:spPr/>
    </dgm:pt>
    <dgm:pt modelId="{2C1E0BF1-B317-4E4D-B591-30C9E6E30649}" type="pres">
      <dgm:prSet presAssocID="{7F58FE6A-6DC9-4EEF-BF6E-40EA19F38D5B}" presName="bgRect" presStyleLbl="bgShp" presStyleIdx="2" presStyleCnt="4" custScaleX="95355" custLinFactNeighborX="8341"/>
      <dgm:spPr>
        <a:solidFill>
          <a:srgbClr val="074898"/>
        </a:solidFill>
      </dgm:spPr>
    </dgm:pt>
    <dgm:pt modelId="{D24DDBF4-DACD-4CC7-B73C-525F4F11B6F9}" type="pres">
      <dgm:prSet presAssocID="{7F58FE6A-6DC9-4EEF-BF6E-40EA19F38D5B}" presName="iconRect" presStyleLbl="node1" presStyleIdx="2" presStyleCnt="4" custScaleX="190807" custScaleY="190807" custLinFactNeighborX="-16092" custLinFactNeighborY="145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pt>
    <dgm:pt modelId="{4E6BDEB9-9839-4A69-8603-D533303DD875}" type="pres">
      <dgm:prSet presAssocID="{7F58FE6A-6DC9-4EEF-BF6E-40EA19F38D5B}" presName="spaceRect" presStyleCnt="0"/>
      <dgm:spPr/>
    </dgm:pt>
    <dgm:pt modelId="{388C1A51-F2EF-4F47-ADAC-7E69F550A63A}" type="pres">
      <dgm:prSet presAssocID="{7F58FE6A-6DC9-4EEF-BF6E-40EA19F38D5B}" presName="parTx" presStyleLbl="revTx" presStyleIdx="2" presStyleCnt="4">
        <dgm:presLayoutVars>
          <dgm:chMax val="0"/>
          <dgm:chPref val="0"/>
        </dgm:presLayoutVars>
      </dgm:prSet>
      <dgm:spPr/>
      <dgm:t>
        <a:bodyPr/>
        <a:lstStyle/>
        <a:p>
          <a:endParaRPr lang="en-US"/>
        </a:p>
      </dgm:t>
    </dgm:pt>
    <dgm:pt modelId="{1824CEBD-BCDB-4B93-88CC-787831E15EEC}" type="pres">
      <dgm:prSet presAssocID="{C80DEDA3-0607-4995-B7A4-281D3B9F9530}" presName="sibTrans" presStyleCnt="0"/>
      <dgm:spPr/>
    </dgm:pt>
    <dgm:pt modelId="{F25146CA-CFFD-4399-834F-E6DF19E5DF65}" type="pres">
      <dgm:prSet presAssocID="{C69CF773-3C9F-48C5-89D6-1DA86ECFD34C}" presName="compNode" presStyleCnt="0"/>
      <dgm:spPr/>
    </dgm:pt>
    <dgm:pt modelId="{3DB4214D-9BD6-432D-A2D0-22D2D2E5034E}" type="pres">
      <dgm:prSet presAssocID="{C69CF773-3C9F-48C5-89D6-1DA86ECFD34C}" presName="bgRect" presStyleLbl="bgShp" presStyleIdx="3" presStyleCnt="4"/>
      <dgm:spPr>
        <a:solidFill>
          <a:srgbClr val="FFE474"/>
        </a:solidFill>
      </dgm:spPr>
    </dgm:pt>
    <dgm:pt modelId="{568D9711-2F1D-4B3B-A81D-83877015ABC9}" type="pres">
      <dgm:prSet presAssocID="{C69CF773-3C9F-48C5-89D6-1DA86ECFD34C}" presName="iconRect" presStyleLbl="node1" presStyleIdx="3" presStyleCnt="4" custScaleX="187084" custScaleY="187084" custLinFactNeighborX="-24721" custLinFactNeighborY="2268"/>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dgm:spPr>
    </dgm:pt>
    <dgm:pt modelId="{1E588F0F-2BBE-40BC-B618-93112290508E}" type="pres">
      <dgm:prSet presAssocID="{C69CF773-3C9F-48C5-89D6-1DA86ECFD34C}" presName="spaceRect" presStyleCnt="0"/>
      <dgm:spPr/>
    </dgm:pt>
    <dgm:pt modelId="{E690D299-9E81-4406-A1A7-68B5957BBF35}" type="pres">
      <dgm:prSet presAssocID="{C69CF773-3C9F-48C5-89D6-1DA86ECFD34C}" presName="parTx" presStyleLbl="revTx" presStyleIdx="3" presStyleCnt="4">
        <dgm:presLayoutVars>
          <dgm:chMax val="0"/>
          <dgm:chPref val="0"/>
        </dgm:presLayoutVars>
      </dgm:prSet>
      <dgm:spPr/>
      <dgm:t>
        <a:bodyPr/>
        <a:lstStyle/>
        <a:p>
          <a:endParaRPr lang="en-US"/>
        </a:p>
      </dgm:t>
    </dgm:pt>
  </dgm:ptLst>
  <dgm:cxnLst>
    <dgm:cxn modelId="{D7EFB88F-EA15-465A-BDDD-8314561AF40C}" srcId="{DCFFE383-0217-45AC-A989-AB37ECF7F04E}" destId="{C69CF773-3C9F-48C5-89D6-1DA86ECFD34C}" srcOrd="3" destOrd="0" parTransId="{06E1D890-1830-4C09-9CD6-493D34505CC8}" sibTransId="{FC809FB5-4FBB-4456-A58C-09E15BCA623A}"/>
    <dgm:cxn modelId="{6A6D500E-9CBA-48EA-867D-F4EFA1A56D0B}" srcId="{DCFFE383-0217-45AC-A989-AB37ECF7F04E}" destId="{FB7AE6DF-C2D4-49EC-B35A-267913035546}" srcOrd="1" destOrd="0" parTransId="{3E39D34F-274F-415D-8135-3296E2EEA3AC}" sibTransId="{EC6CF878-C19E-4B9D-BAB2-4B3682037FE2}"/>
    <dgm:cxn modelId="{36E18464-F740-4587-9759-DDFE50802F9C}" srcId="{DCFFE383-0217-45AC-A989-AB37ECF7F04E}" destId="{7F58FE6A-6DC9-4EEF-BF6E-40EA19F38D5B}" srcOrd="2" destOrd="0" parTransId="{80ACA054-0922-482C-AD58-CAC05B5C246B}" sibTransId="{C80DEDA3-0607-4995-B7A4-281D3B9F9530}"/>
    <dgm:cxn modelId="{7ED5ED82-4433-49F0-9EE7-AF6BFE5B2C76}" type="presOf" srcId="{7F58FE6A-6DC9-4EEF-BF6E-40EA19F38D5B}" destId="{388C1A51-F2EF-4F47-ADAC-7E69F550A63A}" srcOrd="0" destOrd="0" presId="urn:microsoft.com/office/officeart/2018/2/layout/IconVerticalSolidList"/>
    <dgm:cxn modelId="{83C32034-3658-4390-9F29-09743F915B3A}" type="presOf" srcId="{DCFFE383-0217-45AC-A989-AB37ECF7F04E}" destId="{28855CB9-489D-429B-8F9B-1FC8487976F6}" srcOrd="0" destOrd="0" presId="urn:microsoft.com/office/officeart/2018/2/layout/IconVerticalSolidList"/>
    <dgm:cxn modelId="{D27F9044-CC6E-4559-9FA8-DE4E2465F938}" type="presOf" srcId="{FB7AE6DF-C2D4-49EC-B35A-267913035546}" destId="{207C26F2-6EE4-4C8E-A344-224EB31599A6}" srcOrd="0" destOrd="0" presId="urn:microsoft.com/office/officeart/2018/2/layout/IconVerticalSolidList"/>
    <dgm:cxn modelId="{9B6810A1-D6F8-404B-A026-981E1E530161}" type="presOf" srcId="{52F984A8-6ED6-44FC-97C4-65A2E18D593A}" destId="{9B93EF38-7A74-4FB2-ABC1-A6C7398FFCF9}" srcOrd="0" destOrd="0" presId="urn:microsoft.com/office/officeart/2018/2/layout/IconVerticalSolidList"/>
    <dgm:cxn modelId="{A5D3D982-B87A-48DE-ABF4-B335694014E7}" type="presOf" srcId="{C69CF773-3C9F-48C5-89D6-1DA86ECFD34C}" destId="{E690D299-9E81-4406-A1A7-68B5957BBF35}" srcOrd="0" destOrd="0" presId="urn:microsoft.com/office/officeart/2018/2/layout/IconVerticalSolidList"/>
    <dgm:cxn modelId="{59EE309A-5241-4ECE-A285-6892D2892239}" srcId="{DCFFE383-0217-45AC-A989-AB37ECF7F04E}" destId="{52F984A8-6ED6-44FC-97C4-65A2E18D593A}" srcOrd="0" destOrd="0" parTransId="{3A4FC2A4-5B11-43FE-8307-265A18C522E4}" sibTransId="{617B8CA6-E25E-4766-98C9-9A1BE51B1192}"/>
    <dgm:cxn modelId="{65AAD049-F72C-4E45-939F-98140EBD00A0}" type="presParOf" srcId="{28855CB9-489D-429B-8F9B-1FC8487976F6}" destId="{AD5B27E5-2E26-48E3-A038-1CB7CC9CB164}" srcOrd="0" destOrd="0" presId="urn:microsoft.com/office/officeart/2018/2/layout/IconVerticalSolidList"/>
    <dgm:cxn modelId="{21456DE1-2370-4735-A36B-7F1EA1C5266F}" type="presParOf" srcId="{AD5B27E5-2E26-48E3-A038-1CB7CC9CB164}" destId="{924E1326-AC5C-40C6-84ED-B50F82B4E41F}" srcOrd="0" destOrd="0" presId="urn:microsoft.com/office/officeart/2018/2/layout/IconVerticalSolidList"/>
    <dgm:cxn modelId="{5B717A60-2D58-478F-9F5F-EB72D57DEB06}" type="presParOf" srcId="{AD5B27E5-2E26-48E3-A038-1CB7CC9CB164}" destId="{A16B92E8-440A-441D-95EA-FA2119370376}" srcOrd="1" destOrd="0" presId="urn:microsoft.com/office/officeart/2018/2/layout/IconVerticalSolidList"/>
    <dgm:cxn modelId="{5E21AC21-4253-4741-8076-F5E04EDA1DC3}" type="presParOf" srcId="{AD5B27E5-2E26-48E3-A038-1CB7CC9CB164}" destId="{E37D37D1-53F9-49D2-9B0B-FF3525D55B2A}" srcOrd="2" destOrd="0" presId="urn:microsoft.com/office/officeart/2018/2/layout/IconVerticalSolidList"/>
    <dgm:cxn modelId="{9C6986D8-AC8A-46AE-AAA6-01F348C9F028}" type="presParOf" srcId="{AD5B27E5-2E26-48E3-A038-1CB7CC9CB164}" destId="{9B93EF38-7A74-4FB2-ABC1-A6C7398FFCF9}" srcOrd="3" destOrd="0" presId="urn:microsoft.com/office/officeart/2018/2/layout/IconVerticalSolidList"/>
    <dgm:cxn modelId="{89DA773C-133E-4905-8D2A-A673C8868C10}" type="presParOf" srcId="{28855CB9-489D-429B-8F9B-1FC8487976F6}" destId="{8B72FF5F-D8C5-4C80-8C27-3E1F261E468F}" srcOrd="1" destOrd="0" presId="urn:microsoft.com/office/officeart/2018/2/layout/IconVerticalSolidList"/>
    <dgm:cxn modelId="{FAAD30FB-5E10-4356-9F23-FB94643690FE}" type="presParOf" srcId="{28855CB9-489D-429B-8F9B-1FC8487976F6}" destId="{AF4DA70D-3394-417C-BD8A-50A73D693BCC}" srcOrd="2" destOrd="0" presId="urn:microsoft.com/office/officeart/2018/2/layout/IconVerticalSolidList"/>
    <dgm:cxn modelId="{CC98BA29-14A5-4B5A-8E70-24C7F9FA0FFD}" type="presParOf" srcId="{AF4DA70D-3394-417C-BD8A-50A73D693BCC}" destId="{DE97B527-2A1D-4BD5-BEAE-B548B53D2004}" srcOrd="0" destOrd="0" presId="urn:microsoft.com/office/officeart/2018/2/layout/IconVerticalSolidList"/>
    <dgm:cxn modelId="{A9FC742F-5D9D-4989-BD54-0CF3A31042E6}" type="presParOf" srcId="{AF4DA70D-3394-417C-BD8A-50A73D693BCC}" destId="{C4857CBC-E4DD-42D5-9FC3-8014F6368771}" srcOrd="1" destOrd="0" presId="urn:microsoft.com/office/officeart/2018/2/layout/IconVerticalSolidList"/>
    <dgm:cxn modelId="{4C6DD5EC-8EE8-4C86-AB5A-94D1126A91EC}" type="presParOf" srcId="{AF4DA70D-3394-417C-BD8A-50A73D693BCC}" destId="{776126C6-03A1-43A5-997C-D38C74183F5D}" srcOrd="2" destOrd="0" presId="urn:microsoft.com/office/officeart/2018/2/layout/IconVerticalSolidList"/>
    <dgm:cxn modelId="{27333D10-5168-44CC-B166-80182F9471C4}" type="presParOf" srcId="{AF4DA70D-3394-417C-BD8A-50A73D693BCC}" destId="{207C26F2-6EE4-4C8E-A344-224EB31599A6}" srcOrd="3" destOrd="0" presId="urn:microsoft.com/office/officeart/2018/2/layout/IconVerticalSolidList"/>
    <dgm:cxn modelId="{28F6C81E-490B-40BC-99A4-FC0684555602}" type="presParOf" srcId="{28855CB9-489D-429B-8F9B-1FC8487976F6}" destId="{31E29F78-C078-430B-9700-73C475D26D18}" srcOrd="3" destOrd="0" presId="urn:microsoft.com/office/officeart/2018/2/layout/IconVerticalSolidList"/>
    <dgm:cxn modelId="{BB51CB04-2ADA-47FC-B63E-66764F0A68D8}" type="presParOf" srcId="{28855CB9-489D-429B-8F9B-1FC8487976F6}" destId="{B6F3BA7D-1447-45C5-A310-0ECF3F4CC4B1}" srcOrd="4" destOrd="0" presId="urn:microsoft.com/office/officeart/2018/2/layout/IconVerticalSolidList"/>
    <dgm:cxn modelId="{0F73553C-866E-4B25-9171-1375AACE8719}" type="presParOf" srcId="{B6F3BA7D-1447-45C5-A310-0ECF3F4CC4B1}" destId="{2C1E0BF1-B317-4E4D-B591-30C9E6E30649}" srcOrd="0" destOrd="0" presId="urn:microsoft.com/office/officeart/2018/2/layout/IconVerticalSolidList"/>
    <dgm:cxn modelId="{7005EF11-352F-4F06-8C27-7D7DD8FF5BE6}" type="presParOf" srcId="{B6F3BA7D-1447-45C5-A310-0ECF3F4CC4B1}" destId="{D24DDBF4-DACD-4CC7-B73C-525F4F11B6F9}" srcOrd="1" destOrd="0" presId="urn:microsoft.com/office/officeart/2018/2/layout/IconVerticalSolidList"/>
    <dgm:cxn modelId="{288F4DCC-CFDB-4F05-A038-1B3E4584491E}" type="presParOf" srcId="{B6F3BA7D-1447-45C5-A310-0ECF3F4CC4B1}" destId="{4E6BDEB9-9839-4A69-8603-D533303DD875}" srcOrd="2" destOrd="0" presId="urn:microsoft.com/office/officeart/2018/2/layout/IconVerticalSolidList"/>
    <dgm:cxn modelId="{EE7246D5-A8F4-493C-BD94-2785CEA1D2C9}" type="presParOf" srcId="{B6F3BA7D-1447-45C5-A310-0ECF3F4CC4B1}" destId="{388C1A51-F2EF-4F47-ADAC-7E69F550A63A}" srcOrd="3" destOrd="0" presId="urn:microsoft.com/office/officeart/2018/2/layout/IconVerticalSolidList"/>
    <dgm:cxn modelId="{E56026AE-C1D8-406C-AF3B-3CF6EECBF7BB}" type="presParOf" srcId="{28855CB9-489D-429B-8F9B-1FC8487976F6}" destId="{1824CEBD-BCDB-4B93-88CC-787831E15EEC}" srcOrd="5" destOrd="0" presId="urn:microsoft.com/office/officeart/2018/2/layout/IconVerticalSolidList"/>
    <dgm:cxn modelId="{291924B4-D27C-4E3E-9841-C227BA2DC3D9}" type="presParOf" srcId="{28855CB9-489D-429B-8F9B-1FC8487976F6}" destId="{F25146CA-CFFD-4399-834F-E6DF19E5DF65}" srcOrd="6" destOrd="0" presId="urn:microsoft.com/office/officeart/2018/2/layout/IconVerticalSolidList"/>
    <dgm:cxn modelId="{3B28EED7-A9F7-4971-9718-D4109BABB6FE}" type="presParOf" srcId="{F25146CA-CFFD-4399-834F-E6DF19E5DF65}" destId="{3DB4214D-9BD6-432D-A2D0-22D2D2E5034E}" srcOrd="0" destOrd="0" presId="urn:microsoft.com/office/officeart/2018/2/layout/IconVerticalSolidList"/>
    <dgm:cxn modelId="{4F29B3A1-8308-4D74-9818-480F0477BF7F}" type="presParOf" srcId="{F25146CA-CFFD-4399-834F-E6DF19E5DF65}" destId="{568D9711-2F1D-4B3B-A81D-83877015ABC9}" srcOrd="1" destOrd="0" presId="urn:microsoft.com/office/officeart/2018/2/layout/IconVerticalSolidList"/>
    <dgm:cxn modelId="{49457978-1B02-48A0-B740-BF8AAFDE2DEB}" type="presParOf" srcId="{F25146CA-CFFD-4399-834F-E6DF19E5DF65}" destId="{1E588F0F-2BBE-40BC-B618-93112290508E}" srcOrd="2" destOrd="0" presId="urn:microsoft.com/office/officeart/2018/2/layout/IconVerticalSolidList"/>
    <dgm:cxn modelId="{DC3F42A7-8FDA-4C0B-84FB-92DC357B7E18}" type="presParOf" srcId="{F25146CA-CFFD-4399-834F-E6DF19E5DF65}" destId="{E690D299-9E81-4406-A1A7-68B5957BBF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4F2A03C-C7C5-4DAC-83CB-E25343598BD1}" type="datetime1">
              <a:rPr lang="en-US"/>
              <a:pPr>
                <a:defRPr/>
              </a:pPr>
              <a:t>9/19/2022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3401DC4A-2BD5-4C91-8ED6-40C10FBE64EC}" type="slidenum">
              <a:rPr lang="en-US"/>
              <a:pPr>
                <a:defRPr/>
              </a:pPr>
              <a:t>‹#›</a:t>
            </a:fld>
            <a:endParaRPr lang="en-US"/>
          </a:p>
        </p:txBody>
      </p:sp>
    </p:spTree>
    <p:extLst>
      <p:ext uri="{BB962C8B-B14F-4D97-AF65-F5344CB8AC3E}">
        <p14:creationId xmlns:p14="http://schemas.microsoft.com/office/powerpoint/2010/main" val="354565490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Bienvenidos a nuestra segunda clase de prevención y manejo de diabetes!  Este es la segunda clase que estaremos teniendo y en este segundo mes estaremos hablando de como controlar la diabetes usando los medicamentos que su doctor le ha recetado.</a:t>
            </a:r>
          </a:p>
        </p:txBody>
      </p:sp>
      <p:sp>
        <p:nvSpPr>
          <p:cNvPr id="51204" name="Slide Number Placeholder 3"/>
          <p:cNvSpPr>
            <a:spLocks noGrp="1"/>
          </p:cNvSpPr>
          <p:nvPr>
            <p:ph type="sldNum" sz="quarter" idx="5"/>
          </p:nvPr>
        </p:nvSpPr>
        <p:spPr bwMode="auto">
          <a:noFill/>
          <a:ln>
            <a:miter lim="800000"/>
            <a:headEnd/>
            <a:tailEnd/>
          </a:ln>
        </p:spPr>
        <p:txBody>
          <a:bodyPr/>
          <a:lstStyle/>
          <a:p>
            <a:fld id="{0EC2BEB0-0D77-4B14-98FF-0746A06578DE}" type="slidenum">
              <a:rPr lang="en-US" smtClean="0"/>
              <a:pPr/>
              <a:t>1</a:t>
            </a:fld>
            <a:endParaRPr lang="en-US"/>
          </a:p>
        </p:txBody>
      </p:sp>
    </p:spTree>
    <p:extLst>
      <p:ext uri="{BB962C8B-B14F-4D97-AF65-F5344CB8AC3E}">
        <p14:creationId xmlns:p14="http://schemas.microsoft.com/office/powerpoint/2010/main" val="980281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MX" dirty="0">
                <a:ea typeface="ＭＳ Ｐゴシック" pitchFamily="34" charset="-128"/>
              </a:rPr>
              <a:t>Razón #1: ¡No me </a:t>
            </a:r>
            <a:r>
              <a:rPr lang="es-MX" noProof="0" dirty="0">
                <a:ea typeface="ＭＳ Ｐゴシック" pitchFamily="34" charset="-128"/>
              </a:rPr>
              <a:t>siento</a:t>
            </a:r>
            <a:r>
              <a:rPr lang="es-MX" dirty="0">
                <a:ea typeface="ＭＳ Ｐゴシック" pitchFamily="34" charset="-128"/>
              </a:rPr>
              <a:t> mal!  Aunque no me tome el medicamento me siento muy bien!!</a:t>
            </a:r>
          </a:p>
          <a:p>
            <a:pPr defTabSz="914400"/>
            <a:endParaRPr lang="es-MX" dirty="0">
              <a:ea typeface="ＭＳ Ｐゴシック" pitchFamily="34" charset="-128"/>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2114731B-F91D-4BD0-B0E5-6E108C1581D5}" type="slidenum">
              <a:rPr lang="en-US" smtClean="0"/>
              <a:pPr/>
              <a:t>10</a:t>
            </a:fld>
            <a:endParaRPr lang="en-US"/>
          </a:p>
        </p:txBody>
      </p:sp>
    </p:spTree>
    <p:extLst>
      <p:ext uri="{BB962C8B-B14F-4D97-AF65-F5344CB8AC3E}">
        <p14:creationId xmlns:p14="http://schemas.microsoft.com/office/powerpoint/2010/main" val="6496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Pero no se olvide de la ranita que se sentía muy bien hasta que poco a poco se fue cociendo porque nunca sintió el peligro.  El daño va siendo gradual y no lo sentimos hasta que es demasiado tarde.</a:t>
            </a:r>
          </a:p>
          <a:p>
            <a:endParaRPr lang="es-MX" noProof="0" dirty="0">
              <a:ea typeface="ＭＳ Ｐゴシック" pitchFamily="34"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8C3D7F7D-0870-4945-9447-458E3F07B295}" type="slidenum">
              <a:rPr lang="en-US" smtClean="0"/>
              <a:pPr/>
              <a:t>11</a:t>
            </a:fld>
            <a:endParaRPr lang="en-US"/>
          </a:p>
        </p:txBody>
      </p:sp>
    </p:spTree>
    <p:extLst>
      <p:ext uri="{BB962C8B-B14F-4D97-AF65-F5344CB8AC3E}">
        <p14:creationId xmlns:p14="http://schemas.microsoft.com/office/powerpoint/2010/main" val="4289136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Recuerde que cada vez que su azúcar sube demasiado, daña sus arterias y entre mas alto y por mas tiempo esté alta esa azúcar, mas es el daño.   Esa azúcar extra no tiene a donde irse y permanece en su sangre.  Eso daña sus órganos vitales.  Así que aunque no haga un cambio perfecto, el solo empezar poco a poco a hacer cambios permanentes, ayudará con sus niveles de azúcar.   ¡Tomemos acción para prevenir ese daño!</a:t>
            </a:r>
          </a:p>
          <a:p>
            <a:endParaRPr lang="es-MX" noProof="0" dirty="0">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0116C1AB-E3BC-4A40-BD98-3C0338E6800E}" type="slidenum">
              <a:rPr lang="en-US" smtClean="0"/>
              <a:pPr/>
              <a:t>12</a:t>
            </a:fld>
            <a:endParaRPr lang="en-US"/>
          </a:p>
        </p:txBody>
      </p:sp>
    </p:spTree>
    <p:extLst>
      <p:ext uri="{BB962C8B-B14F-4D97-AF65-F5344CB8AC3E}">
        <p14:creationId xmlns:p14="http://schemas.microsoft.com/office/powerpoint/2010/main" val="699908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Recuerde que esos daños son muchas veces irreversibles y las consecuencias llegan cuando menos lo esperamos…..No espere hasta llegar a este punto.  La prevención y el control de la diabetes es cosa que debemos tomar con seriedad.</a:t>
            </a:r>
          </a:p>
          <a:p>
            <a:endParaRPr lang="es-MX" noProof="0" dirty="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D8778DDE-377D-4B3F-8E9F-1D3784CA5ECE}" type="slidenum">
              <a:rPr lang="en-US" smtClean="0"/>
              <a:pPr/>
              <a:t>13</a:t>
            </a:fld>
            <a:endParaRPr lang="en-US"/>
          </a:p>
        </p:txBody>
      </p:sp>
    </p:spTree>
    <p:extLst>
      <p:ext uri="{BB962C8B-B14F-4D97-AF65-F5344CB8AC3E}">
        <p14:creationId xmlns:p14="http://schemas.microsoft.com/office/powerpoint/2010/main" val="2490170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Nuestra meta es que tenga una vida mas larga, pero con buena calidad.  No podemos volver a atrás y cambiar nuestro pasado, pero SI PODEMOS hacer de nuestro future algo mas sano para poder disfrutar y cuidar de nuestras familias.</a:t>
            </a:r>
          </a:p>
          <a:p>
            <a:endParaRPr lang="es-MX" noProof="0" dirty="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EF68AA54-EDF0-4F63-AAE8-AE7DED20C8E0}" type="slidenum">
              <a:rPr lang="en-US" smtClean="0"/>
              <a:pPr/>
              <a:t>14</a:t>
            </a:fld>
            <a:endParaRPr lang="en-US"/>
          </a:p>
        </p:txBody>
      </p:sp>
    </p:spTree>
    <p:extLst>
      <p:ext uri="{BB962C8B-B14F-4D97-AF65-F5344CB8AC3E}">
        <p14:creationId xmlns:p14="http://schemas.microsoft.com/office/powerpoint/2010/main" val="2334963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Razón #2….¡Tomar medicamentos me da miedo!  ¡Los efectos secundarios me asustan!</a:t>
            </a:r>
          </a:p>
          <a:p>
            <a:endParaRPr lang="es-MX" noProof="0" dirty="0">
              <a:ea typeface="ＭＳ Ｐゴシック" pitchFamily="34" charset="-128"/>
            </a:endParaRPr>
          </a:p>
          <a:p>
            <a:r>
              <a:rPr lang="es-MX" noProof="0" dirty="0">
                <a:ea typeface="ＭＳ Ｐゴシック" pitchFamily="34" charset="-128"/>
              </a:rPr>
              <a:t>Es importante saber sobre los efectos secundarios de cada uno de sus medicamentos, ignorarlo puede causar problemas serios!  Los efectos secundarios de cada medicamento son reales, pero debemos entender que estos efectos secundarios pueden ser controlados y en algunos casos eliminados con ajustes.  Cuando su doctor le recetó estos medicamentos, le hizo examines médicos que le ayudaron a determinar que usted NECESITA estos medicamentos – el riesgo de estos efectos secundarios son no muy frecuentes……y si compara, el riesgo del daño de sus órganos vitales si no los toma es una consecuencia SEGURA.</a:t>
            </a:r>
          </a:p>
        </p:txBody>
      </p:sp>
      <p:sp>
        <p:nvSpPr>
          <p:cNvPr id="66564" name="Slide Number Placeholder 3"/>
          <p:cNvSpPr>
            <a:spLocks noGrp="1"/>
          </p:cNvSpPr>
          <p:nvPr>
            <p:ph type="sldNum" sz="quarter" idx="5"/>
          </p:nvPr>
        </p:nvSpPr>
        <p:spPr bwMode="auto">
          <a:noFill/>
          <a:ln>
            <a:miter lim="800000"/>
            <a:headEnd/>
            <a:tailEnd/>
          </a:ln>
        </p:spPr>
        <p:txBody>
          <a:bodyPr/>
          <a:lstStyle/>
          <a:p>
            <a:fld id="{B7999354-76DF-4167-99A9-66F368D73267}" type="slidenum">
              <a:rPr lang="en-US" smtClean="0">
                <a:latin typeface="Arial" pitchFamily="34" charset="0"/>
              </a:rPr>
              <a:pPr/>
              <a:t>15</a:t>
            </a:fld>
            <a:endParaRPr lang="en-US">
              <a:latin typeface="Arial" pitchFamily="34" charset="0"/>
            </a:endParaRPr>
          </a:p>
        </p:txBody>
      </p:sp>
    </p:spTree>
    <p:extLst>
      <p:ext uri="{BB962C8B-B14F-4D97-AF65-F5344CB8AC3E}">
        <p14:creationId xmlns:p14="http://schemas.microsoft.com/office/powerpoint/2010/main" val="1704572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MX" noProof="0" dirty="0">
              <a:ea typeface="ＭＳ Ｐゴシック" pitchFamily="34" charset="-128"/>
            </a:endParaRPr>
          </a:p>
          <a:p>
            <a:r>
              <a:rPr lang="es-MX" noProof="0" dirty="0">
                <a:ea typeface="ＭＳ Ｐゴシック" pitchFamily="34" charset="-128"/>
              </a:rPr>
              <a:t>Conozca sus medicamentos – conozca los efectos secundarios, informe a su doctor de inmediato si experimenta algo inusual, y tome control de su salud.  Los tres medicamentos mas comunes son Metformina, los medicamentos que les llamaremos “G” como </a:t>
            </a:r>
            <a:r>
              <a:rPr lang="es-MX" noProof="0" dirty="0" err="1">
                <a:ea typeface="ＭＳ Ｐゴシック" pitchFamily="34" charset="-128"/>
              </a:rPr>
              <a:t>glyburide</a:t>
            </a:r>
            <a:r>
              <a:rPr lang="es-MX" noProof="0" dirty="0">
                <a:ea typeface="ＭＳ Ｐゴシック" pitchFamily="34" charset="-128"/>
              </a:rPr>
              <a:t>, </a:t>
            </a:r>
            <a:r>
              <a:rPr lang="es-MX" noProof="0" dirty="0" err="1">
                <a:ea typeface="ＭＳ Ｐゴシック" pitchFamily="34" charset="-128"/>
              </a:rPr>
              <a:t>glimipiride</a:t>
            </a:r>
            <a:r>
              <a:rPr lang="es-MX" noProof="0" dirty="0">
                <a:ea typeface="ＭＳ Ｐゴシック" pitchFamily="34" charset="-128"/>
              </a:rPr>
              <a:t>, </a:t>
            </a:r>
            <a:r>
              <a:rPr lang="es-MX" noProof="0" dirty="0" err="1">
                <a:ea typeface="ＭＳ Ｐゴシック" pitchFamily="34" charset="-128"/>
              </a:rPr>
              <a:t>glipizice</a:t>
            </a:r>
            <a:r>
              <a:rPr lang="es-MX" noProof="0" dirty="0">
                <a:ea typeface="ＭＳ Ｐゴシック" pitchFamily="34" charset="-128"/>
              </a:rPr>
              <a:t>, y la insulina.  Su doctor sabe de los efectos secundarios de estos medicamentos y su promotor de salud ha sido informado de ellos para poderle ayudar a determinar maneras de evitar estos efectos secundarios, pero también a informar al doctor en caso de que alguno de estos efectos requiera un ajuste de medicamento.  Llámenos, estamos listos para ayudarle.</a:t>
            </a:r>
          </a:p>
        </p:txBody>
      </p:sp>
      <p:sp>
        <p:nvSpPr>
          <p:cNvPr id="67588" name="Slide Number Placeholder 3"/>
          <p:cNvSpPr>
            <a:spLocks noGrp="1"/>
          </p:cNvSpPr>
          <p:nvPr>
            <p:ph type="sldNum" sz="quarter" idx="5"/>
          </p:nvPr>
        </p:nvSpPr>
        <p:spPr bwMode="auto">
          <a:noFill/>
          <a:ln>
            <a:miter lim="800000"/>
            <a:headEnd/>
            <a:tailEnd/>
          </a:ln>
        </p:spPr>
        <p:txBody>
          <a:bodyPr/>
          <a:lstStyle/>
          <a:p>
            <a:fld id="{9800904A-8BA6-49CB-AB77-CB22BE26B173}" type="slidenum">
              <a:rPr lang="en-US" smtClean="0"/>
              <a:pPr/>
              <a:t>16</a:t>
            </a:fld>
            <a:endParaRPr lang="en-US"/>
          </a:p>
        </p:txBody>
      </p:sp>
    </p:spTree>
    <p:extLst>
      <p:ext uri="{BB962C8B-B14F-4D97-AF65-F5344CB8AC3E}">
        <p14:creationId xmlns:p14="http://schemas.microsoft.com/office/powerpoint/2010/main" val="1503856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s-MX" noProof="0" dirty="0">
                <a:ea typeface="ＭＳ Ｐゴシック" pitchFamily="34" charset="-128"/>
              </a:rPr>
              <a:t>En cuanto a los efectos secundarios…..hay que poner en una balanza dos cosas: mi salud o mis miedos.  A veces arriesgamos nuestra salud no tomando los medicamentos, por la posibilidad de un efecto que puede que ni siquiera suceda.  Sin embargo, saber el efecto secundario de sus medicamentos nos ayuda a que usted pueda detectar este efecto y le informe al doctor, para que el le cambie de medicamento.  La probabilidad de estos efectos son 2 a 3 personas de cada 100 – pero los beneficios que estos medicamentos le van a proveer son de MUCHO valor para su calidad de vida.</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s-MX" noProof="0" dirty="0">
              <a:ea typeface="ＭＳ Ｐゴシック" pitchFamily="34" charset="-128"/>
            </a:endParaRPr>
          </a:p>
          <a:p>
            <a:endParaRPr lang="es-MX" noProof="0" dirty="0">
              <a:ea typeface="ＭＳ Ｐゴシック" pitchFamily="34"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29F07DDA-68C3-4778-9A7D-C1F3E962F7DC}" type="slidenum">
              <a:rPr lang="en-US" smtClean="0">
                <a:latin typeface="Arial" pitchFamily="34" charset="0"/>
              </a:rPr>
              <a:pPr/>
              <a:t>17</a:t>
            </a:fld>
            <a:endParaRPr lang="en-US">
              <a:latin typeface="Arial" pitchFamily="34" charset="0"/>
            </a:endParaRPr>
          </a:p>
        </p:txBody>
      </p:sp>
    </p:spTree>
    <p:extLst>
      <p:ext uri="{BB962C8B-B14F-4D97-AF65-F5344CB8AC3E}">
        <p14:creationId xmlns:p14="http://schemas.microsoft.com/office/powerpoint/2010/main" val="2987328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Razón #3:  Se me olvida tomarlos!!</a:t>
            </a:r>
          </a:p>
          <a:p>
            <a:endParaRPr lang="es-MX" noProof="0" dirty="0">
              <a:ea typeface="ＭＳ Ｐゴシック" pitchFamily="34" charset="-128"/>
            </a:endParaRPr>
          </a:p>
          <a:p>
            <a:r>
              <a:rPr lang="es-MX" noProof="0" dirty="0">
                <a:ea typeface="ＭＳ Ｐゴシック" pitchFamily="34" charset="-128"/>
              </a:rPr>
              <a:t>A todos nos es difícil comenzar un nuevo hábito.  Y el acostumbrarse a tomar sus medicamentos es un habito que requiere planeación y disciplina.  Si se nos olvida tomar los medicamentos, cambiemos donde los ponemos – piense en cosas que hace todos los días sin falta – lavarse la cara, lavarse los dientes, empacar su desayuno, cargar su celular!  Quizá sea bueno mover los medicamentos a estas áreas donde hacemos algo todos los días.  Trate diferentes maneras – hasta que encuentre cual es la que funciona mejor para usted.   Ponga alarmas en su celular, ponga una nota en el espejo o refrigerador, hasta que se vuelva un hábito tomar sus medicamentos.</a:t>
            </a:r>
          </a:p>
          <a:p>
            <a:endParaRPr lang="es-MX" noProof="0" dirty="0">
              <a:ea typeface="ＭＳ Ｐゴシック" pitchFamily="34"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7BC5394E-B419-494B-B8A0-BCF09F2111F1}" type="slidenum">
              <a:rPr lang="en-US" smtClean="0">
                <a:latin typeface="Arial" pitchFamily="34" charset="0"/>
              </a:rPr>
              <a:pPr/>
              <a:t>18</a:t>
            </a:fld>
            <a:endParaRPr lang="en-US">
              <a:latin typeface="Arial" pitchFamily="34" charset="0"/>
            </a:endParaRPr>
          </a:p>
        </p:txBody>
      </p:sp>
    </p:spTree>
    <p:extLst>
      <p:ext uri="{BB962C8B-B14F-4D97-AF65-F5344CB8AC3E}">
        <p14:creationId xmlns:p14="http://schemas.microsoft.com/office/powerpoint/2010/main" val="2706605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Si necesita mas ideas o tiene situaciones específicas, hable con su promotor de salud.  Juntos podemos llegar a encontrar la solución a su situación. Los promotores de salud estamos aquí para ayudarle a romper esas barreras que no le permiten controlar su salud.</a:t>
            </a:r>
          </a:p>
        </p:txBody>
      </p:sp>
      <p:sp>
        <p:nvSpPr>
          <p:cNvPr id="70660" name="Slide Number Placeholder 3"/>
          <p:cNvSpPr>
            <a:spLocks noGrp="1"/>
          </p:cNvSpPr>
          <p:nvPr>
            <p:ph type="sldNum" sz="quarter" idx="5"/>
          </p:nvPr>
        </p:nvSpPr>
        <p:spPr bwMode="auto">
          <a:noFill/>
          <a:ln>
            <a:miter lim="800000"/>
            <a:headEnd/>
            <a:tailEnd/>
          </a:ln>
        </p:spPr>
        <p:txBody>
          <a:bodyPr/>
          <a:lstStyle/>
          <a:p>
            <a:fld id="{638175ED-8D41-49B2-941F-8E0F48528A85}" type="slidenum">
              <a:rPr lang="en-US" smtClean="0"/>
              <a:pPr/>
              <a:t>19</a:t>
            </a:fld>
            <a:endParaRPr lang="en-US"/>
          </a:p>
        </p:txBody>
      </p:sp>
    </p:spTree>
    <p:extLst>
      <p:ext uri="{BB962C8B-B14F-4D97-AF65-F5344CB8AC3E}">
        <p14:creationId xmlns:p14="http://schemas.microsoft.com/office/powerpoint/2010/main" val="396859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Esperamos que la información del mes pasado les haya ayudado!  Esperamos que hayan podido analizar sus situaciones personales y hayan podido identificar algunos cambios que puedan empezar a hacer en sus vidas.  Hemos hablado con muchos de ustedes y nos alegramos de que estén comenzando a hacer cambios de malos hábitos estableciendo metas logrables y medibles.  Si aún no tiene una meta específica y medible, hable con su promotor de salud y le ayudarán a organizar una meta que sea lograble para usted y que le ayude a mejorar sus hábitos de actividad física y nutrición.   Una de las cosas que iremos animándole a cambiar es la manera en que revisa su glucosa.  Si usted ya ha sido diagnosticado con diabetes, una de las cosas que le hemos provisto gratuitamente es un glucómetro y las tiritas necesarias para revisarse la glucosa.  Si no lo tiene todavía y ES DIABETICO, por favor comuníquese con su Promotor de Salud para poder entregarle uno lo mas pronto posible.  Si ya lo tiene, USELO!  Su promotor le estará explicando que una de las cosas que debe hacer es revisar la glucosa durante diferentes horarios.  Mantenga notas de esos números y en que horario se hizo la prueba.  Esos números le ayudan a su doctor para saber si hay cambios que se tengan que hacer en sus medicamentos.  Recuerde que estamos dispuestos a ayudarles, solo llámenos y con gusto le atenderemos.</a:t>
            </a:r>
          </a:p>
          <a:p>
            <a:endParaRPr lang="es-MX" noProof="0" dirty="0">
              <a:ea typeface="ＭＳ Ｐゴシック" pitchFamily="34"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C81FCF15-A3CD-4066-B34B-7A40F22F4878}" type="slidenum">
              <a:rPr lang="en-US" smtClean="0"/>
              <a:pPr/>
              <a:t>2</a:t>
            </a:fld>
            <a:endParaRPr lang="en-US"/>
          </a:p>
        </p:txBody>
      </p:sp>
    </p:spTree>
    <p:extLst>
      <p:ext uri="{BB962C8B-B14F-4D97-AF65-F5344CB8AC3E}">
        <p14:creationId xmlns:p14="http://schemas.microsoft.com/office/powerpoint/2010/main" val="3693116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Razón #4 : ¡Cuando me tomo los medicamentos me siento peor!  ¿Alguna vez ha cargado pesas de esas que se amarran a los pies?  Camina con ese peso por un buen rato y luego se quita ese peso…..recuerda lo que sucede cuando se quita ese peso?  Se siente raro caminando!!  Siente que cada paso es mas ligero, pero igual se siente muy raro.</a:t>
            </a:r>
          </a:p>
          <a:p>
            <a:endParaRPr lang="es-MX" noProof="0" dirty="0">
              <a:ea typeface="ＭＳ Ｐゴシック" pitchFamily="34" charset="-128"/>
            </a:endParaRPr>
          </a:p>
          <a:p>
            <a:r>
              <a:rPr lang="es-MX" noProof="0" dirty="0">
                <a:ea typeface="ＭＳ Ｐゴシック" pitchFamily="34" charset="-128"/>
              </a:rPr>
              <a:t>A veces nos pasa lo mismo con nuestra salud.  Estamos TAN acostumbrados a tener ciertos malestares en nuestro cuerpo, que ya se nos hicieron normales y cuando sentimos un cambio – o una mejoría – puede que sintamos que algo está raro.  Dele tiempo a su cuerpo a acostumbrarse a los cambios.  Cuando su cuerpo siempre ha estado con azúcar en los 200s, se sentirá “raro” estar en lo normal.  Pero créanos, su cuerpo y sus órganos vitales se lo agradecerán. </a:t>
            </a:r>
          </a:p>
          <a:p>
            <a:endParaRPr lang="es-MX" noProof="0" dirty="0">
              <a:ea typeface="ＭＳ Ｐゴシック" pitchFamily="34" charset="-128"/>
            </a:endParaRPr>
          </a:p>
          <a:p>
            <a:endParaRPr lang="es-MX" noProof="0" dirty="0">
              <a:ea typeface="ＭＳ Ｐゴシック" pitchFamily="34" charset="-128"/>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80BC89DF-A0A4-4DC8-B2AC-E8309D385794}" type="slidenum">
              <a:rPr lang="en-US" smtClean="0">
                <a:latin typeface="Arial" pitchFamily="34" charset="0"/>
              </a:rPr>
              <a:pPr/>
              <a:t>20</a:t>
            </a:fld>
            <a:endParaRPr lang="en-US">
              <a:latin typeface="Arial" pitchFamily="34" charset="0"/>
            </a:endParaRPr>
          </a:p>
        </p:txBody>
      </p:sp>
    </p:spTree>
    <p:extLst>
      <p:ext uri="{BB962C8B-B14F-4D97-AF65-F5344CB8AC3E}">
        <p14:creationId xmlns:p14="http://schemas.microsoft.com/office/powerpoint/2010/main" val="3101985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Sin embargo, dígale a su doctor sobre esos cambios que experimente.  Su doctor nunca sabrá lo que usted está sintiendo a menos que usted se lo diga.  Con su ayuda, su doctor podrá determinar si hay que hacer cambios.  Y si experimenta algún cambio o no se siente bien.  Llame a su promotor de salud y se lo haremos saber su doctor.</a:t>
            </a:r>
          </a:p>
          <a:p>
            <a:endParaRPr lang="es-MX" noProof="0" dirty="0">
              <a:ea typeface="ＭＳ Ｐゴシック" pitchFamily="34" charset="-128"/>
            </a:endParaRPr>
          </a:p>
          <a:p>
            <a:endParaRPr lang="es-MX" noProof="0" dirty="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BAF27841-52CA-444C-AFA6-712A7D65CF73}" type="slidenum">
              <a:rPr lang="en-US" smtClean="0"/>
              <a:pPr/>
              <a:t>21</a:t>
            </a:fld>
            <a:endParaRPr lang="en-US"/>
          </a:p>
        </p:txBody>
      </p:sp>
    </p:spTree>
    <p:extLst>
      <p:ext uri="{BB962C8B-B14F-4D97-AF65-F5344CB8AC3E}">
        <p14:creationId xmlns:p14="http://schemas.microsoft.com/office/powerpoint/2010/main" val="1419587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Razón #5:  Estoy haciendo ejercicio y comiendo mejor y ya no necesito los medicamentos!  Muchas veces queremos hacer cambios y comenzamos a perder peso y decidimos que ya no es necesario el medicamento.   ¡Pero tenga mucho cuidado!  Parar de tomar medicamentos sin consultar a su doctor puede empeorar su salud.  </a:t>
            </a:r>
          </a:p>
          <a:p>
            <a:endParaRPr lang="es-MX" noProof="0" dirty="0">
              <a:ea typeface="ＭＳ Ｐゴシック" pitchFamily="34"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E06C32BA-C181-4585-B905-6554F8B3C58D}" type="slidenum">
              <a:rPr lang="en-US" smtClean="0">
                <a:latin typeface="Arial" pitchFamily="34" charset="0"/>
              </a:rPr>
              <a:pPr/>
              <a:t>22</a:t>
            </a:fld>
            <a:endParaRPr lang="en-US">
              <a:latin typeface="Arial" pitchFamily="34" charset="0"/>
            </a:endParaRPr>
          </a:p>
        </p:txBody>
      </p:sp>
    </p:spTree>
    <p:extLst>
      <p:ext uri="{BB962C8B-B14F-4D97-AF65-F5344CB8AC3E}">
        <p14:creationId xmlns:p14="http://schemas.microsoft.com/office/powerpoint/2010/main" val="1249704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Lo animamos a hacer ejercicio, perder peso y comer mejor – pero recuerde que son esos cambios y el medicamento en conjunto lo que está ayudándole a sentirse mejor.  Si usted hace suficientes cambios, su doctor comenzará a hacer cambios en su medicamento, pero esa es una evaluación que debe hacer solo su doctor.  No interrumpa su mejoramiento:  siga tomando su medicamento – y si ve que su azúcar esta bajando mucho, hable con su promotor de salud.  Lo reportaremos a su doctor y se harán los cambios necesarios de la manera correcta.</a:t>
            </a:r>
          </a:p>
          <a:p>
            <a:endParaRPr lang="es-MX" noProof="0" dirty="0">
              <a:ea typeface="ＭＳ Ｐゴシック" pitchFamily="34"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E058001E-A10C-4D2E-BAB2-F91652750A00}" type="slidenum">
              <a:rPr lang="en-US" smtClean="0">
                <a:latin typeface="Arial" pitchFamily="34" charset="0"/>
              </a:rPr>
              <a:pPr/>
              <a:t>23</a:t>
            </a:fld>
            <a:endParaRPr lang="en-US">
              <a:latin typeface="Arial" pitchFamily="34" charset="0"/>
            </a:endParaRPr>
          </a:p>
        </p:txBody>
      </p:sp>
    </p:spTree>
    <p:extLst>
      <p:ext uri="{BB962C8B-B14F-4D97-AF65-F5344CB8AC3E}">
        <p14:creationId xmlns:p14="http://schemas.microsoft.com/office/powerpoint/2010/main" val="1554172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MX" noProof="0" dirty="0">
                <a:ea typeface="ＭＳ Ｐゴシック" pitchFamily="34" charset="-128"/>
              </a:rPr>
              <a:t>Entonces – tome acción – tome sus medicamentos aunque:</a:t>
            </a:r>
          </a:p>
          <a:p>
            <a:pPr marL="228600" indent="-228600">
              <a:buAutoNum type="arabicParenR"/>
            </a:pPr>
            <a:r>
              <a:rPr lang="es-MX" noProof="0" dirty="0">
                <a:ea typeface="ＭＳ Ｐゴシック" pitchFamily="34" charset="-128"/>
              </a:rPr>
              <a:t>sienta que no los necesita por que se siente bien, luego</a:t>
            </a:r>
          </a:p>
          <a:p>
            <a:pPr marL="228600" indent="-228600">
              <a:buAutoNum type="arabicParenR"/>
            </a:pPr>
            <a:r>
              <a:rPr lang="es-MX" noProof="0" dirty="0">
                <a:ea typeface="ＭＳ Ｐゴシック" pitchFamily="34" charset="-128"/>
              </a:rPr>
              <a:t>ponga en una balanza los beneficios y los efectos secundarios</a:t>
            </a:r>
          </a:p>
          <a:p>
            <a:pPr marL="228600" indent="-228600">
              <a:buAutoNum type="arabicParenR"/>
            </a:pPr>
            <a:r>
              <a:rPr lang="es-MX" noProof="0" dirty="0">
                <a:ea typeface="ＭＳ Ｐゴシック" pitchFamily="34" charset="-128"/>
              </a:rPr>
              <a:t>Desarrolle una rutina para que no se olvide de sus medicamentos</a:t>
            </a:r>
          </a:p>
          <a:p>
            <a:pPr marL="228600" indent="-228600">
              <a:buAutoNum type="arabicParenR"/>
            </a:pPr>
            <a:r>
              <a:rPr lang="es-MX" noProof="0" dirty="0">
                <a:ea typeface="ＭＳ Ｐゴシック" pitchFamily="34" charset="-128"/>
              </a:rPr>
              <a:t>Y si se siente mal, díganos para hablar con el doctor</a:t>
            </a:r>
          </a:p>
          <a:p>
            <a:pPr marL="228600" indent="-228600">
              <a:buAutoNum type="arabicParenR"/>
            </a:pPr>
            <a:r>
              <a:rPr lang="es-MX" noProof="0" dirty="0">
                <a:ea typeface="ＭＳ Ｐゴシック" pitchFamily="34" charset="-128"/>
              </a:rPr>
              <a:t>Y siga hacienda cambios y reportando sus números de glucosa para que su doctor evalúe cuando puede reducir sus medicamentos.</a:t>
            </a:r>
          </a:p>
          <a:p>
            <a:pPr marL="228600" indent="-228600">
              <a:buAutoNum type="arabicParenR"/>
            </a:pPr>
            <a:endParaRPr lang="es-MX" noProof="0" dirty="0">
              <a:ea typeface="ＭＳ Ｐゴシック" pitchFamily="34" charset="-128"/>
            </a:endParaRPr>
          </a:p>
          <a:p>
            <a:endParaRPr lang="es-MX" noProof="0" dirty="0"/>
          </a:p>
        </p:txBody>
      </p:sp>
      <p:sp>
        <p:nvSpPr>
          <p:cNvPr id="4" name="Slide Number Placeholder 3"/>
          <p:cNvSpPr>
            <a:spLocks noGrp="1"/>
          </p:cNvSpPr>
          <p:nvPr>
            <p:ph type="sldNum" sz="quarter" idx="5"/>
          </p:nvPr>
        </p:nvSpPr>
        <p:spPr/>
        <p:txBody>
          <a:bodyPr/>
          <a:lstStyle/>
          <a:p>
            <a:pPr>
              <a:defRPr/>
            </a:pPr>
            <a:fld id="{3401DC4A-2BD5-4C91-8ED6-40C10FBE64EC}" type="slidenum">
              <a:rPr lang="en-US" smtClean="0"/>
              <a:pPr>
                <a:defRPr/>
              </a:pPr>
              <a:t>24</a:t>
            </a:fld>
            <a:endParaRPr lang="en-US"/>
          </a:p>
        </p:txBody>
      </p:sp>
    </p:spTree>
    <p:extLst>
      <p:ext uri="{BB962C8B-B14F-4D97-AF65-F5344CB8AC3E}">
        <p14:creationId xmlns:p14="http://schemas.microsoft.com/office/powerpoint/2010/main" val="3787647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Si tiene dudas de que medicamentos tomar y cuales son sus dosis correctas, por favor avise a su promotor o llame a su doctor.  Para pedir que vuelvan a surtir su medicamento , llame a su farmacia.  Si ya no le pueden surtir el medicamento, deje un mensaje con su doctor con el nombre del medicamento que necesita.  Si no recibe una llamada en 2 días, avísele a su promotor de salud para ayudarle.  Es muy importante que tome sus medicamentos y que tenga una idea clara de como tomarlos.  </a:t>
            </a:r>
          </a:p>
        </p:txBody>
      </p:sp>
      <p:sp>
        <p:nvSpPr>
          <p:cNvPr id="75780" name="Slide Number Placeholder 3"/>
          <p:cNvSpPr>
            <a:spLocks noGrp="1"/>
          </p:cNvSpPr>
          <p:nvPr>
            <p:ph type="sldNum" sz="quarter" idx="5"/>
          </p:nvPr>
        </p:nvSpPr>
        <p:spPr bwMode="auto">
          <a:noFill/>
          <a:ln>
            <a:miter lim="800000"/>
            <a:headEnd/>
            <a:tailEnd/>
          </a:ln>
        </p:spPr>
        <p:txBody>
          <a:bodyPr/>
          <a:lstStyle/>
          <a:p>
            <a:fld id="{E058001E-A10C-4D2E-BAB2-F91652750A00}" type="slidenum">
              <a:rPr lang="en-US" smtClean="0">
                <a:latin typeface="Arial" pitchFamily="34" charset="0"/>
              </a:rPr>
              <a:pPr/>
              <a:t>25</a:t>
            </a:fld>
            <a:endParaRPr lang="en-US">
              <a:latin typeface="Arial" pitchFamily="34" charset="0"/>
            </a:endParaRPr>
          </a:p>
        </p:txBody>
      </p:sp>
    </p:spTree>
    <p:extLst>
      <p:ext uri="{BB962C8B-B14F-4D97-AF65-F5344CB8AC3E}">
        <p14:creationId xmlns:p14="http://schemas.microsoft.com/office/powerpoint/2010/main" val="2179031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s-MX" noProof="0" dirty="0">
                <a:ea typeface="ＭＳ Ｐゴシック" pitchFamily="34" charset="-128"/>
              </a:rPr>
              <a:t>Esta es una etiqueta de medicamento con todas los datos explicados.  Aprenda lo que significa cada dato.</a:t>
            </a:r>
          </a:p>
          <a:p>
            <a:endParaRPr lang="es-MX" noProof="0" dirty="0">
              <a:ea typeface="ＭＳ Ｐゴシック" pitchFamily="34" charset="-128"/>
            </a:endParaRPr>
          </a:p>
          <a:p>
            <a:r>
              <a:rPr lang="es-MX" noProof="0" dirty="0">
                <a:ea typeface="ＭＳ Ｐゴシック" pitchFamily="34" charset="-128"/>
              </a:rPr>
              <a:t>En su etiqueta podrá ver:</a:t>
            </a:r>
          </a:p>
          <a:p>
            <a:endParaRPr lang="es-MX" noProof="0" dirty="0">
              <a:ea typeface="ＭＳ Ｐゴシック" pitchFamily="34" charset="-128"/>
            </a:endParaRPr>
          </a:p>
          <a:p>
            <a:r>
              <a:rPr lang="es-MX" noProof="0" dirty="0">
                <a:ea typeface="ＭＳ Ｐゴシック" pitchFamily="34" charset="-128"/>
              </a:rPr>
              <a:t>El nombre de su doctor</a:t>
            </a:r>
          </a:p>
          <a:p>
            <a:r>
              <a:rPr lang="es-MX" noProof="0" dirty="0">
                <a:ea typeface="ＭＳ Ｐゴシック" pitchFamily="34" charset="-128"/>
              </a:rPr>
              <a:t>La dirección de su farmacia</a:t>
            </a:r>
          </a:p>
          <a:p>
            <a:r>
              <a:rPr lang="es-MX" noProof="0" dirty="0">
                <a:ea typeface="ＭＳ Ｐゴシック" pitchFamily="34" charset="-128"/>
              </a:rPr>
              <a:t>El numero de teléfono de su farmacia</a:t>
            </a:r>
          </a:p>
          <a:p>
            <a:r>
              <a:rPr lang="es-MX" noProof="0" dirty="0">
                <a:ea typeface="ＭＳ Ｐゴシック" pitchFamily="34" charset="-128"/>
              </a:rPr>
              <a:t>El numero de receta – con el que podrá resurtir su medicamento</a:t>
            </a:r>
          </a:p>
          <a:p>
            <a:r>
              <a:rPr lang="es-MX" noProof="0" dirty="0">
                <a:ea typeface="ＭＳ Ｐゴシック" pitchFamily="34" charset="-128"/>
              </a:rPr>
              <a:t>La fecha en la que surtió su medicamento</a:t>
            </a:r>
          </a:p>
          <a:p>
            <a:r>
              <a:rPr lang="es-MX" noProof="0" dirty="0">
                <a:ea typeface="ＭＳ Ｐゴシック" pitchFamily="34" charset="-128"/>
              </a:rPr>
              <a:t>Su nombre para que pueda identificar su medicamento de otros en su hogar</a:t>
            </a:r>
          </a:p>
          <a:p>
            <a:r>
              <a:rPr lang="es-MX" noProof="0" dirty="0">
                <a:ea typeface="ＭＳ Ｐゴシック" pitchFamily="34" charset="-128"/>
              </a:rPr>
              <a:t>Las instrucciones de cuanto medicamento y cuantas veces al día se tiene que tomar este medicamento</a:t>
            </a:r>
          </a:p>
          <a:p>
            <a:r>
              <a:rPr lang="es-MX" noProof="0" dirty="0">
                <a:ea typeface="ＭＳ Ｐゴシック" pitchFamily="34" charset="-128"/>
              </a:rPr>
              <a:t>La potencia de su medicamento</a:t>
            </a:r>
          </a:p>
          <a:p>
            <a:r>
              <a:rPr lang="es-MX" noProof="0" dirty="0">
                <a:ea typeface="ＭＳ Ｐゴシック" pitchFamily="34" charset="-128"/>
              </a:rPr>
              <a:t>El numero de veces que le quedan para resurtir este medicamento</a:t>
            </a:r>
          </a:p>
          <a:p>
            <a:r>
              <a:rPr lang="es-MX" noProof="0" dirty="0">
                <a:ea typeface="ＭＳ Ｐゴシック" pitchFamily="34" charset="-128"/>
              </a:rPr>
              <a:t>Y la fecha de caducidad de este medicamento</a:t>
            </a:r>
          </a:p>
          <a:p>
            <a:endParaRPr lang="es-MX" noProof="0" dirty="0">
              <a:ea typeface="ＭＳ Ｐゴシック" pitchFamily="34" charset="-128"/>
            </a:endParaRPr>
          </a:p>
          <a:p>
            <a:r>
              <a:rPr lang="es-MX" noProof="0" dirty="0">
                <a:ea typeface="ＭＳ Ｐゴシック" pitchFamily="34" charset="-128"/>
              </a:rPr>
              <a:t>Cabe mencionar un par de cosas:  </a:t>
            </a:r>
          </a:p>
          <a:p>
            <a:r>
              <a:rPr lang="es-MX" noProof="0" dirty="0">
                <a:ea typeface="ＭＳ Ｐゴシック" pitchFamily="34" charset="-128"/>
              </a:rPr>
              <a:t>#1 Siempre esté pendiente de que no se acabe su medicamento – llame a resurtirlo con tiempo – de esa manera, si hay problemas, se pueden solucionar antes de que se acabe el que tiene en casa.</a:t>
            </a:r>
          </a:p>
          <a:p>
            <a:r>
              <a:rPr lang="es-MX" noProof="0" dirty="0">
                <a:ea typeface="ＭＳ Ｐゴシック" pitchFamily="34" charset="-128"/>
              </a:rPr>
              <a:t>#2 Asegúrese que entiende bien cuanto medicamento y cada cuando lo debe tomar – si tiene dudas llame a su promotor de salud</a:t>
            </a:r>
          </a:p>
          <a:p>
            <a:endParaRPr lang="es-MX" noProof="0" dirty="0">
              <a:ea typeface="ＭＳ Ｐゴシック" pitchFamily="34" charset="-128"/>
            </a:endParaRPr>
          </a:p>
          <a:p>
            <a:endParaRPr lang="es-MX" noProof="0" dirty="0"/>
          </a:p>
        </p:txBody>
      </p:sp>
      <p:sp>
        <p:nvSpPr>
          <p:cNvPr id="4" name="Slide Number Placeholder 3"/>
          <p:cNvSpPr>
            <a:spLocks noGrp="1"/>
          </p:cNvSpPr>
          <p:nvPr>
            <p:ph type="sldNum" sz="quarter" idx="5"/>
          </p:nvPr>
        </p:nvSpPr>
        <p:spPr/>
        <p:txBody>
          <a:bodyPr/>
          <a:lstStyle/>
          <a:p>
            <a:pPr>
              <a:defRPr/>
            </a:pPr>
            <a:fld id="{3401DC4A-2BD5-4C91-8ED6-40C10FBE64EC}" type="slidenum">
              <a:rPr lang="en-US" smtClean="0"/>
              <a:pPr>
                <a:defRPr/>
              </a:pPr>
              <a:t>26</a:t>
            </a:fld>
            <a:endParaRPr lang="en-US"/>
          </a:p>
        </p:txBody>
      </p:sp>
    </p:spTree>
    <p:extLst>
      <p:ext uri="{BB962C8B-B14F-4D97-AF65-F5344CB8AC3E}">
        <p14:creationId xmlns:p14="http://schemas.microsoft.com/office/powerpoint/2010/main" val="1691934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C0AAC481-6B1D-490A-ADDE-F1B13864A9B0}"/>
              </a:ext>
            </a:extLst>
          </p:cNvPr>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xmlns="" id="{89B33A70-45B6-4628-9592-9E634961D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n-US" noProof="0" dirty="0">
                <a:ea typeface="ＭＳ Ｐゴシック" panose="020B0600070205080204" pitchFamily="34" charset="-128"/>
              </a:rPr>
              <a:t>Si tiene problemas para pagar su medicamento le recordamos que la mayoría de los medicamentos de diabetes que se recetan, entran dentro de los planes de $4 al mes en estas farmacias.  Para aquellos otros medicamentos que no entran en estos planes económicos, use </a:t>
            </a:r>
            <a:r>
              <a:rPr lang="es-MX" altLang="en-US" noProof="0" dirty="0" err="1">
                <a:ea typeface="ＭＳ Ｐゴシック" panose="020B0600070205080204" pitchFamily="34" charset="-128"/>
              </a:rPr>
              <a:t>GoodRX</a:t>
            </a:r>
            <a:r>
              <a:rPr lang="es-MX" altLang="en-US" noProof="0" dirty="0">
                <a:ea typeface="ＭＳ Ｐゴシック" panose="020B0600070205080204" pitchFamily="34" charset="-128"/>
              </a:rPr>
              <a:t> – si no sabe de este programa de cupones para medicamentos – díganos para poder ayudarle</a:t>
            </a:r>
          </a:p>
          <a:p>
            <a:endParaRPr lang="es-MX" altLang="en-US" noProof="0" dirty="0">
              <a:ea typeface="ＭＳ Ｐゴシック" panose="020B0600070205080204" pitchFamily="34" charset="-128"/>
            </a:endParaRPr>
          </a:p>
          <a:p>
            <a:r>
              <a:rPr lang="es-MX" altLang="en-US" noProof="0" dirty="0">
                <a:ea typeface="ＭＳ Ｐゴシック" panose="020B0600070205080204" pitchFamily="34" charset="-128"/>
              </a:rPr>
              <a:t>Algunos de ustedes también reciben medicamentos de alto costo de manera gratuita a través programas de asistencia de medicamentos.  Esté al pendiente de renovar a tiempo estos programas para que no se acabe su medicamento.  Hable con tiempo con su doctor para resurtir – ya que toma a veces algunas semanas resurtir estos medicamentos.</a:t>
            </a:r>
          </a:p>
        </p:txBody>
      </p:sp>
      <p:sp>
        <p:nvSpPr>
          <p:cNvPr id="4" name="Slide Number Placeholder 3">
            <a:extLst>
              <a:ext uri="{FF2B5EF4-FFF2-40B4-BE49-F238E27FC236}">
                <a16:creationId xmlns:a16="http://schemas.microsoft.com/office/drawing/2014/main" xmlns="" id="{63A3CC98-D05A-42EB-AA19-2B3678EB78D8}"/>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1B1BBFE-5597-48E1-B9BF-4F5801A9478B}" type="slidenum">
              <a:rPr lang="en-US" altLang="en-US" sz="1200">
                <a:latin typeface="Calibri" panose="020F0502020204030204" pitchFamily="34" charset="0"/>
              </a:rPr>
              <a:pPr eaLnBrk="1" hangingPunct="1"/>
              <a:t>27</a:t>
            </a:fld>
            <a:endParaRPr lang="en-US" altLang="en-US" sz="1200">
              <a:latin typeface="Calibri" panose="020F0502020204030204" pitchFamily="34" charset="0"/>
            </a:endParaRPr>
          </a:p>
        </p:txBody>
      </p:sp>
    </p:spTree>
    <p:extLst>
      <p:ext uri="{BB962C8B-B14F-4D97-AF65-F5344CB8AC3E}">
        <p14:creationId xmlns:p14="http://schemas.microsoft.com/office/powerpoint/2010/main" val="396133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Y como siempre – recuerde que somos SU equipo de salud……Tiene nuestro numero de teléfono directo y queremos ayudarle</a:t>
            </a:r>
          </a:p>
          <a:p>
            <a:endParaRPr lang="es-MX" noProof="0" dirty="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C15A871C-5D1E-43E3-8782-AC0E608A7DF9}" type="slidenum">
              <a:rPr lang="en-US" smtClean="0"/>
              <a:pPr/>
              <a:t>28</a:t>
            </a:fld>
            <a:endParaRPr lang="en-US"/>
          </a:p>
        </p:txBody>
      </p:sp>
    </p:spTree>
    <p:extLst>
      <p:ext uri="{BB962C8B-B14F-4D97-AF65-F5344CB8AC3E}">
        <p14:creationId xmlns:p14="http://schemas.microsoft.com/office/powerpoint/2010/main" val="2641765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MX" noProof="0" dirty="0">
                <a:ea typeface="ＭＳ Ｐゴシック" pitchFamily="34" charset="-128"/>
              </a:rPr>
              <a:t>Gracias por su participación en este programa de prevención y control de diabetes.  El próximo mes estaremos hablando de nutrición.  Esperamos poder contar con usted.</a:t>
            </a:r>
          </a:p>
          <a:p>
            <a:endParaRPr lang="es-MX" noProof="0" dirty="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3401DC4A-2BD5-4C91-8ED6-40C10FBE64EC}" type="slidenum">
              <a:rPr lang="en-US" smtClean="0"/>
              <a:pPr>
                <a:defRPr/>
              </a:pPr>
              <a:t>29</a:t>
            </a:fld>
            <a:endParaRPr lang="en-US"/>
          </a:p>
        </p:txBody>
      </p:sp>
    </p:spTree>
    <p:extLst>
      <p:ext uri="{BB962C8B-B14F-4D97-AF65-F5344CB8AC3E}">
        <p14:creationId xmlns:p14="http://schemas.microsoft.com/office/powerpoint/2010/main" val="400988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Este mes le estarán llamando para hacer exámenes médicos que son necesarios para asegurarnos de que todos sus órganos están funcionando correctamente y para saber si esos órganos necesitan funcionando correctamente y necesitan protección.  Algunos de ustedes ya los han hecho y otros serán contactados pronto.  Estos exámenes nos ayudan a saber si usted sufre de alguna deficiencia común a las personas diabéticas y en riesgo de diabetes como la ANEMIA, baja vitamina B12, COLESTEROL ELEVADO, PROBLEMAS DE TIROIDES, PROBLEMAS DE HIGADO O RIÑONES.  Si en estos exámenes se detectan algo fuera de lo normal, el doctor le hará saber y con esa información le podremos ayudar a tomar pasos que lo lleven a buenos hábitos nuevos para que su cuerpo pueda funcionar mas normalmente.</a:t>
            </a:r>
          </a:p>
        </p:txBody>
      </p:sp>
      <p:sp>
        <p:nvSpPr>
          <p:cNvPr id="52228" name="Slide Number Placeholder 3"/>
          <p:cNvSpPr>
            <a:spLocks noGrp="1"/>
          </p:cNvSpPr>
          <p:nvPr>
            <p:ph type="sldNum" sz="quarter" idx="5"/>
          </p:nvPr>
        </p:nvSpPr>
        <p:spPr bwMode="auto">
          <a:noFill/>
          <a:ln>
            <a:miter lim="800000"/>
            <a:headEnd/>
            <a:tailEnd/>
          </a:ln>
        </p:spPr>
        <p:txBody>
          <a:bodyPr/>
          <a:lstStyle/>
          <a:p>
            <a:fld id="{8AEF3D68-65FF-482A-B11A-997575B74238}" type="slidenum">
              <a:rPr lang="en-US" smtClean="0"/>
              <a:pPr/>
              <a:t>3</a:t>
            </a:fld>
            <a:endParaRPr lang="en-US"/>
          </a:p>
        </p:txBody>
      </p:sp>
    </p:spTree>
    <p:extLst>
      <p:ext uri="{BB962C8B-B14F-4D97-AF65-F5344CB8AC3E}">
        <p14:creationId xmlns:p14="http://schemas.microsoft.com/office/powerpoint/2010/main" val="2991291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30</a:t>
            </a:fld>
            <a:endParaRPr lang="en-US"/>
          </a:p>
        </p:txBody>
      </p:sp>
    </p:spTree>
    <p:extLst>
      <p:ext uri="{BB962C8B-B14F-4D97-AF65-F5344CB8AC3E}">
        <p14:creationId xmlns:p14="http://schemas.microsoft.com/office/powerpoint/2010/main" val="1674461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Estos exámenes son necesarios porque como ya hemos explicado, controlar la diabetes no es fácil.  NO se controla de la noche a la mañana, se logra poco a poco, haciendo cambios pequeños …. pero permanentes.  Siempre que hablamos de cambios, es necesario que entendamos que no es conveniente que nuestra meta sea algo general como: “comer mejor”.  ¿Por qué cree que esta meta no es muy Buena?  Porque aun que es una frase que resume lo que queremos hacer, debemos entender que la mayoría de nosotros no tenemos una idea correcta de lo que es comer mejor.  En nuestra Sociedad y en los países de donde venimos, no nos enseñaron cómo debemos comer para estar sanos.  De hecho crecimos con malísimos hábitos como el de “terminarnos todo lo que está en nuestro plato”, o con la idea de que comer bien significa comer mucho.  Pero estas son ideas que nos llevan al sobrepeso o la alimentación desbalanceada.  El comer con actitud correcta e ideas sanas, puede cambiar su vida.  Pero el establecer metas concretas y exactas es lo que nos ayuda a movernos en esa dirección de mejores hábitos.</a:t>
            </a:r>
          </a:p>
        </p:txBody>
      </p:sp>
      <p:sp>
        <p:nvSpPr>
          <p:cNvPr id="54276" name="Slide Number Placeholder 3"/>
          <p:cNvSpPr>
            <a:spLocks noGrp="1"/>
          </p:cNvSpPr>
          <p:nvPr>
            <p:ph type="sldNum" sz="quarter" idx="5"/>
          </p:nvPr>
        </p:nvSpPr>
        <p:spPr bwMode="auto">
          <a:noFill/>
          <a:ln>
            <a:miter lim="800000"/>
            <a:headEnd/>
            <a:tailEnd/>
          </a:ln>
        </p:spPr>
        <p:txBody>
          <a:bodyPr/>
          <a:lstStyle/>
          <a:p>
            <a:fld id="{E32E0300-6768-4B93-9932-971B6808CC02}" type="slidenum">
              <a:rPr lang="en-US" smtClean="0"/>
              <a:pPr/>
              <a:t>4</a:t>
            </a:fld>
            <a:endParaRPr lang="en-US"/>
          </a:p>
        </p:txBody>
      </p:sp>
    </p:spTree>
    <p:extLst>
      <p:ext uri="{BB962C8B-B14F-4D97-AF65-F5344CB8AC3E}">
        <p14:creationId xmlns:p14="http://schemas.microsoft.com/office/powerpoint/2010/main" val="222767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Recuerde que:</a:t>
            </a:r>
          </a:p>
          <a:p>
            <a:endParaRPr lang="es-MX" noProof="0" dirty="0">
              <a:ea typeface="ＭＳ Ｐゴシック" pitchFamily="34" charset="-128"/>
            </a:endParaRPr>
          </a:p>
          <a:p>
            <a:r>
              <a:rPr lang="es-MX" noProof="0" dirty="0">
                <a:ea typeface="ＭＳ Ｐゴシック" pitchFamily="34" charset="-128"/>
              </a:rPr>
              <a:t>1) Si usted sufre de sobrepeso, o tiene un a1c arriba de 5.7, usted está en riesgo de desarrollar diabetes.</a:t>
            </a:r>
          </a:p>
          <a:p>
            <a:r>
              <a:rPr lang="es-MX" noProof="0" dirty="0">
                <a:ea typeface="ＭＳ Ｐゴシック" pitchFamily="34" charset="-128"/>
              </a:rPr>
              <a:t>2) Si alguna vez en su vida ha tenido un a1c de 6.5 o mas – usted ya ha sido diagnosticado con diabetes</a:t>
            </a:r>
          </a:p>
          <a:p>
            <a:r>
              <a:rPr lang="es-MX" noProof="0" dirty="0">
                <a:ea typeface="ＭＳ Ｐゴシック" pitchFamily="34" charset="-128"/>
              </a:rPr>
              <a:t>3) Una persona diabética con a1c debajo de 7.0 (o debajo de 7.5 si es mayor de 65 años) se considera diabético controlado.</a:t>
            </a:r>
          </a:p>
          <a:p>
            <a:r>
              <a:rPr lang="es-MX" noProof="0" dirty="0">
                <a:ea typeface="ＭＳ Ｐゴシック" pitchFamily="34" charset="-128"/>
              </a:rPr>
              <a:t>4) Pero si usted tiene su a1c en mas 7.0 (o mas de 7.5 si es mayor de 65 años), usted sufre de diabetes descontrolada.</a:t>
            </a:r>
          </a:p>
          <a:p>
            <a:endParaRPr lang="es-MX" noProof="0" dirty="0">
              <a:ea typeface="ＭＳ Ｐゴシック" pitchFamily="34" charset="-128"/>
            </a:endParaRPr>
          </a:p>
          <a:p>
            <a:r>
              <a:rPr lang="es-MX" noProof="0" dirty="0">
                <a:ea typeface="ＭＳ Ｐゴシック" pitchFamily="34" charset="-128"/>
              </a:rPr>
              <a:t>¿Como Podemos saber si estamos mejorando o empeorando?  Haciéndose pruebas de glucosa en casa frecuentemente.  Estos números le dan a su doctor y a usted una muy buena idea de si va mejorando o empeorando ANTES que vuelva a hacerse la prueba del a1c (que es regularmente cada 3 meses). </a:t>
            </a:r>
          </a:p>
          <a:p>
            <a:endParaRPr lang="es-MX" noProof="0" dirty="0">
              <a:ea typeface="ＭＳ Ｐゴシック" pitchFamily="34" charset="-128"/>
            </a:endParaRPr>
          </a:p>
          <a:p>
            <a:endParaRPr lang="es-MX" noProof="0" dirty="0">
              <a:ea typeface="ＭＳ Ｐゴシック" pitchFamily="34"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B45AAC04-1EFB-4BF6-93C0-122D06C191E2}" type="slidenum">
              <a:rPr lang="en-US" smtClean="0"/>
              <a:pPr/>
              <a:t>5</a:t>
            </a:fld>
            <a:endParaRPr lang="en-US"/>
          </a:p>
        </p:txBody>
      </p:sp>
    </p:spTree>
    <p:extLst>
      <p:ext uri="{BB962C8B-B14F-4D97-AF65-F5344CB8AC3E}">
        <p14:creationId xmlns:p14="http://schemas.microsoft.com/office/powerpoint/2010/main" val="2754783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s-MX" noProof="0" dirty="0">
                <a:ea typeface="ＭＳ Ｐゴシック" pitchFamily="34" charset="-128"/>
              </a:rPr>
              <a:t>Recuerde también que los horarios ideales para revisarse la glucosa son 3 y que los 3 son necesarios para determinar si su diabetes está siendo controlada adecuadamente.</a:t>
            </a:r>
          </a:p>
          <a:p>
            <a:endParaRPr lang="es-MX" noProof="0" dirty="0">
              <a:ea typeface="ＭＳ Ｐゴシック" pitchFamily="34" charset="-128"/>
            </a:endParaRPr>
          </a:p>
          <a:p>
            <a:r>
              <a:rPr lang="es-MX" noProof="0" dirty="0">
                <a:ea typeface="ＭＳ Ｐゴシック" pitchFamily="34" charset="-128"/>
              </a:rPr>
              <a:t>1) La primera es en ayunas (esta es la que mas comúnmente uno piensa cuando nos hablan de revisarnos en casa).  Estos números están en normal si están entre 80-100.  Arriba de 100 es alto.</a:t>
            </a:r>
          </a:p>
          <a:p>
            <a:endParaRPr lang="es-MX" noProof="0" dirty="0">
              <a:ea typeface="ＭＳ Ｐゴシック" pitchFamily="34" charset="-128"/>
            </a:endParaRPr>
          </a:p>
          <a:p>
            <a:r>
              <a:rPr lang="es-MX" noProof="0" dirty="0">
                <a:ea typeface="ＭＳ Ｐゴシック" pitchFamily="34" charset="-128"/>
              </a:rPr>
              <a:t>2) La segunda es en la tarde o noche antes de comer o cenar.  Si estos números están entre 80 y 150, están en lo normal.  Si pasan de 150, están altos.</a:t>
            </a:r>
          </a:p>
          <a:p>
            <a:endParaRPr lang="es-MX" noProof="0" dirty="0">
              <a:ea typeface="ＭＳ Ｐゴシック" pitchFamily="34" charset="-128"/>
            </a:endParaRPr>
          </a:p>
          <a:p>
            <a:r>
              <a:rPr lang="es-MX" noProof="0" dirty="0">
                <a:ea typeface="ＭＳ Ｐゴシック" pitchFamily="34" charset="-128"/>
              </a:rPr>
              <a:t>3) La tercera es dos horas después de cualquier comida (desayuno, comida o cena).  Si estos números están entre 80 y 200, están en lo normal.  Si pasan de 200, están altos.</a:t>
            </a:r>
          </a:p>
          <a:p>
            <a:endParaRPr lang="es-MX" noProof="0" dirty="0">
              <a:ea typeface="ＭＳ Ｐゴシック" pitchFamily="34" charset="-128"/>
            </a:endParaRPr>
          </a:p>
          <a:p>
            <a:r>
              <a:rPr lang="es-MX" noProof="0" dirty="0">
                <a:ea typeface="ＭＳ Ｐゴシック" pitchFamily="34" charset="-128"/>
              </a:rPr>
              <a:t>Recuerde hacer estos examines en diferentes horarios – no siempre en ayunas, no siempre antes de comidas y no siempre 2 horas después de comer.  El tener estos datos variados le ayudara a su doctor a detectar necesidades de medicamentos solo en la mañana o solo en la noche, o lo que mejor se vaya a acoplar a su cuerpo y necesidades.  No todos nuestros cuerpos reaccionan de la misma manera.</a:t>
            </a:r>
          </a:p>
          <a:p>
            <a:endParaRPr lang="es-MX" noProof="0" dirty="0">
              <a:ea typeface="ＭＳ Ｐゴシック" pitchFamily="34"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D3B1F957-C8D8-4D3B-9313-A1BAB090B485}" type="slidenum">
              <a:rPr lang="en-US" smtClean="0"/>
              <a:pPr/>
              <a:t>6</a:t>
            </a:fld>
            <a:endParaRPr lang="en-US"/>
          </a:p>
        </p:txBody>
      </p:sp>
    </p:spTree>
    <p:extLst>
      <p:ext uri="{BB962C8B-B14F-4D97-AF65-F5344CB8AC3E}">
        <p14:creationId xmlns:p14="http://schemas.microsoft.com/office/powerpoint/2010/main" val="67801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Empezar a tener mas cuidado de comer cosas que no nos dañan es MUY importante, cambiar a cosas nutritivas y comer cosas con MENOS azúcar, MENOS grasosas, MENOS procesadas, pero sobre todo comer MENOS.  Debemos aprender cuanto es lo que debemos comer y estaremos compartiendo mas de ese tema el próximo mes, pero por lo pronto empecemos a comer mas verduras, y menos de todo lo demás que no es sano.  Esto nos llevará a poder controlar con mas facilidad el peso.</a:t>
            </a:r>
          </a:p>
          <a:p>
            <a:endParaRPr lang="es-MX" noProof="0" dirty="0">
              <a:ea typeface="ＭＳ Ｐゴシック" pitchFamily="34" charset="-128"/>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E4450B98-9D78-49B7-8A5D-840948073549}" type="slidenum">
              <a:rPr lang="en-US" smtClean="0"/>
              <a:pPr/>
              <a:t>7</a:t>
            </a:fld>
            <a:endParaRPr lang="en-US"/>
          </a:p>
        </p:txBody>
      </p:sp>
    </p:spTree>
    <p:extLst>
      <p:ext uri="{BB962C8B-B14F-4D97-AF65-F5344CB8AC3E}">
        <p14:creationId xmlns:p14="http://schemas.microsoft.com/office/powerpoint/2010/main" val="1522185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La meta para la mayoría de nosotros es perder peso – porque esta pérdida de grasa corporal es lo que ayuda a que la insulina haga su trabajo de abrir la célula para que el azúcar pueda entrar y para que no se quede en la sangre.  Si no entiende este concepto, sienta la libertad de volver a ver el </a:t>
            </a:r>
            <a:r>
              <a:rPr lang="es-MX" noProof="0" dirty="0" err="1">
                <a:ea typeface="ＭＳ Ｐゴシック" pitchFamily="34" charset="-128"/>
              </a:rPr>
              <a:t>powerpoint</a:t>
            </a:r>
            <a:r>
              <a:rPr lang="es-MX" noProof="0" dirty="0">
                <a:ea typeface="ＭＳ Ｐゴシック" pitchFamily="34" charset="-128"/>
              </a:rPr>
              <a:t>/video del primer mes – siempre es bueno repasar esto para que podamos con la repetición poder entenderlo mejor.</a:t>
            </a:r>
          </a:p>
          <a:p>
            <a:endParaRPr lang="es-MX" noProof="0" dirty="0">
              <a:ea typeface="ＭＳ Ｐゴシック" pitchFamily="34" charset="-128"/>
            </a:endParaRPr>
          </a:p>
          <a:p>
            <a:r>
              <a:rPr lang="es-MX" noProof="0" dirty="0">
                <a:ea typeface="ＭＳ Ｐゴシック" pitchFamily="34" charset="-128"/>
              </a:rPr>
              <a:t>Entonces controlar y bajar el peso es el paso numero uno.  Eso ayuda a evitar que si usted está en riesgo – llegue a desarrollar diabetes, pero también en caso de ya haber desarrollado la diabetes – le ayuda a que poco a poco dependa menos de los medicamentos y llegue a tener un funcionamiento mejor en su cuerpo con todos su órganos.</a:t>
            </a:r>
          </a:p>
          <a:p>
            <a:endParaRPr lang="es-MX" noProof="0" dirty="0">
              <a:ea typeface="ＭＳ Ｐゴシック" pitchFamily="34" charset="-128"/>
            </a:endParaRPr>
          </a:p>
          <a:p>
            <a:r>
              <a:rPr lang="es-MX" noProof="0" dirty="0">
                <a:ea typeface="ＭＳ Ｐゴシック" pitchFamily="34" charset="-128"/>
              </a:rPr>
              <a:t>A veces decimos: “pero no puedo perder el peso – es muy difícil para mi”, pero lo peor que podemos hacer es darnos por vencidos – tenemos que hacer el esfuerzo.  La perdida de peso es afectada por muchas cosas, entre ellas: que tanto tiempo ha tenido diabetes, el peso en el que usted se encuentra, su edad y hasta el hecho de si es mujer o hombre.  ¡Animo!  Aprenda a comer saludablemente, verá que los nuevos hábitos no tienen que ser drásticos, pero si deben ser permanentes.</a:t>
            </a:r>
          </a:p>
          <a:p>
            <a:endParaRPr lang="es-MX" noProof="0" dirty="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58C89BDA-A0EE-4598-9603-CAA621BA5119}" type="slidenum">
              <a:rPr lang="en-US" smtClean="0"/>
              <a:pPr/>
              <a:t>8</a:t>
            </a:fld>
            <a:endParaRPr lang="en-US"/>
          </a:p>
        </p:txBody>
      </p:sp>
    </p:spTree>
    <p:extLst>
      <p:ext uri="{BB962C8B-B14F-4D97-AF65-F5344CB8AC3E}">
        <p14:creationId xmlns:p14="http://schemas.microsoft.com/office/powerpoint/2010/main" val="4060316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s-MX" noProof="0" dirty="0">
                <a:ea typeface="ＭＳ Ｐゴシック" pitchFamily="34" charset="-128"/>
              </a:rPr>
              <a:t>Tomar sus medicinas es importante.  Ya sea que esas medicinas sean para diabetes o colesterol o presión alta o cualquier otra condición, esas medicinas se las ha recetado su doctor después de estudios médicos de sangre y después de evaluar como mejor proteger su cuerpo.  Su doctor ha estudiado cuidadosamente estas condiciones medicas y tiene experiencia de que funciona para una persona que sufre de estas condiciones y muchas otras.  Usted se ha tomado el tiempo de hablar con su doctor y explicarle todas las cosas que le preocupan de su salud, y al evaluar todos estos datos, su doctor ha logrado determinar un plan para ayudarle a que su cuerpo funcione lo mejor posible.  Sin embargo, a veces llegamos a casa confundidos porque no entendemos todo lo que nuestro doctor nos recomendó.  El estar con el doctor y decir que si entendimos todo lo que nos dijo es muy común y muchos lo hacemos, y después no sabemos a quien preguntar.  Para eso estamos sus promotores de salud.  No somos doctores ni expertos en medicina, pero si tenemos entrenamiento para ayudarle a entender para que son sus medicamentos y para aclarar todas esas preguntas en las que no pensamos hasta que ya estamos en casa.</a:t>
            </a:r>
          </a:p>
          <a:p>
            <a:endParaRPr lang="es-MX" noProof="0" dirty="0">
              <a:ea typeface="ＭＳ Ｐゴシック" pitchFamily="34" charset="-128"/>
            </a:endParaRPr>
          </a:p>
          <a:p>
            <a:r>
              <a:rPr lang="es-MX" noProof="0" dirty="0">
                <a:ea typeface="ＭＳ Ｐゴシック" pitchFamily="34" charset="-128"/>
              </a:rPr>
              <a:t>Tenemos que entender que cada cuerpo reacciona distinto a los medicamentos, por eso es necesario evaluar como nos afecta cada medicamento y compartir esa información con su doctor.  Si tiene preguntas nunca dude de apuntarlas y llevar esa lista a su próxima cita, o llamar a su promotor y pedir mas información sobre sus medicamentos.  En este video nos enfocaremos en los medicamentos sobre la diabetes, pero mucha de la información le servirá para CUALQUIER medicina que se le haya recetado.</a:t>
            </a:r>
          </a:p>
          <a:p>
            <a:endParaRPr lang="es-MX" noProof="0" dirty="0">
              <a:ea typeface="ＭＳ Ｐゴシック" pitchFamily="34" charset="-128"/>
            </a:endParaRPr>
          </a:p>
          <a:p>
            <a:r>
              <a:rPr lang="es-MX" noProof="0" dirty="0">
                <a:ea typeface="ＭＳ Ｐゴシック" pitchFamily="34" charset="-128"/>
              </a:rPr>
              <a:t>Entonces con esto vamos a aprender de 5 razones por las cuales no tomamos los medicamentos:</a:t>
            </a:r>
          </a:p>
          <a:p>
            <a:endParaRPr lang="es-MX" noProof="0" dirty="0">
              <a:ea typeface="ＭＳ Ｐゴシック" pitchFamily="34" charset="-128"/>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CF565855-FFFA-4FC8-B5A4-5CF29A5D0BD6}" type="slidenum">
              <a:rPr lang="en-US" smtClean="0"/>
              <a:pPr/>
              <a:t>9</a:t>
            </a:fld>
            <a:endParaRPr lang="en-US"/>
          </a:p>
        </p:txBody>
      </p:sp>
    </p:spTree>
    <p:extLst>
      <p:ext uri="{BB962C8B-B14F-4D97-AF65-F5344CB8AC3E}">
        <p14:creationId xmlns:p14="http://schemas.microsoft.com/office/powerpoint/2010/main" val="2633977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sz="2400"/>
          </a:p>
        </p:txBody>
      </p:sp>
      <p:sp>
        <p:nvSpPr>
          <p:cNvPr id="5" name="Freeform 4"/>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sz="2400"/>
          </a:p>
        </p:txBody>
      </p:sp>
      <p:sp>
        <p:nvSpPr>
          <p:cNvPr id="9" name="Title 8"/>
          <p:cNvSpPr>
            <a:spLocks noGrp="1"/>
          </p:cNvSpPr>
          <p:nvPr>
            <p:ph type="ctrTitle"/>
          </p:nvPr>
        </p:nvSpPr>
        <p:spPr>
          <a:xfrm>
            <a:off x="572085" y="3337560"/>
            <a:ext cx="8640064"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fld id="{77DE561A-5AC9-4BBE-9411-D00C57B10038}" type="datetimeFigureOut">
              <a:rPr lang="en-US"/>
              <a:pPr>
                <a:defRPr/>
              </a:pPr>
              <a:t>9/19/2022</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24A7E4CE-B2A9-4E0D-B0E4-A6F6F3450BE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EBB015-D97C-4350-A3C3-D58478A93443}" type="datetimeFigureOut">
              <a:rPr lang="en-US"/>
              <a:pPr>
                <a:defRPr/>
              </a:pPr>
              <a:t>9/19/2022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8B9EE2-AEAD-4073-B410-B2A53FD53C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D31B24C-7D4C-45E8-A86C-B8BE81D111CC}" type="datetimeFigureOut">
              <a:rPr lang="en-US"/>
              <a:pPr>
                <a:defRPr/>
              </a:pPr>
              <a:t>9/19/2022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D615C3-C3D6-4A14-AD3B-25CFEF1A29B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6335185" y="1"/>
            <a:ext cx="3981449"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8" name="Rectangle 7"/>
          <p:cNvSpPr/>
          <p:nvPr userDrawn="1"/>
        </p:nvSpPr>
        <p:spPr>
          <a:xfrm>
            <a:off x="1" y="6786564"/>
            <a:ext cx="11772900"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9" name="Rectangle 8"/>
          <p:cNvSpPr/>
          <p:nvPr userDrawn="1"/>
        </p:nvSpPr>
        <p:spPr>
          <a:xfrm>
            <a:off x="11772901" y="6786564"/>
            <a:ext cx="4191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11" name="Rectangle 10"/>
          <p:cNvSpPr/>
          <p:nvPr userDrawn="1"/>
        </p:nvSpPr>
        <p:spPr>
          <a:xfrm>
            <a:off x="6335185" y="0"/>
            <a:ext cx="398144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14" name="Picture Placeholder 9"/>
          <p:cNvSpPr>
            <a:spLocks noGrp="1"/>
          </p:cNvSpPr>
          <p:nvPr>
            <p:ph type="pic" sz="quarter" idx="10"/>
          </p:nvPr>
        </p:nvSpPr>
        <p:spPr>
          <a:xfrm>
            <a:off x="0" y="2"/>
            <a:ext cx="12192000" cy="6786563"/>
          </a:xfrm>
          <a:solidFill>
            <a:schemeClr val="tx1">
              <a:lumMod val="75000"/>
              <a:lumOff val="25000"/>
            </a:schemeClr>
          </a:solidFill>
        </p:spPr>
        <p:txBody>
          <a:bodyPr lIns="1044000" rIns="0" anchor="ctr">
            <a:normAutofit/>
          </a:bodyP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ctrTitle"/>
          </p:nvPr>
        </p:nvSpPr>
        <p:spPr>
          <a:xfrm>
            <a:off x="6539897" y="2377000"/>
            <a:ext cx="3571783" cy="2387600"/>
          </a:xfrm>
        </p:spPr>
        <p:txBody>
          <a:bodyPr anchor="b"/>
          <a:lstStyle>
            <a:lvl1pPr algn="l">
              <a:defRPr sz="54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2"/>
          </p:nvPr>
        </p:nvSpPr>
        <p:spPr>
          <a:xfrm>
            <a:off x="6905626" y="5400675"/>
            <a:ext cx="3206751" cy="247650"/>
          </a:xfrm>
        </p:spPr>
        <p:txBody>
          <a:bodyPr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lvl="0"/>
            <a:r>
              <a:rPr lang="en-US" noProof="0"/>
              <a:t>Click to edit Master text styles</a:t>
            </a:r>
          </a:p>
        </p:txBody>
      </p:sp>
      <p:sp>
        <p:nvSpPr>
          <p:cNvPr id="10" name="Text Placeholder 9"/>
          <p:cNvSpPr>
            <a:spLocks noGrp="1"/>
          </p:cNvSpPr>
          <p:nvPr>
            <p:ph type="body" sz="quarter" idx="13"/>
          </p:nvPr>
        </p:nvSpPr>
        <p:spPr>
          <a:xfrm>
            <a:off x="6905626" y="5751513"/>
            <a:ext cx="3206751" cy="247650"/>
          </a:xfrm>
        </p:spPr>
        <p:txBody>
          <a:bodyPr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lvl="0"/>
            <a:r>
              <a:rPr lang="en-US" noProof="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6" name="Rectangle 5"/>
          <p:cNvSpPr/>
          <p:nvPr userDrawn="1"/>
        </p:nvSpPr>
        <p:spPr>
          <a:xfrm>
            <a:off x="1" y="6786564"/>
            <a:ext cx="11772900"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7" name="Rectangle 6"/>
          <p:cNvSpPr/>
          <p:nvPr userDrawn="1"/>
        </p:nvSpPr>
        <p:spPr>
          <a:xfrm>
            <a:off x="11772901" y="6786564"/>
            <a:ext cx="4191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8" name="Picture Placeholder 9"/>
          <p:cNvSpPr>
            <a:spLocks noGrp="1"/>
          </p:cNvSpPr>
          <p:nvPr>
            <p:ph type="pic" sz="quarter" idx="10"/>
          </p:nvPr>
        </p:nvSpPr>
        <p:spPr>
          <a:xfrm>
            <a:off x="0" y="2"/>
            <a:ext cx="12192000" cy="6365363"/>
          </a:xfrm>
          <a:solidFill>
            <a:schemeClr val="tx1">
              <a:lumMod val="75000"/>
              <a:lumOff val="25000"/>
            </a:schemeClr>
          </a:solidFill>
        </p:spPr>
        <p:txBody>
          <a:bodyPr vert="vert270" lIns="144000" tIns="0" rIns="0">
            <a:normAutofit/>
          </a:bodyPr>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ctrTitle"/>
          </p:nvPr>
        </p:nvSpPr>
        <p:spPr>
          <a:xfrm>
            <a:off x="680728" y="2377000"/>
            <a:ext cx="6299683"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80728" y="4962525"/>
            <a:ext cx="6299683"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Slide Number Placeholder 6"/>
          <p:cNvSpPr>
            <a:spLocks noGrp="1"/>
          </p:cNvSpPr>
          <p:nvPr>
            <p:ph type="sldNum" sz="quarter" idx="11"/>
          </p:nvPr>
        </p:nvSpPr>
        <p:spPr/>
        <p:txBody>
          <a:bodyPr/>
          <a:lstStyle>
            <a:lvl1pPr>
              <a:defRPr/>
            </a:lvl1pPr>
          </a:lstStyle>
          <a:p>
            <a:pPr>
              <a:defRPr/>
            </a:pPr>
            <a:fld id="{D89A2BEB-B430-4770-B9F0-47AA95762262}" type="slidenum">
              <a:rPr lang="en-US"/>
              <a:pPr>
                <a:defRPr/>
              </a:pPr>
              <a:t>‹#›</a:t>
            </a:fld>
            <a:endParaRPr lang="en-US" dirty="0"/>
          </a:p>
        </p:txBody>
      </p:sp>
      <p:sp>
        <p:nvSpPr>
          <p:cNvPr id="10" name="Footer Placeholder 8"/>
          <p:cNvSpPr>
            <a:spLocks noGrp="1"/>
          </p:cNvSpPr>
          <p:nvPr>
            <p:ph type="ftr" sz="quarter" idx="12"/>
          </p:nvPr>
        </p:nvSpPr>
        <p:spPr/>
        <p:txBody>
          <a:bodyPr/>
          <a:lstStyle>
            <a:lvl1pPr>
              <a:defRPr/>
            </a:lvl1pPr>
          </a:lstStyle>
          <a:p>
            <a:pPr>
              <a:defRPr/>
            </a:pPr>
            <a:r>
              <a:rPr lang="en-US"/>
              <a:t>Add a footer</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 Icon Bullets">
    <p:spTree>
      <p:nvGrpSpPr>
        <p:cNvPr id="1" name=""/>
        <p:cNvGrpSpPr/>
        <p:nvPr/>
      </p:nvGrpSpPr>
      <p:grpSpPr>
        <a:xfrm>
          <a:off x="0" y="0"/>
          <a:ext cx="0" cy="0"/>
          <a:chOff x="0" y="0"/>
          <a:chExt cx="0" cy="0"/>
        </a:xfrm>
      </p:grpSpPr>
      <p:sp>
        <p:nvSpPr>
          <p:cNvPr id="17" name="Rectangle 16"/>
          <p:cNvSpPr/>
          <p:nvPr userDrawn="1"/>
        </p:nvSpPr>
        <p:spPr>
          <a:xfrm>
            <a:off x="431800" y="0"/>
            <a:ext cx="5471584"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3" name="Content Placeholder 2"/>
          <p:cNvSpPr>
            <a:spLocks noGrp="1"/>
          </p:cNvSpPr>
          <p:nvPr>
            <p:ph idx="1"/>
          </p:nvPr>
        </p:nvSpPr>
        <p:spPr>
          <a:xfrm>
            <a:off x="680729" y="5657852"/>
            <a:ext cx="4974545" cy="707513"/>
          </a:xfrm>
        </p:spPr>
        <p:txBody>
          <a:bodyPr/>
          <a:lstStyle>
            <a:lvl1pPr marL="0" indent="0">
              <a:buNone/>
              <a:defRPr sz="1800">
                <a:solidFill>
                  <a:schemeClr val="bg1"/>
                </a:solidFill>
              </a:defRPr>
            </a:lvl1pPr>
          </a:lstStyle>
          <a:p>
            <a:pPr lvl="0"/>
            <a:r>
              <a:rPr lang="en-US" noProof="0"/>
              <a:t>Click to edit Master text styles</a:t>
            </a:r>
          </a:p>
        </p:txBody>
      </p:sp>
      <p:sp>
        <p:nvSpPr>
          <p:cNvPr id="10" name="Picture Placeholder 4"/>
          <p:cNvSpPr>
            <a:spLocks noGrp="1"/>
          </p:cNvSpPr>
          <p:nvPr>
            <p:ph type="pic" sz="quarter" idx="12"/>
          </p:nvPr>
        </p:nvSpPr>
        <p:spPr>
          <a:xfrm>
            <a:off x="432000" y="1"/>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anchorCtr="1" forceAA="0">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title"/>
          </p:nvPr>
        </p:nvSpPr>
        <p:spPr>
          <a:xfrm>
            <a:off x="680729" y="3981452"/>
            <a:ext cx="4974545" cy="1343025"/>
          </a:xfrm>
        </p:spPr>
        <p:txBody>
          <a:bodyPr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p:cNvSpPr>
            <a:spLocks noGrp="1"/>
          </p:cNvSpPr>
          <p:nvPr>
            <p:ph type="body" sz="quarter" idx="13"/>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4" name="Text Placeholder 10"/>
          <p:cNvSpPr>
            <a:spLocks noGrp="1"/>
          </p:cNvSpPr>
          <p:nvPr>
            <p:ph type="body" sz="quarter" idx="14"/>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5" name="Text Placeholder 8"/>
          <p:cNvSpPr>
            <a:spLocks noGrp="1"/>
          </p:cNvSpPr>
          <p:nvPr>
            <p:ph type="body" sz="quarter" idx="15"/>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6" name="Text Placeholder 10"/>
          <p:cNvSpPr>
            <a:spLocks noGrp="1"/>
          </p:cNvSpPr>
          <p:nvPr>
            <p:ph type="body" sz="quarter" idx="16"/>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23" name="Text Placeholder 8"/>
          <p:cNvSpPr>
            <a:spLocks noGrp="1"/>
          </p:cNvSpPr>
          <p:nvPr>
            <p:ph type="body" sz="quarter" idx="17"/>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24" name="Text Placeholder 10"/>
          <p:cNvSpPr>
            <a:spLocks noGrp="1"/>
          </p:cNvSpPr>
          <p:nvPr>
            <p:ph type="body" sz="quarter" idx="18"/>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25" name="Text Placeholder 8"/>
          <p:cNvSpPr>
            <a:spLocks noGrp="1"/>
          </p:cNvSpPr>
          <p:nvPr>
            <p:ph type="body" sz="quarter" idx="19"/>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26" name="Text Placeholder 10"/>
          <p:cNvSpPr>
            <a:spLocks noGrp="1"/>
          </p:cNvSpPr>
          <p:nvPr>
            <p:ph type="body" sz="quarter" idx="20"/>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8" name="Slide Number Placeholder 7"/>
          <p:cNvSpPr>
            <a:spLocks noGrp="1"/>
          </p:cNvSpPr>
          <p:nvPr>
            <p:ph type="sldNum" sz="quarter" idx="21"/>
          </p:nvPr>
        </p:nvSpPr>
        <p:spPr/>
        <p:txBody>
          <a:bodyPr/>
          <a:lstStyle>
            <a:lvl1pPr>
              <a:defRPr/>
            </a:lvl1pPr>
          </a:lstStyle>
          <a:p>
            <a:pPr>
              <a:defRPr/>
            </a:pPr>
            <a:fld id="{AC67C532-10D6-4E6D-B5D4-DC04F5E2E15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Image Bullets">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11340000" cy="432000"/>
          </a:xfrm>
        </p:spPr>
        <p:txBody>
          <a:bodyPr/>
          <a:lstStyle/>
          <a:p>
            <a:r>
              <a:rPr lang="en-US" noProof="0"/>
              <a:t>Click to edit Master title style</a:t>
            </a:r>
          </a:p>
        </p:txBody>
      </p:sp>
      <p:sp>
        <p:nvSpPr>
          <p:cNvPr id="6" name="Text Placeholder 5"/>
          <p:cNvSpPr>
            <a:spLocks noGrp="1"/>
          </p:cNvSpPr>
          <p:nvPr>
            <p:ph type="body" sz="quarter" idx="32"/>
          </p:nvPr>
        </p:nvSpPr>
        <p:spPr>
          <a:xfrm>
            <a:off x="431801"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49" name="Text Placeholder 8"/>
          <p:cNvSpPr>
            <a:spLocks noGrp="1"/>
          </p:cNvSpPr>
          <p:nvPr>
            <p:ph type="body" sz="quarter" idx="17"/>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0" name="Text Placeholder 10"/>
          <p:cNvSpPr>
            <a:spLocks noGrp="1"/>
          </p:cNvSpPr>
          <p:nvPr>
            <p:ph type="body" sz="quarter" idx="18"/>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1" name="Text Placeholder 8"/>
          <p:cNvSpPr>
            <a:spLocks noGrp="1"/>
          </p:cNvSpPr>
          <p:nvPr>
            <p:ph type="body" sz="quarter" idx="33"/>
          </p:nvPr>
        </p:nvSpPr>
        <p:spPr>
          <a:xfrm>
            <a:off x="2771851"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2" name="Text Placeholder 10"/>
          <p:cNvSpPr>
            <a:spLocks noGrp="1"/>
          </p:cNvSpPr>
          <p:nvPr>
            <p:ph type="body" sz="quarter" idx="34"/>
          </p:nvPr>
        </p:nvSpPr>
        <p:spPr>
          <a:xfrm>
            <a:off x="2771851"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3" name="Text Placeholder 8"/>
          <p:cNvSpPr>
            <a:spLocks noGrp="1"/>
          </p:cNvSpPr>
          <p:nvPr>
            <p:ph type="body" sz="quarter" idx="35"/>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4" name="Text Placeholder 10"/>
          <p:cNvSpPr>
            <a:spLocks noGrp="1"/>
          </p:cNvSpPr>
          <p:nvPr>
            <p:ph type="body" sz="quarter" idx="36"/>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5" name="Text Placeholder 8"/>
          <p:cNvSpPr>
            <a:spLocks noGrp="1"/>
          </p:cNvSpPr>
          <p:nvPr>
            <p:ph type="body" sz="quarter" idx="37"/>
          </p:nvPr>
        </p:nvSpPr>
        <p:spPr>
          <a:xfrm>
            <a:off x="7451949"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6" name="Text Placeholder 10"/>
          <p:cNvSpPr>
            <a:spLocks noGrp="1"/>
          </p:cNvSpPr>
          <p:nvPr>
            <p:ph type="body" sz="quarter" idx="38"/>
          </p:nvPr>
        </p:nvSpPr>
        <p:spPr>
          <a:xfrm>
            <a:off x="7451949"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7" name="Text Placeholder 8"/>
          <p:cNvSpPr>
            <a:spLocks noGrp="1"/>
          </p:cNvSpPr>
          <p:nvPr>
            <p:ph type="body" sz="quarter" idx="39"/>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8" name="Text Placeholder 10"/>
          <p:cNvSpPr>
            <a:spLocks noGrp="1"/>
          </p:cNvSpPr>
          <p:nvPr>
            <p:ph type="body" sz="quarter" idx="40"/>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6" name="Picture Placeholder 15"/>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59" name="Picture Placeholder 15"/>
          <p:cNvSpPr>
            <a:spLocks noGrp="1"/>
          </p:cNvSpPr>
          <p:nvPr>
            <p:ph type="pic" sz="quarter" idx="42"/>
          </p:nvPr>
        </p:nvSpPr>
        <p:spPr>
          <a:xfrm>
            <a:off x="2771851"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0" name="Picture Placeholder 15"/>
          <p:cNvSpPr>
            <a:spLocks noGrp="1"/>
          </p:cNvSpPr>
          <p:nvPr>
            <p:ph type="pic" sz="quarter" idx="43"/>
          </p:nvPr>
        </p:nvSpPr>
        <p:spPr>
          <a:xfrm>
            <a:off x="5112288"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1" name="Picture Placeholder 15"/>
          <p:cNvSpPr>
            <a:spLocks noGrp="1"/>
          </p:cNvSpPr>
          <p:nvPr>
            <p:ph type="pic" sz="quarter" idx="44"/>
          </p:nvPr>
        </p:nvSpPr>
        <p:spPr>
          <a:xfrm>
            <a:off x="7451951"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2" name="Picture Placeholder 15"/>
          <p:cNvSpPr>
            <a:spLocks noGrp="1"/>
          </p:cNvSpPr>
          <p:nvPr>
            <p:ph type="pic" sz="quarter" idx="45"/>
          </p:nvPr>
        </p:nvSpPr>
        <p:spPr>
          <a:xfrm>
            <a:off x="9780588"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19" name="Footer Placeholder 6"/>
          <p:cNvSpPr>
            <a:spLocks noGrp="1"/>
          </p:cNvSpPr>
          <p:nvPr>
            <p:ph type="ftr" sz="quarter" idx="46"/>
          </p:nvPr>
        </p:nvSpPr>
        <p:spPr/>
        <p:txBody>
          <a:bodyPr/>
          <a:lstStyle>
            <a:lvl1pPr>
              <a:defRPr/>
            </a:lvl1pPr>
          </a:lstStyle>
          <a:p>
            <a:pPr>
              <a:defRPr/>
            </a:pPr>
            <a:r>
              <a:rPr lang="en-US"/>
              <a:t>Add a footer</a:t>
            </a:r>
            <a:endParaRPr lang="en-US" dirty="0"/>
          </a:p>
        </p:txBody>
      </p:sp>
      <p:sp>
        <p:nvSpPr>
          <p:cNvPr id="20" name="Slide Number Placeholder 7"/>
          <p:cNvSpPr>
            <a:spLocks noGrp="1"/>
          </p:cNvSpPr>
          <p:nvPr>
            <p:ph type="sldNum" sz="quarter" idx="47"/>
          </p:nvPr>
        </p:nvSpPr>
        <p:spPr/>
        <p:txBody>
          <a:bodyPr/>
          <a:lstStyle>
            <a:lvl1pPr>
              <a:defRPr/>
            </a:lvl1pPr>
          </a:lstStyle>
          <a:p>
            <a:pPr>
              <a:defRPr/>
            </a:pPr>
            <a:fld id="{D62400B0-DF31-421C-B3C5-082A5DDBE031}"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6335185" y="1"/>
            <a:ext cx="3981449"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8" name="Rectangle 7"/>
          <p:cNvSpPr/>
          <p:nvPr userDrawn="1"/>
        </p:nvSpPr>
        <p:spPr>
          <a:xfrm>
            <a:off x="1" y="6786564"/>
            <a:ext cx="11772900"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9" name="Rectangle 8"/>
          <p:cNvSpPr/>
          <p:nvPr userDrawn="1"/>
        </p:nvSpPr>
        <p:spPr>
          <a:xfrm>
            <a:off x="11772901" y="6786564"/>
            <a:ext cx="4191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11" name="Rectangle 10"/>
          <p:cNvSpPr/>
          <p:nvPr userDrawn="1"/>
        </p:nvSpPr>
        <p:spPr>
          <a:xfrm>
            <a:off x="6335185" y="0"/>
            <a:ext cx="398144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14" name="Picture Placeholder 9"/>
          <p:cNvSpPr>
            <a:spLocks noGrp="1"/>
          </p:cNvSpPr>
          <p:nvPr>
            <p:ph type="pic" sz="quarter" idx="10"/>
          </p:nvPr>
        </p:nvSpPr>
        <p:spPr>
          <a:xfrm>
            <a:off x="0" y="2"/>
            <a:ext cx="12192000" cy="6786563"/>
          </a:xfrm>
          <a:solidFill>
            <a:schemeClr val="tx1">
              <a:lumMod val="75000"/>
              <a:lumOff val="25000"/>
            </a:schemeClr>
          </a:solidFill>
        </p:spPr>
        <p:txBody>
          <a:bodyPr lIns="1044000" rIns="0" anchor="ctr">
            <a:normAutofit/>
          </a:bodyP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ctrTitle"/>
          </p:nvPr>
        </p:nvSpPr>
        <p:spPr>
          <a:xfrm>
            <a:off x="6539897" y="2377000"/>
            <a:ext cx="3571783" cy="2387600"/>
          </a:xfrm>
        </p:spPr>
        <p:txBody>
          <a:bodyPr anchor="b"/>
          <a:lstStyle>
            <a:lvl1pPr algn="l">
              <a:defRPr sz="54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2"/>
          </p:nvPr>
        </p:nvSpPr>
        <p:spPr>
          <a:xfrm>
            <a:off x="6905626" y="5400675"/>
            <a:ext cx="3206751" cy="247650"/>
          </a:xfrm>
        </p:spPr>
        <p:txBody>
          <a:bodyPr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lvl="0"/>
            <a:r>
              <a:rPr lang="en-US" noProof="0"/>
              <a:t>Click to edit Master text styles</a:t>
            </a:r>
          </a:p>
        </p:txBody>
      </p:sp>
      <p:sp>
        <p:nvSpPr>
          <p:cNvPr id="10" name="Text Placeholder 9"/>
          <p:cNvSpPr>
            <a:spLocks noGrp="1"/>
          </p:cNvSpPr>
          <p:nvPr>
            <p:ph type="body" sz="quarter" idx="13"/>
          </p:nvPr>
        </p:nvSpPr>
        <p:spPr>
          <a:xfrm>
            <a:off x="6905626" y="5751513"/>
            <a:ext cx="3206751" cy="247650"/>
          </a:xfrm>
        </p:spPr>
        <p:txBody>
          <a:bodyPr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lvl="0"/>
            <a:r>
              <a:rPr lang="en-US" noProof="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6" name="Rectangle 5"/>
          <p:cNvSpPr/>
          <p:nvPr userDrawn="1"/>
        </p:nvSpPr>
        <p:spPr>
          <a:xfrm>
            <a:off x="1" y="6786564"/>
            <a:ext cx="11772900"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7" name="Rectangle 6"/>
          <p:cNvSpPr/>
          <p:nvPr userDrawn="1"/>
        </p:nvSpPr>
        <p:spPr>
          <a:xfrm>
            <a:off x="11772901" y="6786564"/>
            <a:ext cx="4191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8" name="Picture Placeholder 9"/>
          <p:cNvSpPr>
            <a:spLocks noGrp="1"/>
          </p:cNvSpPr>
          <p:nvPr>
            <p:ph type="pic" sz="quarter" idx="10"/>
          </p:nvPr>
        </p:nvSpPr>
        <p:spPr>
          <a:xfrm>
            <a:off x="0" y="2"/>
            <a:ext cx="12192000" cy="6365363"/>
          </a:xfrm>
          <a:solidFill>
            <a:schemeClr val="tx1">
              <a:lumMod val="75000"/>
              <a:lumOff val="25000"/>
            </a:schemeClr>
          </a:solidFill>
        </p:spPr>
        <p:txBody>
          <a:bodyPr vert="vert270" lIns="144000" tIns="0" rIns="0">
            <a:normAutofit/>
          </a:bodyPr>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ctrTitle"/>
          </p:nvPr>
        </p:nvSpPr>
        <p:spPr>
          <a:xfrm>
            <a:off x="680728" y="2377000"/>
            <a:ext cx="6299683"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80728" y="4962525"/>
            <a:ext cx="6299683"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Slide Number Placeholder 6"/>
          <p:cNvSpPr>
            <a:spLocks noGrp="1"/>
          </p:cNvSpPr>
          <p:nvPr>
            <p:ph type="sldNum" sz="quarter" idx="11"/>
          </p:nvPr>
        </p:nvSpPr>
        <p:spPr/>
        <p:txBody>
          <a:bodyPr/>
          <a:lstStyle>
            <a:lvl1pPr>
              <a:defRPr/>
            </a:lvl1pPr>
          </a:lstStyle>
          <a:p>
            <a:pPr>
              <a:defRPr/>
            </a:pPr>
            <a:fld id="{09E4748C-B6C9-4375-A5BD-F9C115416217}" type="slidenum">
              <a:rPr lang="en-US"/>
              <a:pPr>
                <a:defRPr/>
              </a:pPr>
              <a:t>‹#›</a:t>
            </a:fld>
            <a:endParaRPr lang="en-US" dirty="0"/>
          </a:p>
        </p:txBody>
      </p:sp>
      <p:sp>
        <p:nvSpPr>
          <p:cNvPr id="10" name="Footer Placeholder 8"/>
          <p:cNvSpPr>
            <a:spLocks noGrp="1"/>
          </p:cNvSpPr>
          <p:nvPr>
            <p:ph type="ftr" sz="quarter" idx="12"/>
          </p:nvPr>
        </p:nvSpPr>
        <p:spPr/>
        <p:txBody>
          <a:bodyPr/>
          <a:lstStyle>
            <a:lvl1pPr>
              <a:defRPr/>
            </a:lvl1pPr>
          </a:lstStyle>
          <a:p>
            <a:pPr>
              <a:defRPr/>
            </a:pPr>
            <a:r>
              <a:rPr lang="en-US"/>
              <a:t>Add a footer</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Icon Bullets">
    <p:spTree>
      <p:nvGrpSpPr>
        <p:cNvPr id="1" name=""/>
        <p:cNvGrpSpPr/>
        <p:nvPr/>
      </p:nvGrpSpPr>
      <p:grpSpPr>
        <a:xfrm>
          <a:off x="0" y="0"/>
          <a:ext cx="0" cy="0"/>
          <a:chOff x="0" y="0"/>
          <a:chExt cx="0" cy="0"/>
        </a:xfrm>
      </p:grpSpPr>
      <p:sp>
        <p:nvSpPr>
          <p:cNvPr id="17" name="Rectangle 16"/>
          <p:cNvSpPr/>
          <p:nvPr userDrawn="1"/>
        </p:nvSpPr>
        <p:spPr>
          <a:xfrm>
            <a:off x="431800" y="0"/>
            <a:ext cx="5471584"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3" name="Content Placeholder 2"/>
          <p:cNvSpPr>
            <a:spLocks noGrp="1"/>
          </p:cNvSpPr>
          <p:nvPr>
            <p:ph idx="1"/>
          </p:nvPr>
        </p:nvSpPr>
        <p:spPr>
          <a:xfrm>
            <a:off x="680729" y="5657852"/>
            <a:ext cx="4974545" cy="707513"/>
          </a:xfrm>
        </p:spPr>
        <p:txBody>
          <a:bodyPr/>
          <a:lstStyle>
            <a:lvl1pPr marL="0" indent="0">
              <a:buNone/>
              <a:defRPr sz="1800">
                <a:solidFill>
                  <a:schemeClr val="bg1"/>
                </a:solidFill>
              </a:defRPr>
            </a:lvl1pPr>
          </a:lstStyle>
          <a:p>
            <a:pPr lvl="0"/>
            <a:r>
              <a:rPr lang="en-US" noProof="0"/>
              <a:t>Click to edit Master text styles</a:t>
            </a:r>
          </a:p>
        </p:txBody>
      </p:sp>
      <p:sp>
        <p:nvSpPr>
          <p:cNvPr id="10" name="Picture Placeholder 4"/>
          <p:cNvSpPr>
            <a:spLocks noGrp="1"/>
          </p:cNvSpPr>
          <p:nvPr>
            <p:ph type="pic" sz="quarter" idx="12"/>
          </p:nvPr>
        </p:nvSpPr>
        <p:spPr>
          <a:xfrm>
            <a:off x="432000" y="1"/>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anchorCtr="1" forceAA="0">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title"/>
          </p:nvPr>
        </p:nvSpPr>
        <p:spPr>
          <a:xfrm>
            <a:off x="680729" y="3981452"/>
            <a:ext cx="4974545" cy="1343025"/>
          </a:xfrm>
        </p:spPr>
        <p:txBody>
          <a:bodyPr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p:cNvSpPr>
            <a:spLocks noGrp="1"/>
          </p:cNvSpPr>
          <p:nvPr>
            <p:ph type="body" sz="quarter" idx="13"/>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4" name="Text Placeholder 10"/>
          <p:cNvSpPr>
            <a:spLocks noGrp="1"/>
          </p:cNvSpPr>
          <p:nvPr>
            <p:ph type="body" sz="quarter" idx="14"/>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5" name="Text Placeholder 8"/>
          <p:cNvSpPr>
            <a:spLocks noGrp="1"/>
          </p:cNvSpPr>
          <p:nvPr>
            <p:ph type="body" sz="quarter" idx="15"/>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6" name="Text Placeholder 10"/>
          <p:cNvSpPr>
            <a:spLocks noGrp="1"/>
          </p:cNvSpPr>
          <p:nvPr>
            <p:ph type="body" sz="quarter" idx="16"/>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23" name="Text Placeholder 8"/>
          <p:cNvSpPr>
            <a:spLocks noGrp="1"/>
          </p:cNvSpPr>
          <p:nvPr>
            <p:ph type="body" sz="quarter" idx="17"/>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24" name="Text Placeholder 10"/>
          <p:cNvSpPr>
            <a:spLocks noGrp="1"/>
          </p:cNvSpPr>
          <p:nvPr>
            <p:ph type="body" sz="quarter" idx="18"/>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25" name="Text Placeholder 8"/>
          <p:cNvSpPr>
            <a:spLocks noGrp="1"/>
          </p:cNvSpPr>
          <p:nvPr>
            <p:ph type="body" sz="quarter" idx="19"/>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26" name="Text Placeholder 10"/>
          <p:cNvSpPr>
            <a:spLocks noGrp="1"/>
          </p:cNvSpPr>
          <p:nvPr>
            <p:ph type="body" sz="quarter" idx="20"/>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8" name="Slide Number Placeholder 7"/>
          <p:cNvSpPr>
            <a:spLocks noGrp="1"/>
          </p:cNvSpPr>
          <p:nvPr>
            <p:ph type="sldNum" sz="quarter" idx="21"/>
          </p:nvPr>
        </p:nvSpPr>
        <p:spPr/>
        <p:txBody>
          <a:bodyPr/>
          <a:lstStyle>
            <a:lvl1pPr>
              <a:defRPr/>
            </a:lvl1pPr>
          </a:lstStyle>
          <a:p>
            <a:pPr>
              <a:defRPr/>
            </a:pPr>
            <a:fld id="{CB03DB8B-3338-41CF-B15C-3018E55C47E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mage Bullets">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11340000" cy="432000"/>
          </a:xfrm>
        </p:spPr>
        <p:txBody>
          <a:bodyPr/>
          <a:lstStyle/>
          <a:p>
            <a:r>
              <a:rPr lang="en-US" noProof="0"/>
              <a:t>Click to edit Master title style</a:t>
            </a:r>
          </a:p>
        </p:txBody>
      </p:sp>
      <p:sp>
        <p:nvSpPr>
          <p:cNvPr id="6" name="Text Placeholder 5"/>
          <p:cNvSpPr>
            <a:spLocks noGrp="1"/>
          </p:cNvSpPr>
          <p:nvPr>
            <p:ph type="body" sz="quarter" idx="32"/>
          </p:nvPr>
        </p:nvSpPr>
        <p:spPr>
          <a:xfrm>
            <a:off x="431801"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49" name="Text Placeholder 8"/>
          <p:cNvSpPr>
            <a:spLocks noGrp="1"/>
          </p:cNvSpPr>
          <p:nvPr>
            <p:ph type="body" sz="quarter" idx="17"/>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0" name="Text Placeholder 10"/>
          <p:cNvSpPr>
            <a:spLocks noGrp="1"/>
          </p:cNvSpPr>
          <p:nvPr>
            <p:ph type="body" sz="quarter" idx="18"/>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1" name="Text Placeholder 8"/>
          <p:cNvSpPr>
            <a:spLocks noGrp="1"/>
          </p:cNvSpPr>
          <p:nvPr>
            <p:ph type="body" sz="quarter" idx="33"/>
          </p:nvPr>
        </p:nvSpPr>
        <p:spPr>
          <a:xfrm>
            <a:off x="2771851"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2" name="Text Placeholder 10"/>
          <p:cNvSpPr>
            <a:spLocks noGrp="1"/>
          </p:cNvSpPr>
          <p:nvPr>
            <p:ph type="body" sz="quarter" idx="34"/>
          </p:nvPr>
        </p:nvSpPr>
        <p:spPr>
          <a:xfrm>
            <a:off x="2771851"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3" name="Text Placeholder 8"/>
          <p:cNvSpPr>
            <a:spLocks noGrp="1"/>
          </p:cNvSpPr>
          <p:nvPr>
            <p:ph type="body" sz="quarter" idx="35"/>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4" name="Text Placeholder 10"/>
          <p:cNvSpPr>
            <a:spLocks noGrp="1"/>
          </p:cNvSpPr>
          <p:nvPr>
            <p:ph type="body" sz="quarter" idx="36"/>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5" name="Text Placeholder 8"/>
          <p:cNvSpPr>
            <a:spLocks noGrp="1"/>
          </p:cNvSpPr>
          <p:nvPr>
            <p:ph type="body" sz="quarter" idx="37"/>
          </p:nvPr>
        </p:nvSpPr>
        <p:spPr>
          <a:xfrm>
            <a:off x="7451949"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6" name="Text Placeholder 10"/>
          <p:cNvSpPr>
            <a:spLocks noGrp="1"/>
          </p:cNvSpPr>
          <p:nvPr>
            <p:ph type="body" sz="quarter" idx="38"/>
          </p:nvPr>
        </p:nvSpPr>
        <p:spPr>
          <a:xfrm>
            <a:off x="7451949"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7" name="Text Placeholder 8"/>
          <p:cNvSpPr>
            <a:spLocks noGrp="1"/>
          </p:cNvSpPr>
          <p:nvPr>
            <p:ph type="body" sz="quarter" idx="39"/>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8" name="Text Placeholder 10"/>
          <p:cNvSpPr>
            <a:spLocks noGrp="1"/>
          </p:cNvSpPr>
          <p:nvPr>
            <p:ph type="body" sz="quarter" idx="40"/>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6" name="Picture Placeholder 15"/>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59" name="Picture Placeholder 15"/>
          <p:cNvSpPr>
            <a:spLocks noGrp="1"/>
          </p:cNvSpPr>
          <p:nvPr>
            <p:ph type="pic" sz="quarter" idx="42"/>
          </p:nvPr>
        </p:nvSpPr>
        <p:spPr>
          <a:xfrm>
            <a:off x="2771851"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0" name="Picture Placeholder 15"/>
          <p:cNvSpPr>
            <a:spLocks noGrp="1"/>
          </p:cNvSpPr>
          <p:nvPr>
            <p:ph type="pic" sz="quarter" idx="43"/>
          </p:nvPr>
        </p:nvSpPr>
        <p:spPr>
          <a:xfrm>
            <a:off x="5112288"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1" name="Picture Placeholder 15"/>
          <p:cNvSpPr>
            <a:spLocks noGrp="1"/>
          </p:cNvSpPr>
          <p:nvPr>
            <p:ph type="pic" sz="quarter" idx="44"/>
          </p:nvPr>
        </p:nvSpPr>
        <p:spPr>
          <a:xfrm>
            <a:off x="7451951"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2" name="Picture Placeholder 15"/>
          <p:cNvSpPr>
            <a:spLocks noGrp="1"/>
          </p:cNvSpPr>
          <p:nvPr>
            <p:ph type="pic" sz="quarter" idx="45"/>
          </p:nvPr>
        </p:nvSpPr>
        <p:spPr>
          <a:xfrm>
            <a:off x="9780588"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19" name="Footer Placeholder 6"/>
          <p:cNvSpPr>
            <a:spLocks noGrp="1"/>
          </p:cNvSpPr>
          <p:nvPr>
            <p:ph type="ftr" sz="quarter" idx="46"/>
          </p:nvPr>
        </p:nvSpPr>
        <p:spPr/>
        <p:txBody>
          <a:bodyPr/>
          <a:lstStyle>
            <a:lvl1pPr>
              <a:defRPr/>
            </a:lvl1pPr>
          </a:lstStyle>
          <a:p>
            <a:pPr>
              <a:defRPr/>
            </a:pPr>
            <a:r>
              <a:rPr lang="en-US"/>
              <a:t>Add a footer</a:t>
            </a:r>
          </a:p>
        </p:txBody>
      </p:sp>
      <p:sp>
        <p:nvSpPr>
          <p:cNvPr id="20" name="Slide Number Placeholder 7"/>
          <p:cNvSpPr>
            <a:spLocks noGrp="1"/>
          </p:cNvSpPr>
          <p:nvPr>
            <p:ph type="sldNum" sz="quarter" idx="47"/>
          </p:nvPr>
        </p:nvSpPr>
        <p:spPr/>
        <p:txBody>
          <a:bodyPr/>
          <a:lstStyle>
            <a:lvl1pPr>
              <a:defRPr/>
            </a:lvl1pPr>
          </a:lstStyle>
          <a:p>
            <a:pPr>
              <a:defRPr/>
            </a:pPr>
            <a:fld id="{CD326600-07F3-419E-97FB-85D2DD20369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DB0787-DCCB-41BF-A442-EE9880BCF00F}" type="datetimeFigureOut">
              <a:rPr lang="en-US"/>
              <a:pPr>
                <a:defRPr/>
              </a:pPr>
              <a:t>9/19/2022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6E3B39-28B5-461C-8052-9C5187903EF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ubtitle, Content, and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5353051" y="3714750"/>
            <a:ext cx="6407149" cy="314325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3" name="Content Placeholder 2"/>
          <p:cNvSpPr>
            <a:spLocks noGrp="1"/>
          </p:cNvSpPr>
          <p:nvPr>
            <p:ph idx="1"/>
          </p:nvPr>
        </p:nvSpPr>
        <p:spPr>
          <a:xfrm>
            <a:off x="432000" y="3714748"/>
            <a:ext cx="4416225" cy="236459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5658104" y="3981451"/>
            <a:ext cx="5749483" cy="1343026"/>
          </a:xfrm>
        </p:spPr>
        <p:txBody>
          <a:bodyPr anchor="b"/>
          <a:lstStyle>
            <a:lvl1pPr>
              <a:defRPr sz="3600">
                <a:solidFill>
                  <a:schemeClr val="bg1"/>
                </a:solidFill>
              </a:defRPr>
            </a:lvl1pPr>
          </a:lstStyle>
          <a:p>
            <a:r>
              <a:rPr lang="en-US" noProof="0"/>
              <a:t>Click to edit Master title style</a:t>
            </a:r>
          </a:p>
        </p:txBody>
      </p:sp>
      <p:sp>
        <p:nvSpPr>
          <p:cNvPr id="5" name="Picture Placeholder 4"/>
          <p:cNvSpPr>
            <a:spLocks noGrp="1"/>
          </p:cNvSpPr>
          <p:nvPr>
            <p:ph type="pic" sz="quarter" idx="12"/>
          </p:nvPr>
        </p:nvSpPr>
        <p:spPr>
          <a:xfrm>
            <a:off x="5353050" y="1"/>
            <a:ext cx="6406951"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anchorCtr="1" forceAA="0">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0" name="Text Placeholder 19"/>
          <p:cNvSpPr>
            <a:spLocks noGrp="1"/>
          </p:cNvSpPr>
          <p:nvPr>
            <p:ph type="body" sz="quarter" idx="14"/>
          </p:nvPr>
        </p:nvSpPr>
        <p:spPr>
          <a:xfrm>
            <a:off x="5658442" y="5657852"/>
            <a:ext cx="5749335"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edit Master text styles</a:t>
            </a:r>
          </a:p>
        </p:txBody>
      </p:sp>
      <p:sp>
        <p:nvSpPr>
          <p:cNvPr id="7" name="Slide Number Placeholder 7"/>
          <p:cNvSpPr>
            <a:spLocks noGrp="1"/>
          </p:cNvSpPr>
          <p:nvPr>
            <p:ph type="sldNum" sz="quarter" idx="15"/>
          </p:nvPr>
        </p:nvSpPr>
        <p:spPr/>
        <p:txBody>
          <a:bodyPr/>
          <a:lstStyle>
            <a:lvl1pPr>
              <a:defRPr/>
            </a:lvl1pPr>
          </a:lstStyle>
          <a:p>
            <a:pPr>
              <a:defRPr/>
            </a:pPr>
            <a:fld id="{C0702699-BC25-441F-A846-210C6AB25E07}" type="slidenum">
              <a:rPr lang="en-US"/>
              <a:pPr>
                <a:defRPr/>
              </a:pPr>
              <a:t>‹#›</a:t>
            </a:fld>
            <a:endParaRPr lang="en-US" dirty="0"/>
          </a:p>
        </p:txBody>
      </p:sp>
      <p:sp>
        <p:nvSpPr>
          <p:cNvPr id="8" name="Footer Placeholder 17"/>
          <p:cNvSpPr>
            <a:spLocks noGrp="1"/>
          </p:cNvSpPr>
          <p:nvPr>
            <p:ph type="ftr" sz="quarter" idx="16"/>
          </p:nvPr>
        </p:nvSpPr>
        <p:spPr>
          <a:xfrm>
            <a:off x="431801" y="6365876"/>
            <a:ext cx="4417484" cy="411163"/>
          </a:xfrm>
        </p:spPr>
        <p:txBody>
          <a:bodyPr/>
          <a:lstStyle>
            <a:lvl1pPr>
              <a:defRPr/>
            </a:lvl1pPr>
          </a:lstStyle>
          <a:p>
            <a:pPr>
              <a:defRPr/>
            </a:pPr>
            <a:r>
              <a:rPr lang="en-US"/>
              <a:t>Add a footer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sz="2400"/>
          </a:p>
        </p:txBody>
      </p:sp>
      <p:sp>
        <p:nvSpPr>
          <p:cNvPr id="5" name="Freeform 4"/>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sz="2400"/>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0CC2C41E-D06C-40BF-9AF7-C16E9CA77765}" type="datetimeFigureOut">
              <a:rPr lang="en-US"/>
              <a:pPr>
                <a:defRPr/>
              </a:pPr>
              <a:t>9/19/2022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B087A9C-802D-4201-88FD-4E7E830781F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274878E8-CA1C-4C22-956E-3784414D2E90}" type="datetimeFigureOut">
              <a:rPr lang="en-US"/>
              <a:pPr>
                <a:defRPr/>
              </a:pPr>
              <a:t>9/19/2022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0D2F2A0-3EBC-4619-AFDB-E83F8581CF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5486400"/>
            <a:ext cx="5386917"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5486400"/>
            <a:ext cx="5389033"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B1F53519-B8D9-4897-B7DA-72F1C84F5B91}" type="datetimeFigureOut">
              <a:rPr lang="en-US"/>
              <a:pPr>
                <a:defRPr/>
              </a:pPr>
              <a:t>9/19/2022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BAC3963-A697-4616-A192-3F1ACD81559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lstStyle>
            <a:lvl1pPr algn="l">
              <a:defRPr sz="4600"/>
            </a:lvl1pPr>
          </a:lstStyle>
          <a:p>
            <a:r>
              <a:rPr lang="en-US"/>
              <a:t>Click to edit Master title style</a:t>
            </a:r>
          </a:p>
        </p:txBody>
      </p:sp>
      <p:sp>
        <p:nvSpPr>
          <p:cNvPr id="3" name="Date Placeholder 6"/>
          <p:cNvSpPr>
            <a:spLocks noGrp="1"/>
          </p:cNvSpPr>
          <p:nvPr>
            <p:ph type="dt" sz="half" idx="10"/>
          </p:nvPr>
        </p:nvSpPr>
        <p:spPr/>
        <p:txBody>
          <a:bodyPr/>
          <a:lstStyle>
            <a:lvl1pPr>
              <a:defRPr/>
            </a:lvl1pPr>
          </a:lstStyle>
          <a:p>
            <a:pPr>
              <a:defRPr/>
            </a:pPr>
            <a:fld id="{78B61267-A054-4CA8-A7D5-895D5AB663F6}" type="datetimeFigureOut">
              <a:rPr lang="en-US"/>
              <a:pPr>
                <a:defRPr/>
              </a:pPr>
              <a:t>9/19/2022</a:t>
            </a:fld>
            <a:endParaRPr lang="en-US"/>
          </a:p>
        </p:txBody>
      </p:sp>
      <p:sp>
        <p:nvSpPr>
          <p:cNvPr id="4" name="Slide Number Placeholder 7"/>
          <p:cNvSpPr>
            <a:spLocks noGrp="1"/>
          </p:cNvSpPr>
          <p:nvPr>
            <p:ph type="sldNum" sz="quarter" idx="11"/>
          </p:nvPr>
        </p:nvSpPr>
        <p:spPr/>
        <p:txBody>
          <a:bodyPr/>
          <a:lstStyle>
            <a:lvl1pPr>
              <a:defRPr/>
            </a:lvl1pPr>
          </a:lstStyle>
          <a:p>
            <a:pPr>
              <a:defRPr/>
            </a:pPr>
            <a:fld id="{23E83B04-D7A5-4309-9599-08F01A3874A9}" type="slidenum">
              <a:rPr lang="en-US"/>
              <a:pPr>
                <a:defRPr/>
              </a:pPr>
              <a:t>‹#›</a:t>
            </a:fld>
            <a:endParaRPr lang="en-US"/>
          </a:p>
        </p:txBody>
      </p:sp>
      <p:sp>
        <p:nvSpPr>
          <p:cNvPr id="5" name="Footer Placeholder 8"/>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2102D81-6F77-4352-B82D-A9A22CCF31CE}" type="datetimeFigureOut">
              <a:rPr lang="en-US"/>
              <a:pPr>
                <a:defRPr/>
              </a:pPr>
              <a:t>9/19/2022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60E89AF-1DFF-4FBC-92E6-FEF2F95FF6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BDE7F779-A176-42CE-A405-DBA241A4631A}" type="datetimeFigureOut">
              <a:rPr lang="en-US"/>
              <a:pPr>
                <a:defRPr/>
              </a:pPr>
              <a:t>9/19/2022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0875433" y="6421439"/>
            <a:ext cx="1016000" cy="365125"/>
          </a:xfrm>
        </p:spPr>
        <p:txBody>
          <a:bodyPr/>
          <a:lstStyle>
            <a:lvl1pPr>
              <a:defRPr/>
            </a:lvl1pPr>
          </a:lstStyle>
          <a:p>
            <a:pPr>
              <a:defRPr/>
            </a:pPr>
            <a:fld id="{17C8AD6C-784A-4F44-BDBE-F849CE0B783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DCCD763D-F837-4CDD-9175-F8772F42F5CA}" type="datetimeFigureOut">
              <a:rPr lang="en-US"/>
              <a:pPr>
                <a:defRPr/>
              </a:pPr>
              <a:t>9/19/2022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323B0D3-2D99-48F4-9D42-113671C71B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sz="2400"/>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sz="2400"/>
          </a:p>
        </p:txBody>
      </p:sp>
      <p:sp>
        <p:nvSpPr>
          <p:cNvPr id="1028" name="Title Placeholder 8"/>
          <p:cNvSpPr>
            <a:spLocks noGrp="1"/>
          </p:cNvSpPr>
          <p:nvPr>
            <p:ph type="title"/>
          </p:nvPr>
        </p:nvSpPr>
        <p:spPr bwMode="auto">
          <a:xfrm>
            <a:off x="609600" y="274638"/>
            <a:ext cx="99568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609600" y="1600201"/>
            <a:ext cx="9956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09600" y="6421439"/>
            <a:ext cx="2844800" cy="365125"/>
          </a:xfrm>
          <a:prstGeom prst="rect">
            <a:avLst/>
          </a:prstGeom>
        </p:spPr>
        <p:txBody>
          <a:bodyPr vert="horz" bIns="0" anchor="b"/>
          <a:lstStyle>
            <a:lvl1pPr algn="l" eaLnBrk="1" latinLnBrk="0" hangingPunct="1">
              <a:defRPr kumimoji="0" sz="1000">
                <a:solidFill>
                  <a:schemeClr val="tx2">
                    <a:shade val="50000"/>
                  </a:schemeClr>
                </a:solidFill>
                <a:latin typeface="Arial" pitchFamily="34" charset="0"/>
              </a:defRPr>
            </a:lvl1pPr>
          </a:lstStyle>
          <a:p>
            <a:pPr>
              <a:defRPr/>
            </a:pPr>
            <a:fld id="{EBC1E491-A5B7-467A-8E37-A8CFC935CB50}" type="datetimeFigureOut">
              <a:rPr lang="en-US"/>
              <a:pPr>
                <a:defRPr/>
              </a:pPr>
              <a:t>9/19/2022</a:t>
            </a:fld>
            <a:endParaRPr lang="en-US">
              <a:solidFill>
                <a:schemeClr val="tx1">
                  <a:shade val="50000"/>
                </a:schemeClr>
              </a:solidFill>
            </a:endParaRPr>
          </a:p>
        </p:txBody>
      </p:sp>
      <p:sp>
        <p:nvSpPr>
          <p:cNvPr id="22" name="Footer Placeholder 21"/>
          <p:cNvSpPr>
            <a:spLocks noGrp="1"/>
          </p:cNvSpPr>
          <p:nvPr>
            <p:ph type="ftr" sz="quarter" idx="3"/>
          </p:nvPr>
        </p:nvSpPr>
        <p:spPr>
          <a:xfrm>
            <a:off x="4165600" y="6421439"/>
            <a:ext cx="38608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pitchFamily="34" charset="0"/>
              </a:defRPr>
            </a:lvl1pPr>
          </a:lstStyle>
          <a:p>
            <a:pPr>
              <a:defRPr/>
            </a:pPr>
            <a:endParaRPr lang="en-US"/>
          </a:p>
        </p:txBody>
      </p:sp>
      <p:sp>
        <p:nvSpPr>
          <p:cNvPr id="18" name="Slide Number Placeholder 17"/>
          <p:cNvSpPr>
            <a:spLocks noGrp="1"/>
          </p:cNvSpPr>
          <p:nvPr>
            <p:ph type="sldNum" sz="quarter" idx="4"/>
          </p:nvPr>
        </p:nvSpPr>
        <p:spPr>
          <a:xfrm>
            <a:off x="10871200" y="6421439"/>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latin typeface="Arial" pitchFamily="34" charset="0"/>
              </a:defRPr>
            </a:lvl1pPr>
          </a:lstStyle>
          <a:p>
            <a:pPr>
              <a:defRPr/>
            </a:pPr>
            <a:fld id="{CA0D95D1-B40E-49A4-BC43-85E9F806BAA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 id="2147484532" r:id="rId12"/>
    <p:sldLayoutId id="2147484533" r:id="rId13"/>
    <p:sldLayoutId id="2147484534" r:id="rId14"/>
    <p:sldLayoutId id="2147484535" r:id="rId15"/>
    <p:sldLayoutId id="2147484537" r:id="rId16"/>
    <p:sldLayoutId id="2147484538" r:id="rId17"/>
    <p:sldLayoutId id="2147484539" r:id="rId18"/>
    <p:sldLayoutId id="2147484540" r:id="rId19"/>
    <p:sldLayoutId id="2147484541" r:id="rId20"/>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8789" y="0"/>
            <a:ext cx="357187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3555" name="Content Placeholder 2"/>
          <p:cNvSpPr>
            <a:spLocks noGrp="1"/>
          </p:cNvSpPr>
          <p:nvPr>
            <p:ph idx="1"/>
          </p:nvPr>
        </p:nvSpPr>
        <p:spPr>
          <a:xfrm>
            <a:off x="3322638" y="2133601"/>
            <a:ext cx="3987800" cy="2162175"/>
          </a:xfrm>
        </p:spPr>
        <p:txBody>
          <a:bodyPr/>
          <a:lstStyle/>
          <a:p>
            <a:pPr eaLnBrk="1" hangingPunct="1">
              <a:buFont typeface="Arial" pitchFamily="34" charset="0"/>
              <a:buNone/>
            </a:pPr>
            <a:endParaRPr lang="es-MX" i="1">
              <a:ea typeface="ＭＳ Ｐゴシック" pitchFamily="34" charset="-128"/>
            </a:endParaRPr>
          </a:p>
          <a:p>
            <a:pPr eaLnBrk="1" hangingPunct="1">
              <a:buFont typeface="Arial" pitchFamily="34" charset="0"/>
              <a:buNone/>
            </a:pPr>
            <a:endParaRPr lang="es-MX" i="1">
              <a:ea typeface="ＭＳ Ｐゴシック" pitchFamily="34" charset="-128"/>
            </a:endParaRPr>
          </a:p>
          <a:p>
            <a:pPr eaLnBrk="1" hangingPunct="1">
              <a:buFont typeface="Arial" pitchFamily="34" charset="0"/>
              <a:buNone/>
            </a:pPr>
            <a:endParaRPr lang="es-MX" i="1" dirty="0">
              <a:ea typeface="ＭＳ Ｐゴシック" pitchFamily="34" charset="-128"/>
            </a:endParaRPr>
          </a:p>
        </p:txBody>
      </p:sp>
      <p:pic>
        <p:nvPicPr>
          <p:cNvPr id="23556" name="Picture 5" descr="PNGPIX-COM-Heart-Fruit-PNG-Transparent-Imag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8844" y="628651"/>
            <a:ext cx="5750748" cy="5960656"/>
          </a:xfrm>
          <a:prstGeom prst="rect">
            <a:avLst/>
          </a:prstGeom>
          <a:noFill/>
          <a:ln w="9525">
            <a:noFill/>
            <a:miter lim="800000"/>
            <a:headEnd/>
            <a:tailEnd/>
          </a:ln>
        </p:spPr>
      </p:pic>
      <p:sp>
        <p:nvSpPr>
          <p:cNvPr id="8" name="Subtitle 2"/>
          <p:cNvSpPr txBox="1">
            <a:spLocks/>
          </p:cNvSpPr>
          <p:nvPr/>
        </p:nvSpPr>
        <p:spPr bwMode="gray">
          <a:xfrm>
            <a:off x="6808789" y="4843464"/>
            <a:ext cx="3571875" cy="1577975"/>
          </a:xfrm>
          <a:prstGeom prst="rect">
            <a:avLst/>
          </a:prstGeom>
        </p:spPr>
        <p:txBody>
          <a:bodyPr>
            <a:normAutofit/>
          </a:bodyPr>
          <a:lstStyle/>
          <a:p>
            <a:pPr marL="420624" indent="-384048" defTabSz="914400" fontAlgn="auto">
              <a:spcBef>
                <a:spcPct val="20000"/>
              </a:spcBef>
              <a:spcAft>
                <a:spcPts val="0"/>
              </a:spcAft>
              <a:buClr>
                <a:schemeClr val="accent1"/>
              </a:buClr>
              <a:buSzPct val="80000"/>
              <a:defRPr/>
            </a:pPr>
            <a:endParaRPr lang="es-MX" sz="3000">
              <a:solidFill>
                <a:schemeClr val="accent3">
                  <a:lumMod val="50000"/>
                </a:schemeClr>
              </a:solidFill>
              <a:latin typeface="+mn-lt"/>
              <a:ea typeface="+mn-ea"/>
            </a:endParaRPr>
          </a:p>
          <a:p>
            <a:pPr marL="420624" indent="-384048" defTabSz="914400" fontAlgn="auto">
              <a:spcBef>
                <a:spcPct val="20000"/>
              </a:spcBef>
              <a:spcAft>
                <a:spcPts val="0"/>
              </a:spcAft>
              <a:buClr>
                <a:schemeClr val="accent1"/>
              </a:buClr>
              <a:buSzPct val="80000"/>
              <a:defRPr/>
            </a:pPr>
            <a:r>
              <a:rPr lang="es-MX" sz="3000">
                <a:solidFill>
                  <a:schemeClr val="accent3">
                    <a:lumMod val="50000"/>
                  </a:schemeClr>
                </a:solidFill>
                <a:latin typeface="+mn-lt"/>
                <a:ea typeface="+mn-ea"/>
              </a:rPr>
              <a:t>Segundo Mes</a:t>
            </a:r>
            <a:endParaRPr lang="es-MX" sz="3000" dirty="0">
              <a:solidFill>
                <a:schemeClr val="accent3">
                  <a:lumMod val="50000"/>
                </a:schemeClr>
              </a:solidFill>
              <a:latin typeface="+mn-lt"/>
              <a:ea typeface="+mn-ea"/>
            </a:endParaRPr>
          </a:p>
        </p:txBody>
      </p:sp>
      <p:sp>
        <p:nvSpPr>
          <p:cNvPr id="11" name="Title 1"/>
          <p:cNvSpPr txBox="1">
            <a:spLocks/>
          </p:cNvSpPr>
          <p:nvPr/>
        </p:nvSpPr>
        <p:spPr bwMode="gray">
          <a:xfrm>
            <a:off x="6808789" y="1908175"/>
            <a:ext cx="3571875" cy="2387600"/>
          </a:xfrm>
          <a:prstGeom prst="rect">
            <a:avLst/>
          </a:prstGeom>
        </p:spPr>
        <p:txBody>
          <a:bodyPr lIns="45720" rIns="45720" anchor="ctr">
            <a:normAutofit fontScale="92500"/>
          </a:bodyPr>
          <a:lstStyle/>
          <a:p>
            <a:pPr defTabSz="914400" fontAlgn="auto">
              <a:spcAft>
                <a:spcPts val="0"/>
              </a:spcAft>
              <a:defRPr/>
            </a:pPr>
            <a:r>
              <a:rPr lang="es-MX" sz="4600" dirty="0">
                <a:solidFill>
                  <a:schemeClr val="accent3">
                    <a:lumMod val="50000"/>
                  </a:schemeClr>
                </a:solidFill>
                <a:latin typeface="+mj-lt"/>
                <a:ea typeface="+mj-ea"/>
                <a:cs typeface="+mj-cs"/>
              </a:rPr>
              <a:t>Controlando la Diabetes con Medicamento</a:t>
            </a:r>
          </a:p>
        </p:txBody>
      </p:sp>
      <p:cxnSp>
        <p:nvCxnSpPr>
          <p:cNvPr id="12" name="Straight Connector 11"/>
          <p:cNvCxnSpPr>
            <a:cxnSpLocks/>
          </p:cNvCxnSpPr>
          <p:nvPr/>
        </p:nvCxnSpPr>
        <p:spPr>
          <a:xfrm>
            <a:off x="6808487" y="4011613"/>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gray">
          <a:xfrm>
            <a:off x="6861816" y="840558"/>
            <a:ext cx="3806185" cy="577081"/>
          </a:xfrm>
          <a:prstGeom prst="rect">
            <a:avLst/>
          </a:prstGeom>
          <a:noFill/>
        </p:spPr>
        <p:txBody>
          <a:bodyPr>
            <a:spAutoFit/>
          </a:bodyPr>
          <a:lstStyle/>
          <a:p>
            <a:pPr>
              <a:lnSpc>
                <a:spcPct val="90000"/>
              </a:lnSpc>
              <a:defRPr/>
            </a:pPr>
            <a:r>
              <a:rPr lang="es-MX" sz="3500" b="1" noProof="1">
                <a:gradFill>
                  <a:gsLst>
                    <a:gs pos="0">
                      <a:schemeClr val="accent1"/>
                    </a:gs>
                    <a:gs pos="51300">
                      <a:schemeClr val="accent2"/>
                    </a:gs>
                    <a:gs pos="100000">
                      <a:schemeClr val="accent3"/>
                    </a:gs>
                  </a:gsLst>
                  <a:lin ang="0" scaled="0"/>
                </a:gradFill>
              </a:rPr>
              <a:t>¡BIENVENIDOS!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jumping.jpg"/>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p:spPr>
      </p:pic>
      <p:sp>
        <p:nvSpPr>
          <p:cNvPr id="31" name="Rectangle 30"/>
          <p:cNvSpPr/>
          <p:nvPr/>
        </p:nvSpPr>
        <p:spPr>
          <a:xfrm>
            <a:off x="0" y="513"/>
            <a:ext cx="12192000" cy="6857487"/>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2" name="Title 1"/>
          <p:cNvSpPr>
            <a:spLocks noGrp="1"/>
          </p:cNvSpPr>
          <p:nvPr>
            <p:ph type="ctrTitle"/>
          </p:nvPr>
        </p:nvSpPr>
        <p:spPr bwMode="gray">
          <a:xfrm>
            <a:off x="2908300" y="4557713"/>
            <a:ext cx="6675438" cy="1533525"/>
          </a:xfrm>
        </p:spPr>
        <p:txBody>
          <a:bodyPr>
            <a:noAutofit/>
          </a:bodyPr>
          <a:lstStyle/>
          <a:p>
            <a:pPr eaLnBrk="1" fontAlgn="auto" hangingPunct="1">
              <a:spcAft>
                <a:spcPts val="0"/>
              </a:spcAft>
              <a:defRPr/>
            </a:pPr>
            <a:r>
              <a:rPr lang="es-MX" sz="5500" b="1" dirty="0">
                <a:solidFill>
                  <a:schemeClr val="accent3">
                    <a:lumMod val="50000"/>
                  </a:schemeClr>
                </a:solidFill>
              </a:rPr>
              <a:t>¡ Pero me siento bien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45B6D96-70C7-9BCC-618E-AB0E7912B3DD}"/>
              </a:ext>
            </a:extLst>
          </p:cNvPr>
          <p:cNvSpPr/>
          <p:nvPr/>
        </p:nvSpPr>
        <p:spPr>
          <a:xfrm>
            <a:off x="-133814" y="0"/>
            <a:ext cx="175074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angle 4">
            <a:extLst>
              <a:ext uri="{FF2B5EF4-FFF2-40B4-BE49-F238E27FC236}">
                <a16:creationId xmlns:a16="http://schemas.microsoft.com/office/drawing/2014/main" xmlns="" id="{54735F0C-6A24-9119-C3DD-846BD6C1C6D7}"/>
              </a:ext>
            </a:extLst>
          </p:cNvPr>
          <p:cNvSpPr/>
          <p:nvPr/>
        </p:nvSpPr>
        <p:spPr>
          <a:xfrm>
            <a:off x="10883591" y="0"/>
            <a:ext cx="13269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4818" name="Picture 2" descr="C:\Users\Betty\Documents\CHW\BCM Diabetes Management PowerPoints\RESOURCES\frog.png"/>
          <p:cNvPicPr>
            <a:picLocks noChangeAspect="1" noChangeArrowheads="1"/>
          </p:cNvPicPr>
          <p:nvPr/>
        </p:nvPicPr>
        <p:blipFill>
          <a:blip r:embed="rId3"/>
          <a:srcRect/>
          <a:stretch>
            <a:fillRect/>
          </a:stretch>
        </p:blipFill>
        <p:spPr bwMode="auto">
          <a:xfrm>
            <a:off x="1326995" y="0"/>
            <a:ext cx="9556596" cy="6858000"/>
          </a:xfrm>
          <a:prstGeom prst="rect">
            <a:avLst/>
          </a:prstGeom>
          <a:noFill/>
          <a:ln w="9525">
            <a:noFill/>
            <a:miter lim="800000"/>
            <a:headEnd/>
            <a:tailEnd/>
          </a:ln>
        </p:spPr>
      </p:pic>
      <p:sp>
        <p:nvSpPr>
          <p:cNvPr id="4" name="Rectangle 3">
            <a:extLst>
              <a:ext uri="{FF2B5EF4-FFF2-40B4-BE49-F238E27FC236}">
                <a16:creationId xmlns:a16="http://schemas.microsoft.com/office/drawing/2014/main" xmlns="" id="{977596AB-3529-FEDE-A8C9-E0878CA96863}"/>
              </a:ext>
            </a:extLst>
          </p:cNvPr>
          <p:cNvSpPr/>
          <p:nvPr/>
        </p:nvSpPr>
        <p:spPr>
          <a:xfrm>
            <a:off x="-68628" y="3821321"/>
            <a:ext cx="12260628" cy="1319767"/>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lumMod val="50000"/>
                    <a:lumOff val="50000"/>
                  </a:schemeClr>
                </a:solidFill>
              </a:rPr>
              <a:t>¡LA TRISTE HISTORIA DE UNA RANA!</a:t>
            </a:r>
            <a:endParaRPr lang="es-MX" sz="4400" dirty="0">
              <a:solidFill>
                <a:schemeClr val="tx1">
                  <a:lumMod val="50000"/>
                  <a:lumOff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ea typeface="ＭＳ Ｐゴシック" pitchFamily="34" charset="-128"/>
              </a:rPr>
              <a:t> </a:t>
            </a:r>
          </a:p>
        </p:txBody>
      </p:sp>
      <p:sp>
        <p:nvSpPr>
          <p:cNvPr id="35843" name="Content Placeholder 2"/>
          <p:cNvSpPr>
            <a:spLocks noGrp="1"/>
          </p:cNvSpPr>
          <p:nvPr>
            <p:ph idx="1"/>
          </p:nvPr>
        </p:nvSpPr>
        <p:spPr/>
        <p:txBody>
          <a:bodyPr/>
          <a:lstStyle/>
          <a:p>
            <a:pPr eaLnBrk="1" hangingPunct="1">
              <a:buFont typeface="Arial" pitchFamily="34" charset="0"/>
              <a:buNone/>
            </a:pPr>
            <a:r>
              <a:rPr lang="en-US">
                <a:ea typeface="ＭＳ Ｐゴシック" pitchFamily="34" charset="-128"/>
              </a:rPr>
              <a:t> </a:t>
            </a:r>
          </a:p>
        </p:txBody>
      </p:sp>
      <p:pic>
        <p:nvPicPr>
          <p:cNvPr id="35844" name="Picture 4" descr="gluclose diagram 2.jpg"/>
          <p:cNvPicPr>
            <a:picLocks noChangeAspect="1"/>
          </p:cNvPicPr>
          <p:nvPr/>
        </p:nvPicPr>
        <p:blipFill>
          <a:blip r:embed="rId3"/>
          <a:srcRect/>
          <a:stretch>
            <a:fillRect/>
          </a:stretch>
        </p:blipFill>
        <p:spPr bwMode="auto">
          <a:xfrm>
            <a:off x="192339" y="586596"/>
            <a:ext cx="11845844" cy="536970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1" y="431800"/>
            <a:ext cx="8505825" cy="431800"/>
          </a:xfrm>
        </p:spPr>
        <p:txBody>
          <a:bodyPr>
            <a:normAutofit fontScale="90000"/>
          </a:bodyPr>
          <a:lstStyle/>
          <a:p>
            <a:pPr algn="ctr" eaLnBrk="1" fontAlgn="auto" hangingPunct="1">
              <a:spcAft>
                <a:spcPts val="0"/>
              </a:spcAft>
              <a:defRPr/>
            </a:pPr>
            <a:r>
              <a:rPr lang="en-US" dirty="0"/>
              <a:t>Y QUE PASA SI NO SE CUIDA…</a:t>
            </a:r>
          </a:p>
        </p:txBody>
      </p:sp>
      <p:sp>
        <p:nvSpPr>
          <p:cNvPr id="4" name="Slide Number Placeholder 3"/>
          <p:cNvSpPr>
            <a:spLocks noGrp="1"/>
          </p:cNvSpPr>
          <p:nvPr>
            <p:ph type="sldNum" sz="quarter" idx="47"/>
          </p:nvPr>
        </p:nvSpPr>
        <p:spPr/>
        <p:txBody>
          <a:bodyPr/>
          <a:lstStyle/>
          <a:p>
            <a:pPr>
              <a:defRPr/>
            </a:pPr>
            <a:fld id="{2C6EAEC4-B4ED-4DB4-A126-18F5539F82B6}" type="slidenum">
              <a:rPr lang="en-US"/>
              <a:pPr>
                <a:defRPr/>
              </a:pPr>
              <a:t>13</a:t>
            </a:fld>
            <a:endParaRPr lang="en-US" dirty="0"/>
          </a:p>
        </p:txBody>
      </p:sp>
      <p:sp>
        <p:nvSpPr>
          <p:cNvPr id="36869" name="Text Placeholder 26"/>
          <p:cNvSpPr>
            <a:spLocks noGrp="1"/>
          </p:cNvSpPr>
          <p:nvPr>
            <p:ph type="body" sz="quarter" idx="32"/>
          </p:nvPr>
        </p:nvSpPr>
        <p:spPr>
          <a:xfrm>
            <a:off x="554514" y="4775862"/>
            <a:ext cx="2838557" cy="538163"/>
          </a:xfrm>
        </p:spPr>
        <p:txBody>
          <a:bodyPr/>
          <a:lstStyle/>
          <a:p>
            <a:pPr algn="ctr" eaLnBrk="1" hangingPunct="1"/>
            <a:r>
              <a:rPr lang="en-US" sz="2500" dirty="0"/>
              <a:t>DIÁLISIS</a:t>
            </a:r>
          </a:p>
        </p:txBody>
      </p:sp>
      <p:sp>
        <p:nvSpPr>
          <p:cNvPr id="27" name="Text Placeholder 26"/>
          <p:cNvSpPr>
            <a:spLocks noGrp="1"/>
          </p:cNvSpPr>
          <p:nvPr>
            <p:ph type="body" sz="quarter" idx="17"/>
          </p:nvPr>
        </p:nvSpPr>
        <p:spPr>
          <a:xfrm>
            <a:off x="8695578" y="4556185"/>
            <a:ext cx="2792412" cy="748220"/>
          </a:xfrm>
        </p:spPr>
        <p:txBody>
          <a:bodyPr>
            <a:noAutofit/>
          </a:bodyPr>
          <a:lstStyle/>
          <a:p>
            <a:pPr eaLnBrk="1" fontAlgn="auto" hangingPunct="1">
              <a:spcAft>
                <a:spcPts val="0"/>
              </a:spcAft>
              <a:defRPr/>
            </a:pPr>
            <a:r>
              <a:rPr lang="en-US" sz="2500" dirty="0"/>
              <a:t>PÉRDIDA </a:t>
            </a:r>
          </a:p>
          <a:p>
            <a:pPr eaLnBrk="1" fontAlgn="auto" hangingPunct="1">
              <a:spcAft>
                <a:spcPts val="0"/>
              </a:spcAft>
              <a:defRPr/>
            </a:pPr>
            <a:r>
              <a:rPr lang="en-US" sz="2500" dirty="0"/>
              <a:t>DE LA VISTA</a:t>
            </a:r>
          </a:p>
        </p:txBody>
      </p:sp>
      <p:sp>
        <p:nvSpPr>
          <p:cNvPr id="61" name="Text Placeholder 26"/>
          <p:cNvSpPr>
            <a:spLocks noGrp="1"/>
          </p:cNvSpPr>
          <p:nvPr>
            <p:ph type="body" sz="quarter" idx="18"/>
          </p:nvPr>
        </p:nvSpPr>
        <p:spPr>
          <a:xfrm>
            <a:off x="4656007" y="4570264"/>
            <a:ext cx="2879986" cy="538163"/>
          </a:xfrm>
        </p:spPr>
        <p:txBody>
          <a:bodyPr>
            <a:noAutofit/>
          </a:bodyPr>
          <a:lstStyle/>
          <a:p>
            <a:pPr eaLnBrk="1" fontAlgn="auto" hangingPunct="1">
              <a:spcAft>
                <a:spcPts val="0"/>
              </a:spcAft>
              <a:defRPr/>
            </a:pPr>
            <a:r>
              <a:rPr lang="en-US" sz="2500" dirty="0"/>
              <a:t>ATAQUE </a:t>
            </a:r>
          </a:p>
          <a:p>
            <a:pPr eaLnBrk="1" fontAlgn="auto" hangingPunct="1">
              <a:spcAft>
                <a:spcPts val="0"/>
              </a:spcAft>
              <a:defRPr/>
            </a:pPr>
            <a:r>
              <a:rPr lang="en-US" sz="2500" dirty="0"/>
              <a:t>CARDIACO</a:t>
            </a:r>
          </a:p>
        </p:txBody>
      </p:sp>
      <p:pic>
        <p:nvPicPr>
          <p:cNvPr id="10" name="Picture 4" descr="Patient on dialysis Patient bei der Dialyse in der Klinik dialysis stock pictures, royalty-free photos &amp; images">
            <a:extLst>
              <a:ext uri="{FF2B5EF4-FFF2-40B4-BE49-F238E27FC236}">
                <a16:creationId xmlns:a16="http://schemas.microsoft.com/office/drawing/2014/main" xmlns="" id="{7C25B00D-BB8E-397B-898D-92B4F784B9E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4515" y="1498600"/>
            <a:ext cx="2857235" cy="2882107"/>
          </a:xfrm>
          <a:prstGeom prst="rect">
            <a:avLst/>
          </a:prstGeom>
          <a:solidFill>
            <a:srgbClr val="FFFFFF"/>
          </a:solidFill>
          <a:ln>
            <a:solidFill>
              <a:schemeClr val="bg1">
                <a:lumMod val="85000"/>
              </a:schemeClr>
            </a:solidFill>
          </a:ln>
        </p:spPr>
      </p:pic>
      <p:pic>
        <p:nvPicPr>
          <p:cNvPr id="11" name="Picture 8" descr="Heart attack The photo of heart is on the woman's body, Severe heartache, Having heart attack or Painful cramps, Heart disease, Pressing on chest with painful expression. heart attack stock pictures, royalty-free photos &amp; images">
            <a:extLst>
              <a:ext uri="{FF2B5EF4-FFF2-40B4-BE49-F238E27FC236}">
                <a16:creationId xmlns:a16="http://schemas.microsoft.com/office/drawing/2014/main" xmlns="" id="{12894E49-F136-B4E8-7168-09813FEB32C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14063" y="1475650"/>
            <a:ext cx="2879986" cy="290505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2" name="Picture 11" descr="Woman covering eyes">
            <a:extLst>
              <a:ext uri="{FF2B5EF4-FFF2-40B4-BE49-F238E27FC236}">
                <a16:creationId xmlns:a16="http://schemas.microsoft.com/office/drawing/2014/main" xmlns="" id="{3A337FFF-B2A0-F12A-A45B-CF8C6D8266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95578" y="1413189"/>
            <a:ext cx="2941907" cy="2967517"/>
          </a:xfrm>
          <a:prstGeom prst="rect">
            <a:avLst/>
          </a:prstGeom>
          <a:noFill/>
          <a:ln>
            <a:solidFill>
              <a:schemeClr val="bg1">
                <a:lumMod val="85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ea typeface="ＭＳ Ｐゴシック" pitchFamily="34" charset="-128"/>
              </a:rPr>
              <a:t> </a:t>
            </a:r>
          </a:p>
        </p:txBody>
      </p:sp>
      <p:sp>
        <p:nvSpPr>
          <p:cNvPr id="37891" name="Content Placeholder 2"/>
          <p:cNvSpPr>
            <a:spLocks noGrp="1"/>
          </p:cNvSpPr>
          <p:nvPr>
            <p:ph idx="1"/>
          </p:nvPr>
        </p:nvSpPr>
        <p:spPr/>
        <p:txBody>
          <a:bodyPr/>
          <a:lstStyle/>
          <a:p>
            <a:pPr eaLnBrk="1" hangingPunct="1">
              <a:buFont typeface="Arial" pitchFamily="34" charset="0"/>
              <a:buNone/>
            </a:pPr>
            <a:endParaRPr lang="en-US">
              <a:ea typeface="ＭＳ Ｐゴシック" pitchFamily="34" charset="-128"/>
            </a:endParaRPr>
          </a:p>
          <a:p>
            <a:pPr eaLnBrk="1" hangingPunct="1">
              <a:buFont typeface="Arial" pitchFamily="34" charset="0"/>
              <a:buNone/>
            </a:pPr>
            <a:endParaRPr lang="en-US">
              <a:ea typeface="ＭＳ Ｐゴシック" pitchFamily="34" charset="-128"/>
            </a:endParaRPr>
          </a:p>
        </p:txBody>
      </p:sp>
      <p:pic>
        <p:nvPicPr>
          <p:cNvPr id="5" name="Picture 4" descr="A group of women wearing pink">
            <a:extLst>
              <a:ext uri="{FF2B5EF4-FFF2-40B4-BE49-F238E27FC236}">
                <a16:creationId xmlns:a16="http://schemas.microsoft.com/office/drawing/2014/main" xmlns="" id="{FE667DE6-D65D-7395-F40C-3784872F6E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irl, Woman, Female, Ginger, Red">
            <a:extLst>
              <a:ext uri="{FF2B5EF4-FFF2-40B4-BE49-F238E27FC236}">
                <a16:creationId xmlns:a16="http://schemas.microsoft.com/office/drawing/2014/main" xmlns="" id="{45591A48-8421-813C-3467-8EF6353B2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0" name="Title 1"/>
          <p:cNvSpPr>
            <a:spLocks noGrp="1"/>
          </p:cNvSpPr>
          <p:nvPr>
            <p:ph type="title"/>
          </p:nvPr>
        </p:nvSpPr>
        <p:spPr/>
        <p:txBody>
          <a:bodyPr>
            <a:normAutofit fontScale="90000"/>
          </a:bodyPr>
          <a:lstStyle/>
          <a:p>
            <a:pPr eaLnBrk="1" fontAlgn="auto" hangingPunct="1">
              <a:spcAft>
                <a:spcPts val="0"/>
              </a:spcAft>
              <a:defRPr/>
            </a:pPr>
            <a:r>
              <a:rPr lang="es-MX" dirty="0">
                <a:ea typeface="ＭＳ Ｐゴシック" pitchFamily="34" charset="-128"/>
              </a:rPr>
              <a:t/>
            </a:r>
            <a:br>
              <a:rPr lang="es-MX" dirty="0">
                <a:ea typeface="ＭＳ Ｐゴシック" pitchFamily="34" charset="-128"/>
              </a:rPr>
            </a:br>
            <a:endParaRPr lang="es-MX" dirty="0">
              <a:ea typeface="ＭＳ Ｐゴシック" pitchFamily="34" charset="-128"/>
            </a:endParaRPr>
          </a:p>
        </p:txBody>
      </p:sp>
      <p:sp>
        <p:nvSpPr>
          <p:cNvPr id="6" name="Rectangle 5"/>
          <p:cNvSpPr/>
          <p:nvPr/>
        </p:nvSpPr>
        <p:spPr bwMode="gray">
          <a:xfrm>
            <a:off x="1" y="5003074"/>
            <a:ext cx="12192000" cy="148916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5500" b="1" dirty="0">
                <a:solidFill>
                  <a:schemeClr val="accent3">
                    <a:lumMod val="50000"/>
                  </a:schemeClr>
                </a:solidFill>
              </a:rPr>
              <a:t>¿Pero los efectos secundarios?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See the source image"/>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39939" name="Title 1"/>
          <p:cNvSpPr>
            <a:spLocks noGrp="1"/>
          </p:cNvSpPr>
          <p:nvPr>
            <p:ph type="title"/>
          </p:nvPr>
        </p:nvSpPr>
        <p:spPr/>
        <p:txBody>
          <a:bodyPr/>
          <a:lstStyle/>
          <a:p>
            <a:pPr eaLnBrk="1" hangingPunct="1"/>
            <a:r>
              <a:rPr lang="es-MX">
                <a:ea typeface="ＭＳ Ｐゴシック" pitchFamily="34" charset="-128"/>
              </a:rPr>
              <a:t>  </a:t>
            </a:r>
          </a:p>
        </p:txBody>
      </p:sp>
      <p:sp>
        <p:nvSpPr>
          <p:cNvPr id="5" name="Rectangle 4"/>
          <p:cNvSpPr/>
          <p:nvPr/>
        </p:nvSpPr>
        <p:spPr bwMode="gray">
          <a:xfrm>
            <a:off x="0" y="0"/>
            <a:ext cx="12192000" cy="68580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5000" b="1" dirty="0">
                <a:solidFill>
                  <a:schemeClr val="accent3">
                    <a:lumMod val="50000"/>
                  </a:schemeClr>
                </a:solidFill>
                <a:ea typeface="ＭＳ Ｐゴシック" pitchFamily="34" charset="-128"/>
              </a:rPr>
              <a:t>Metformina</a:t>
            </a:r>
          </a:p>
          <a:p>
            <a:pPr algn="ctr">
              <a:defRPr/>
            </a:pPr>
            <a:endParaRPr lang="es-MX" sz="5000" b="1" dirty="0">
              <a:solidFill>
                <a:schemeClr val="accent3">
                  <a:lumMod val="50000"/>
                </a:schemeClr>
              </a:solidFill>
              <a:ea typeface="ＭＳ Ｐゴシック" pitchFamily="34" charset="-128"/>
            </a:endParaRPr>
          </a:p>
          <a:p>
            <a:pPr algn="ctr">
              <a:defRPr/>
            </a:pPr>
            <a:r>
              <a:rPr lang="es-MX" sz="5000" b="1" dirty="0">
                <a:solidFill>
                  <a:schemeClr val="accent3">
                    <a:lumMod val="50000"/>
                  </a:schemeClr>
                </a:solidFill>
                <a:ea typeface="ＭＳ Ｐゴシック" pitchFamily="34" charset="-128"/>
              </a:rPr>
              <a:t>“</a:t>
            </a:r>
            <a:r>
              <a:rPr lang="es-MX" sz="5000" b="1" dirty="0" err="1">
                <a:solidFill>
                  <a:schemeClr val="accent3">
                    <a:lumMod val="50000"/>
                  </a:schemeClr>
                </a:solidFill>
                <a:ea typeface="ＭＳ Ｐゴシック" pitchFamily="34" charset="-128"/>
              </a:rPr>
              <a:t>G’s</a:t>
            </a:r>
            <a:r>
              <a:rPr lang="es-MX" sz="5000" b="1" dirty="0">
                <a:solidFill>
                  <a:schemeClr val="accent3">
                    <a:lumMod val="50000"/>
                  </a:schemeClr>
                </a:solidFill>
                <a:ea typeface="ＭＳ Ｐゴシック" pitchFamily="34" charset="-128"/>
              </a:rPr>
              <a:t>”</a:t>
            </a:r>
          </a:p>
          <a:p>
            <a:pPr lvl="1" algn="ctr">
              <a:defRPr/>
            </a:pPr>
            <a:r>
              <a:rPr lang="es-MX" sz="5000" b="1" dirty="0" err="1">
                <a:solidFill>
                  <a:schemeClr val="accent3">
                    <a:lumMod val="50000"/>
                  </a:schemeClr>
                </a:solidFill>
                <a:ea typeface="ＭＳ Ｐゴシック" pitchFamily="34" charset="-128"/>
              </a:rPr>
              <a:t>Glyburide</a:t>
            </a:r>
            <a:r>
              <a:rPr lang="es-MX" sz="5000" b="1" dirty="0">
                <a:solidFill>
                  <a:schemeClr val="accent3">
                    <a:lumMod val="50000"/>
                  </a:schemeClr>
                </a:solidFill>
                <a:ea typeface="ＭＳ Ｐゴシック" pitchFamily="34" charset="-128"/>
              </a:rPr>
              <a:t>, </a:t>
            </a:r>
            <a:r>
              <a:rPr lang="es-MX" sz="5000" b="1" dirty="0" err="1">
                <a:solidFill>
                  <a:schemeClr val="accent3">
                    <a:lumMod val="50000"/>
                  </a:schemeClr>
                </a:solidFill>
                <a:ea typeface="ＭＳ Ｐゴシック" pitchFamily="34" charset="-128"/>
              </a:rPr>
              <a:t>Glimipiride</a:t>
            </a:r>
            <a:endParaRPr lang="es-MX" sz="5000" b="1" dirty="0">
              <a:solidFill>
                <a:schemeClr val="accent3">
                  <a:lumMod val="50000"/>
                </a:schemeClr>
              </a:solidFill>
              <a:ea typeface="ＭＳ Ｐゴシック" pitchFamily="34" charset="-128"/>
            </a:endParaRPr>
          </a:p>
          <a:p>
            <a:pPr algn="ctr">
              <a:defRPr/>
            </a:pPr>
            <a:endParaRPr lang="es-MX" sz="5000" b="1" dirty="0">
              <a:solidFill>
                <a:schemeClr val="accent3">
                  <a:lumMod val="50000"/>
                </a:schemeClr>
              </a:solidFill>
              <a:ea typeface="ＭＳ Ｐゴシック" pitchFamily="34" charset="-128"/>
            </a:endParaRPr>
          </a:p>
          <a:p>
            <a:pPr algn="ctr">
              <a:defRPr/>
            </a:pPr>
            <a:r>
              <a:rPr lang="es-MX" sz="5000" b="1" dirty="0">
                <a:solidFill>
                  <a:schemeClr val="accent3">
                    <a:lumMod val="50000"/>
                  </a:schemeClr>
                </a:solidFill>
                <a:ea typeface="ＭＳ Ｐゴシック" pitchFamily="34" charset="-128"/>
              </a:rPr>
              <a:t>Insulina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4"/>
          <p:cNvSpPr>
            <a:spLocks noGrp="1"/>
          </p:cNvSpPr>
          <p:nvPr>
            <p:ph type="title"/>
          </p:nvPr>
        </p:nvSpPr>
        <p:spPr/>
        <p:txBody>
          <a:bodyPr>
            <a:normAutofit fontScale="90000"/>
          </a:bodyPr>
          <a:lstStyle/>
          <a:p>
            <a:pPr eaLnBrk="1" fontAlgn="auto" hangingPunct="1">
              <a:spcAft>
                <a:spcPts val="0"/>
              </a:spcAft>
              <a:defRPr/>
            </a:pPr>
            <a:r>
              <a:rPr lang="en-US">
                <a:ea typeface="ＭＳ Ｐゴシック" pitchFamily="34" charset="-128"/>
              </a:rPr>
              <a:t/>
            </a:r>
            <a:br>
              <a:rPr lang="en-US">
                <a:ea typeface="ＭＳ Ｐゴシック" pitchFamily="34" charset="-128"/>
              </a:rPr>
            </a:br>
            <a:endParaRPr lang="en-US">
              <a:ea typeface="ＭＳ Ｐゴシック" pitchFamily="34" charset="-128"/>
            </a:endParaRPr>
          </a:p>
        </p:txBody>
      </p:sp>
      <p:sp>
        <p:nvSpPr>
          <p:cNvPr id="40963" name="Content Placeholder 2"/>
          <p:cNvSpPr>
            <a:spLocks noGrp="1"/>
          </p:cNvSpPr>
          <p:nvPr>
            <p:ph idx="1"/>
          </p:nvPr>
        </p:nvSpPr>
        <p:spPr/>
        <p:txBody>
          <a:bodyPr/>
          <a:lstStyle/>
          <a:p>
            <a:pPr eaLnBrk="1" hangingPunct="1">
              <a:buFont typeface="Arial" pitchFamily="34" charset="0"/>
              <a:buNone/>
            </a:pPr>
            <a:endParaRPr lang="en-US">
              <a:ea typeface="ＭＳ Ｐゴシック" pitchFamily="34" charset="-128"/>
            </a:endParaRPr>
          </a:p>
          <a:p>
            <a:pPr eaLnBrk="1" hangingPunct="1">
              <a:buFont typeface="Arial" pitchFamily="34" charset="0"/>
              <a:buNone/>
            </a:pPr>
            <a:endParaRPr lang="en-US">
              <a:ea typeface="ＭＳ Ｐゴシック" pitchFamily="34" charset="-128"/>
            </a:endParaRPr>
          </a:p>
        </p:txBody>
      </p:sp>
      <p:sp>
        <p:nvSpPr>
          <p:cNvPr id="6" name="Rectangle 5"/>
          <p:cNvSpPr/>
          <p:nvPr/>
        </p:nvSpPr>
        <p:spPr bwMode="gray">
          <a:xfrm>
            <a:off x="0" y="-1406"/>
            <a:ext cx="12192000" cy="1976193"/>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0" b="1" dirty="0">
                <a:solidFill>
                  <a:schemeClr val="accent3">
                    <a:lumMod val="50000"/>
                  </a:schemeClr>
                </a:solidFill>
              </a:rPr>
              <a:t>Balance</a:t>
            </a:r>
          </a:p>
        </p:txBody>
      </p:sp>
      <p:pic>
        <p:nvPicPr>
          <p:cNvPr id="40967" name="Picture 6" descr="Image result for efectos secundarios"/>
          <p:cNvPicPr>
            <a:picLocks noChangeAspect="1" noChangeArrowheads="1"/>
          </p:cNvPicPr>
          <p:nvPr/>
        </p:nvPicPr>
        <p:blipFill>
          <a:blip r:embed="rId3"/>
          <a:srcRect/>
          <a:stretch>
            <a:fillRect/>
          </a:stretch>
        </p:blipFill>
        <p:spPr bwMode="auto">
          <a:xfrm>
            <a:off x="-1" y="1600201"/>
            <a:ext cx="12192001" cy="5257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acepalm. Portrait of desperate brunette man covering face with hand. indoor studio shot isolated on orange background Facepalm. Portrait of desperate brunette man with beard in white t-shirt covering face with hand, feeling sorry and blaming himself for the mistake. indoor studio shot isolated on orange background i forgot stock pictures, royalty-free photos &amp; images">
            <a:extLst>
              <a:ext uri="{FF2B5EF4-FFF2-40B4-BE49-F238E27FC236}">
                <a16:creationId xmlns:a16="http://schemas.microsoft.com/office/drawing/2014/main" xmlns="" id="{9392E606-DC9E-3553-F78C-CD2B765D4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7014179"/>
          </a:xfrm>
          <a:prstGeom prst="rect">
            <a:avLst/>
          </a:prstGeom>
          <a:noFill/>
          <a:extLst>
            <a:ext uri="{909E8E84-426E-40DD-AFC4-6F175D3DCCD1}">
              <a14:hiddenFill xmlns:a14="http://schemas.microsoft.com/office/drawing/2010/main">
                <a:solidFill>
                  <a:srgbClr val="FFFFFF"/>
                </a:solidFill>
              </a14:hiddenFill>
            </a:ext>
          </a:extLst>
        </p:spPr>
      </p:pic>
      <p:sp>
        <p:nvSpPr>
          <p:cNvPr id="49154" name="Title 1"/>
          <p:cNvSpPr>
            <a:spLocks noGrp="1"/>
          </p:cNvSpPr>
          <p:nvPr>
            <p:ph type="title"/>
          </p:nvPr>
        </p:nvSpPr>
        <p:spPr/>
        <p:txBody>
          <a:bodyPr>
            <a:normAutofit fontScale="90000"/>
          </a:bodyPr>
          <a:lstStyle/>
          <a:p>
            <a:pPr eaLnBrk="1" fontAlgn="auto" hangingPunct="1">
              <a:spcAft>
                <a:spcPts val="0"/>
              </a:spcAft>
              <a:defRPr/>
            </a:pPr>
            <a:r>
              <a:rPr lang="es-MX" dirty="0">
                <a:ea typeface="ＭＳ Ｐゴシック" pitchFamily="34" charset="-128"/>
              </a:rPr>
              <a:t/>
            </a:r>
            <a:br>
              <a:rPr lang="es-MX" dirty="0">
                <a:ea typeface="ＭＳ Ｐゴシック" pitchFamily="34" charset="-128"/>
              </a:rPr>
            </a:br>
            <a:endParaRPr lang="es-MX" dirty="0">
              <a:ea typeface="ＭＳ Ｐゴシック" pitchFamily="34" charset="-128"/>
            </a:endParaRPr>
          </a:p>
        </p:txBody>
      </p:sp>
      <p:sp>
        <p:nvSpPr>
          <p:cNvPr id="41987" name="AutoShape 5" descr="Image result for forget"/>
          <p:cNvSpPr>
            <a:spLocks noChangeAspect="1" noChangeArrowheads="1"/>
          </p:cNvSpPr>
          <p:nvPr/>
        </p:nvSpPr>
        <p:spPr bwMode="auto">
          <a:xfrm>
            <a:off x="1700214" y="-2201863"/>
            <a:ext cx="6905625" cy="4591051"/>
          </a:xfrm>
          <a:prstGeom prst="rect">
            <a:avLst/>
          </a:prstGeom>
          <a:noFill/>
          <a:ln w="9525">
            <a:noFill/>
            <a:miter lim="800000"/>
            <a:headEnd/>
            <a:tailEnd/>
          </a:ln>
        </p:spPr>
        <p:txBody>
          <a:bodyPr/>
          <a:lstStyle/>
          <a:p>
            <a:endParaRPr lang="es-MX" dirty="0"/>
          </a:p>
        </p:txBody>
      </p:sp>
      <p:cxnSp>
        <p:nvCxnSpPr>
          <p:cNvPr id="9" name="Straight Connector 8"/>
          <p:cNvCxnSpPr>
            <a:cxnSpLocks/>
          </p:cNvCxnSpPr>
          <p:nvPr/>
        </p:nvCxnSpPr>
        <p:spPr bwMode="gray">
          <a:xfrm>
            <a:off x="5447818" y="62611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23588" y="4364307"/>
            <a:ext cx="11760000" cy="212954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3500" b="1" dirty="0">
              <a:solidFill>
                <a:schemeClr val="accent3">
                  <a:lumMod val="75000"/>
                </a:schemeClr>
              </a:solidFill>
            </a:endParaRPr>
          </a:p>
        </p:txBody>
      </p:sp>
      <p:sp>
        <p:nvSpPr>
          <p:cNvPr id="8" name="Title 1"/>
          <p:cNvSpPr txBox="1">
            <a:spLocks/>
          </p:cNvSpPr>
          <p:nvPr/>
        </p:nvSpPr>
        <p:spPr bwMode="gray">
          <a:xfrm>
            <a:off x="4368800" y="3886200"/>
            <a:ext cx="6299200" cy="2387600"/>
          </a:xfrm>
          <a:prstGeom prst="rect">
            <a:avLst/>
          </a:prstGeom>
        </p:spPr>
        <p:txBody>
          <a:bodyPr lIns="45720" rIns="45720" anchor="ctr">
            <a:normAutofit/>
          </a:bodyPr>
          <a:lstStyle/>
          <a:p>
            <a:pPr algn="r" defTabSz="914400" fontAlgn="auto">
              <a:spcAft>
                <a:spcPts val="0"/>
              </a:spcAft>
              <a:defRPr/>
            </a:pPr>
            <a:r>
              <a:rPr lang="es-MX" sz="7200" b="1" dirty="0">
                <a:solidFill>
                  <a:schemeClr val="accent3">
                    <a:lumMod val="50000"/>
                  </a:schemeClr>
                </a:solidFill>
                <a:latin typeface="+mj-lt"/>
                <a:ea typeface="+mj-ea"/>
                <a:cs typeface="+mj-cs"/>
              </a:rPr>
              <a:t>¡Se me olvida!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otivation, Man, Success, Courage">
            <a:extLst>
              <a:ext uri="{FF2B5EF4-FFF2-40B4-BE49-F238E27FC236}">
                <a16:creationId xmlns:a16="http://schemas.microsoft.com/office/drawing/2014/main" xmlns="" id="{F1E8AB0D-0651-04B5-8885-9977F62C1B9A}"/>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1"/>
          </p:nvPr>
        </p:nvSpPr>
        <p:spPr/>
        <p:txBody>
          <a:bodyPr/>
          <a:lstStyle/>
          <a:p>
            <a:pPr>
              <a:defRPr/>
            </a:pPr>
            <a:fld id="{2E7A83E9-B5C0-4033-8C24-DF69D12C8792}" type="slidenum">
              <a:rPr lang="es-MX" smtClean="0"/>
              <a:pPr>
                <a:defRPr/>
              </a:pPr>
              <a:t>19</a:t>
            </a:fld>
            <a:endParaRPr lang="es-MX" dirty="0"/>
          </a:p>
        </p:txBody>
      </p:sp>
      <p:cxnSp>
        <p:nvCxnSpPr>
          <p:cNvPr id="15" name="Straight Connector 14"/>
          <p:cNvCxnSpPr>
            <a:cxnSpLocks/>
          </p:cNvCxnSpPr>
          <p:nvPr/>
        </p:nvCxnSpPr>
        <p:spPr bwMode="gray">
          <a:xfrm>
            <a:off x="6635122" y="4791075"/>
            <a:ext cx="3890813"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84506B42-FE9D-F9F8-7F71-7C89951D91BC}"/>
              </a:ext>
            </a:extLst>
          </p:cNvPr>
          <p:cNvSpPr/>
          <p:nvPr/>
        </p:nvSpPr>
        <p:spPr bwMode="gray">
          <a:xfrm>
            <a:off x="0" y="1"/>
            <a:ext cx="12192000" cy="6929435"/>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 name="Title 1"/>
          <p:cNvSpPr>
            <a:spLocks noGrp="1"/>
          </p:cNvSpPr>
          <p:nvPr>
            <p:ph type="ctrTitle"/>
          </p:nvPr>
        </p:nvSpPr>
        <p:spPr bwMode="gray">
          <a:xfrm>
            <a:off x="5826125" y="2414588"/>
            <a:ext cx="4724400" cy="2387600"/>
          </a:xfrm>
        </p:spPr>
        <p:txBody>
          <a:bodyPr>
            <a:normAutofit/>
          </a:bodyPr>
          <a:lstStyle/>
          <a:p>
            <a:pPr algn="r" eaLnBrk="1" fontAlgn="auto" hangingPunct="1">
              <a:spcAft>
                <a:spcPts val="0"/>
              </a:spcAft>
              <a:defRPr/>
            </a:pPr>
            <a:r>
              <a:rPr lang="es-MX" sz="5000" b="1" dirty="0">
                <a:solidFill>
                  <a:schemeClr val="accent3">
                    <a:lumMod val="50000"/>
                  </a:schemeClr>
                </a:solidFill>
                <a:latin typeface="+mn-lt"/>
              </a:rPr>
              <a:t>Ayuda Social/Práctica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9" descr="Row of seated people clapping hands at work event">
            <a:extLst>
              <a:ext uri="{FF2B5EF4-FFF2-40B4-BE49-F238E27FC236}">
                <a16:creationId xmlns:a16="http://schemas.microsoft.com/office/drawing/2014/main" xmlns="" id="{F579DE0D-43CD-20FB-F65C-E56264C8E7C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6786563"/>
          </a:xfrm>
          <a:prstGeom prst="rect">
            <a:avLst/>
          </a:prstGeom>
          <a:solidFill>
            <a:schemeClr val="tx1">
              <a:lumMod val="75000"/>
              <a:lumOff val="25000"/>
            </a:schemeClr>
          </a:solidFill>
          <a:ln w="9525">
            <a:noFill/>
            <a:miter lim="800000"/>
            <a:headEnd/>
            <a:tailEnd/>
          </a:ln>
        </p:spPr>
      </p:pic>
      <p:sp>
        <p:nvSpPr>
          <p:cNvPr id="32" name="Rectangle 31"/>
          <p:cNvSpPr/>
          <p:nvPr/>
        </p:nvSpPr>
        <p:spPr>
          <a:xfrm>
            <a:off x="3463925" y="0"/>
            <a:ext cx="29845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cxnSp>
        <p:nvCxnSpPr>
          <p:cNvPr id="16" name="Straight Connector 15"/>
          <p:cNvCxnSpPr>
            <a:cxnSpLocks/>
          </p:cNvCxnSpPr>
          <p:nvPr/>
        </p:nvCxnSpPr>
        <p:spPr>
          <a:xfrm>
            <a:off x="3619616" y="4913313"/>
            <a:ext cx="2678837"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bwMode="gray">
          <a:xfrm>
            <a:off x="3619500" y="2376488"/>
            <a:ext cx="2679700" cy="2387600"/>
          </a:xfrm>
        </p:spPr>
        <p:txBody>
          <a:bodyPr>
            <a:normAutofit fontScale="90000"/>
          </a:bodyPr>
          <a:lstStyle/>
          <a:p>
            <a:pPr eaLnBrk="1" fontAlgn="auto" hangingPunct="1">
              <a:spcAft>
                <a:spcPts val="0"/>
              </a:spcAft>
              <a:defRPr/>
            </a:pPr>
            <a:r>
              <a:rPr lang="es-MX">
                <a:solidFill>
                  <a:schemeClr val="accent3">
                    <a:lumMod val="50000"/>
                  </a:schemeClr>
                </a:solidFill>
              </a:rPr>
              <a:t>¿HaciendoCambios?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derly woman sleeping on bed">
            <a:extLst>
              <a:ext uri="{FF2B5EF4-FFF2-40B4-BE49-F238E27FC236}">
                <a16:creationId xmlns:a16="http://schemas.microsoft.com/office/drawing/2014/main" xmlns="" id="{7518A74D-6325-9135-98ED-A45F51E2A7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53250" name="Title 1"/>
          <p:cNvSpPr>
            <a:spLocks noGrp="1"/>
          </p:cNvSpPr>
          <p:nvPr>
            <p:ph type="title"/>
          </p:nvPr>
        </p:nvSpPr>
        <p:spPr/>
        <p:txBody>
          <a:bodyPr>
            <a:normAutofit fontScale="90000"/>
          </a:bodyPr>
          <a:lstStyle/>
          <a:p>
            <a:pPr eaLnBrk="1" fontAlgn="auto" hangingPunct="1">
              <a:spcAft>
                <a:spcPts val="0"/>
              </a:spcAft>
              <a:defRPr/>
            </a:pPr>
            <a:r>
              <a:rPr lang="es-MX">
                <a:ea typeface="ＭＳ Ｐゴシック" pitchFamily="34" charset="-128"/>
              </a:rPr>
              <a:t/>
            </a:r>
            <a:br>
              <a:rPr lang="es-MX">
                <a:ea typeface="ＭＳ Ｐゴシック" pitchFamily="34" charset="-128"/>
              </a:rPr>
            </a:br>
            <a:endParaRPr lang="es-MX">
              <a:ea typeface="ＭＳ Ｐゴシック" pitchFamily="34" charset="-128"/>
            </a:endParaRPr>
          </a:p>
        </p:txBody>
      </p:sp>
      <p:cxnSp>
        <p:nvCxnSpPr>
          <p:cNvPr id="7" name="Straight Connector 6"/>
          <p:cNvCxnSpPr>
            <a:cxnSpLocks/>
          </p:cNvCxnSpPr>
          <p:nvPr/>
        </p:nvCxnSpPr>
        <p:spPr bwMode="gray">
          <a:xfrm>
            <a:off x="5447818" y="62611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0551" y="5303838"/>
            <a:ext cx="12312551" cy="1262062"/>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3500" b="1">
              <a:solidFill>
                <a:schemeClr val="accent3">
                  <a:lumMod val="75000"/>
                </a:schemeClr>
              </a:solidFill>
            </a:endParaRPr>
          </a:p>
        </p:txBody>
      </p:sp>
      <p:sp>
        <p:nvSpPr>
          <p:cNvPr id="6" name="Title 1"/>
          <p:cNvSpPr txBox="1">
            <a:spLocks/>
          </p:cNvSpPr>
          <p:nvPr/>
        </p:nvSpPr>
        <p:spPr bwMode="gray">
          <a:xfrm>
            <a:off x="2023611" y="4741069"/>
            <a:ext cx="7297737" cy="2387600"/>
          </a:xfrm>
          <a:prstGeom prst="rect">
            <a:avLst/>
          </a:prstGeom>
        </p:spPr>
        <p:txBody>
          <a:bodyPr lIns="45720" rIns="45720" anchor="ctr">
            <a:normAutofit/>
          </a:bodyPr>
          <a:lstStyle/>
          <a:p>
            <a:pPr algn="r" defTabSz="914400" fontAlgn="auto">
              <a:spcAft>
                <a:spcPts val="0"/>
              </a:spcAft>
              <a:defRPr/>
            </a:pPr>
            <a:r>
              <a:rPr lang="es-MX" sz="7200" b="1" dirty="0">
                <a:solidFill>
                  <a:schemeClr val="accent3">
                    <a:lumMod val="50000"/>
                  </a:schemeClr>
                </a:solidFill>
                <a:latin typeface="+mj-lt"/>
                <a:ea typeface="+mj-ea"/>
                <a:cs typeface="+mj-cs"/>
              </a:rPr>
              <a:t>¡Me siento peor!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dult, Ambulance, Background, Care">
            <a:extLst>
              <a:ext uri="{FF2B5EF4-FFF2-40B4-BE49-F238E27FC236}">
                <a16:creationId xmlns:a16="http://schemas.microsoft.com/office/drawing/2014/main" xmlns="" id="{A0B2BA92-6F28-CD39-1A15-818725203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8" name="Title 1"/>
          <p:cNvSpPr>
            <a:spLocks noGrp="1"/>
          </p:cNvSpPr>
          <p:nvPr>
            <p:ph type="title"/>
          </p:nvPr>
        </p:nvSpPr>
        <p:spPr/>
        <p:txBody>
          <a:bodyPr/>
          <a:lstStyle/>
          <a:p>
            <a:pPr eaLnBrk="1" hangingPunct="1"/>
            <a:r>
              <a:rPr lang="es-MX">
                <a:ea typeface="ＭＳ Ｐゴシック" pitchFamily="34" charset="-128"/>
              </a:rPr>
              <a:t>  </a:t>
            </a:r>
          </a:p>
        </p:txBody>
      </p:sp>
      <p:sp>
        <p:nvSpPr>
          <p:cNvPr id="45059" name="Content Placeholder 2"/>
          <p:cNvSpPr>
            <a:spLocks noGrp="1"/>
          </p:cNvSpPr>
          <p:nvPr>
            <p:ph idx="1"/>
          </p:nvPr>
        </p:nvSpPr>
        <p:spPr/>
        <p:txBody>
          <a:bodyPr/>
          <a:lstStyle/>
          <a:p>
            <a:pPr eaLnBrk="1" hangingPunct="1">
              <a:buFont typeface="Arial" pitchFamily="34" charset="0"/>
              <a:buNone/>
            </a:pPr>
            <a:endParaRPr lang="es-MX">
              <a:ea typeface="ＭＳ Ｐゴシック" pitchFamily="34" charset="-128"/>
            </a:endParaRPr>
          </a:p>
          <a:p>
            <a:pPr eaLnBrk="1" hangingPunct="1">
              <a:buFont typeface="Arial" pitchFamily="34" charset="0"/>
              <a:buNone/>
            </a:pPr>
            <a:endParaRPr lang="es-MX">
              <a:ea typeface="ＭＳ Ｐゴシック" pitchFamily="34" charset="-128"/>
            </a:endParaRPr>
          </a:p>
        </p:txBody>
      </p:sp>
      <p:sp>
        <p:nvSpPr>
          <p:cNvPr id="8" name="Rectangle 7">
            <a:extLst>
              <a:ext uri="{FF2B5EF4-FFF2-40B4-BE49-F238E27FC236}">
                <a16:creationId xmlns:a16="http://schemas.microsoft.com/office/drawing/2014/main" xmlns="" id="{3A7075BD-410F-35F8-53B9-B1CB61482188}"/>
              </a:ext>
            </a:extLst>
          </p:cNvPr>
          <p:cNvSpPr/>
          <p:nvPr/>
        </p:nvSpPr>
        <p:spPr>
          <a:xfrm>
            <a:off x="-120551" y="5303838"/>
            <a:ext cx="12312551" cy="1262062"/>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3500" b="1">
              <a:solidFill>
                <a:schemeClr val="accent3">
                  <a:lumMod val="75000"/>
                </a:schemeClr>
              </a:solidFill>
            </a:endParaRPr>
          </a:p>
        </p:txBody>
      </p:sp>
      <p:sp>
        <p:nvSpPr>
          <p:cNvPr id="7" name="Title 1"/>
          <p:cNvSpPr txBox="1">
            <a:spLocks/>
          </p:cNvSpPr>
          <p:nvPr/>
        </p:nvSpPr>
        <p:spPr bwMode="gray">
          <a:xfrm>
            <a:off x="6802244" y="5575609"/>
            <a:ext cx="5125214" cy="713991"/>
          </a:xfrm>
          <a:prstGeom prst="rect">
            <a:avLst/>
          </a:prstGeom>
        </p:spPr>
        <p:txBody>
          <a:bodyPr lIns="45720" rIns="45720" anchor="ctr">
            <a:normAutofit fontScale="70000" lnSpcReduction="20000"/>
          </a:bodyPr>
          <a:lstStyle/>
          <a:p>
            <a:pPr algn="r" defTabSz="914400" fontAlgn="auto">
              <a:spcAft>
                <a:spcPts val="0"/>
              </a:spcAft>
              <a:defRPr/>
            </a:pPr>
            <a:r>
              <a:rPr lang="es-MX" sz="7200" b="1" dirty="0">
                <a:solidFill>
                  <a:schemeClr val="accent3">
                    <a:lumMod val="50000"/>
                  </a:schemeClr>
                </a:solidFill>
                <a:latin typeface="+mj-lt"/>
                <a:ea typeface="+mj-ea"/>
                <a:cs typeface="+mj-cs"/>
              </a:rPr>
              <a:t>¡Díganos!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pPr eaLnBrk="1" fontAlgn="auto" hangingPunct="1">
              <a:spcAft>
                <a:spcPts val="0"/>
              </a:spcAft>
              <a:defRPr/>
            </a:pPr>
            <a:r>
              <a:rPr lang="es-MX">
                <a:ea typeface="ＭＳ Ｐゴシック" pitchFamily="34" charset="-128"/>
              </a:rPr>
              <a:t/>
            </a:r>
            <a:br>
              <a:rPr lang="es-MX">
                <a:ea typeface="ＭＳ Ｐゴシック" pitchFamily="34" charset="-128"/>
              </a:rPr>
            </a:br>
            <a:endParaRPr lang="es-MX">
              <a:ea typeface="ＭＳ Ｐゴシック" pitchFamily="34" charset="-128"/>
            </a:endParaRPr>
          </a:p>
        </p:txBody>
      </p:sp>
      <p:pic>
        <p:nvPicPr>
          <p:cNvPr id="47107" name="Picture 5" descr="Image result for exercise"/>
          <p:cNvPicPr>
            <a:picLocks noChangeAspect="1" noChangeArrowheads="1"/>
          </p:cNvPicPr>
          <p:nvPr/>
        </p:nvPicPr>
        <p:blipFill>
          <a:blip r:embed="rId3"/>
          <a:srcRect/>
          <a:stretch>
            <a:fillRect/>
          </a:stretch>
        </p:blipFill>
        <p:spPr bwMode="auto">
          <a:xfrm>
            <a:off x="0" y="1"/>
            <a:ext cx="12192000" cy="7409198"/>
          </a:xfrm>
          <a:prstGeom prst="rect">
            <a:avLst/>
          </a:prstGeom>
          <a:noFill/>
          <a:ln w="9525">
            <a:noFill/>
            <a:miter lim="800000"/>
            <a:headEnd/>
            <a:tailEnd/>
          </a:ln>
        </p:spPr>
      </p:pic>
      <p:sp>
        <p:nvSpPr>
          <p:cNvPr id="7" name="Title 1"/>
          <p:cNvSpPr txBox="1">
            <a:spLocks/>
          </p:cNvSpPr>
          <p:nvPr/>
        </p:nvSpPr>
        <p:spPr bwMode="gray">
          <a:xfrm>
            <a:off x="68766" y="274638"/>
            <a:ext cx="12054468" cy="846137"/>
          </a:xfrm>
          <a:prstGeom prst="rect">
            <a:avLst/>
          </a:prstGeom>
        </p:spPr>
        <p:txBody>
          <a:bodyPr lIns="45720" rIns="45720" anchor="ctr">
            <a:normAutofit lnSpcReduction="10000"/>
          </a:bodyPr>
          <a:lstStyle/>
          <a:p>
            <a:pPr algn="r" defTabSz="914400" fontAlgn="auto">
              <a:spcAft>
                <a:spcPts val="0"/>
              </a:spcAft>
              <a:defRPr/>
            </a:pPr>
            <a:r>
              <a:rPr lang="es-MX" sz="5000" b="1" dirty="0">
                <a:solidFill>
                  <a:schemeClr val="accent3">
                    <a:lumMod val="50000"/>
                  </a:schemeClr>
                </a:solidFill>
                <a:latin typeface="+mn-lt"/>
                <a:ea typeface="+mj-ea"/>
                <a:cs typeface="+mj-cs"/>
              </a:rPr>
              <a:t>¡Ya no necesito los medicamentos!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a:lstStyle/>
          <a:p>
            <a:pPr eaLnBrk="1" hangingPunct="1"/>
            <a:r>
              <a:rPr lang="en-US">
                <a:ea typeface="ＭＳ Ｐゴシック" pitchFamily="34" charset="-128"/>
              </a:rPr>
              <a:t> </a:t>
            </a:r>
          </a:p>
        </p:txBody>
      </p:sp>
      <p:sp>
        <p:nvSpPr>
          <p:cNvPr id="10" name="Rectangle 9"/>
          <p:cNvSpPr/>
          <p:nvPr/>
        </p:nvSpPr>
        <p:spPr>
          <a:xfrm>
            <a:off x="-12600" y="-1665"/>
            <a:ext cx="12204600" cy="18288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b="1" dirty="0">
              <a:solidFill>
                <a:schemeClr val="accent3">
                  <a:lumMod val="75000"/>
                </a:schemeClr>
              </a:solidFill>
            </a:endParaRPr>
          </a:p>
        </p:txBody>
      </p:sp>
      <p:sp>
        <p:nvSpPr>
          <p:cNvPr id="9" name="Title 1"/>
          <p:cNvSpPr txBox="1">
            <a:spLocks/>
          </p:cNvSpPr>
          <p:nvPr/>
        </p:nvSpPr>
        <p:spPr bwMode="gray">
          <a:xfrm>
            <a:off x="1524000" y="-258763"/>
            <a:ext cx="8686800" cy="2387601"/>
          </a:xfrm>
          <a:prstGeom prst="rect">
            <a:avLst/>
          </a:prstGeom>
        </p:spPr>
        <p:txBody>
          <a:bodyPr lIns="45720" rIns="45720" anchor="ctr">
            <a:normAutofit/>
          </a:bodyPr>
          <a:lstStyle/>
          <a:p>
            <a:pPr algn="r" defTabSz="914400" fontAlgn="auto">
              <a:spcAft>
                <a:spcPts val="0"/>
              </a:spcAft>
              <a:defRPr/>
            </a:pPr>
            <a:r>
              <a:rPr lang="en-US" sz="5000" b="1" dirty="0">
                <a:solidFill>
                  <a:schemeClr val="accent3">
                    <a:lumMod val="50000"/>
                  </a:schemeClr>
                </a:solidFill>
                <a:latin typeface="+mn-lt"/>
                <a:ea typeface="+mj-ea"/>
                <a:cs typeface="+mj-cs"/>
              </a:rPr>
              <a:t>¡FELICIDADES!……PERO…</a:t>
            </a:r>
          </a:p>
        </p:txBody>
      </p:sp>
      <p:pic>
        <p:nvPicPr>
          <p:cNvPr id="7" name="Picture 6" descr="Woman exercising at home">
            <a:extLst>
              <a:ext uri="{FF2B5EF4-FFF2-40B4-BE49-F238E27FC236}">
                <a16:creationId xmlns:a16="http://schemas.microsoft.com/office/drawing/2014/main" xmlns="" id="{1DAD7E2B-8752-1AC5-1A30-A815E6F5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667" y="1836365"/>
            <a:ext cx="7067460" cy="5000998"/>
          </a:xfrm>
          <a:prstGeom prst="rect">
            <a:avLst/>
          </a:prstGeom>
        </p:spPr>
      </p:pic>
      <p:pic>
        <p:nvPicPr>
          <p:cNvPr id="8" name="Picture 7" descr="Close-up of hand holding salad">
            <a:extLst>
              <a:ext uri="{FF2B5EF4-FFF2-40B4-BE49-F238E27FC236}">
                <a16:creationId xmlns:a16="http://schemas.microsoft.com/office/drawing/2014/main" xmlns="" id="{855D74EC-B91F-27D4-0F06-E52ABDE492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0157" y="1827135"/>
            <a:ext cx="7131843" cy="506004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D2CA4B8D-A894-45CF-8BAA-847EC6FD418B}"/>
              </a:ext>
            </a:extLst>
          </p:cNvPr>
          <p:cNvSpPr>
            <a:spLocks noGrp="1"/>
          </p:cNvSpPr>
          <p:nvPr>
            <p:ph type="title"/>
          </p:nvPr>
        </p:nvSpPr>
        <p:spPr>
          <a:xfrm>
            <a:off x="1981200" y="274638"/>
            <a:ext cx="7467600" cy="1143000"/>
          </a:xfrm>
        </p:spPr>
        <p:txBody>
          <a:bodyPr/>
          <a:lstStyle/>
          <a:p>
            <a:r>
              <a:rPr lang="es-MX"/>
              <a:t>Entonces….tomemos acción</a:t>
            </a:r>
          </a:p>
        </p:txBody>
      </p:sp>
      <p:sp>
        <p:nvSpPr>
          <p:cNvPr id="3" name="Content Placeholder 2">
            <a:extLst>
              <a:ext uri="{FF2B5EF4-FFF2-40B4-BE49-F238E27FC236}">
                <a16:creationId xmlns:a16="http://schemas.microsoft.com/office/drawing/2014/main" xmlns="" id="{4D0798CF-42BF-4761-9818-984F891711A8}"/>
              </a:ext>
            </a:extLst>
          </p:cNvPr>
          <p:cNvSpPr>
            <a:spLocks noGrp="1"/>
          </p:cNvSpPr>
          <p:nvPr>
            <p:ph sz="half" idx="2"/>
          </p:nvPr>
        </p:nvSpPr>
        <p:spPr>
          <a:xfrm>
            <a:off x="8160544" y="2209650"/>
            <a:ext cx="3657600" cy="2978526"/>
          </a:xfrm>
        </p:spPr>
        <p:txBody>
          <a:bodyPr wrap="square" anchor="t">
            <a:normAutofit/>
          </a:bodyPr>
          <a:lstStyle/>
          <a:p>
            <a:pPr marL="36512" indent="0" algn="ctr">
              <a:buNone/>
            </a:pPr>
            <a:r>
              <a:rPr lang="es-MX" sz="3200" dirty="0"/>
              <a:t>¡No permita</a:t>
            </a:r>
          </a:p>
          <a:p>
            <a:pPr marL="36512" indent="0" algn="ctr">
              <a:buNone/>
            </a:pPr>
            <a:r>
              <a:rPr lang="es-MX" sz="3200" dirty="0"/>
              <a:t>que su</a:t>
            </a:r>
          </a:p>
          <a:p>
            <a:pPr marL="36512" indent="0" algn="ctr">
              <a:buNone/>
            </a:pPr>
            <a:r>
              <a:rPr lang="es-MX" sz="3200" dirty="0"/>
              <a:t>cuerpo se </a:t>
            </a:r>
          </a:p>
          <a:p>
            <a:pPr marL="36512" indent="0" algn="ctr">
              <a:buNone/>
            </a:pPr>
            <a:r>
              <a:rPr lang="es-MX" sz="3200" dirty="0"/>
              <a:t>deteriore mas!</a:t>
            </a:r>
          </a:p>
          <a:p>
            <a:pPr marL="36512" indent="0">
              <a:buNone/>
            </a:pPr>
            <a:endParaRPr lang="es-MX" dirty="0"/>
          </a:p>
        </p:txBody>
      </p:sp>
      <p:pic>
        <p:nvPicPr>
          <p:cNvPr id="5" name="Picture 4" descr="Doctor holding capsule">
            <a:extLst>
              <a:ext uri="{FF2B5EF4-FFF2-40B4-BE49-F238E27FC236}">
                <a16:creationId xmlns:a16="http://schemas.microsoft.com/office/drawing/2014/main" xmlns="" id="{EC86953D-404F-0CA5-5289-31E03C16CF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17638"/>
            <a:ext cx="8160544" cy="5440362"/>
          </a:xfrm>
          <a:prstGeom prst="rect">
            <a:avLst/>
          </a:prstGeom>
        </p:spPr>
      </p:pic>
    </p:spTree>
    <p:extLst>
      <p:ext uri="{BB962C8B-B14F-4D97-AF65-F5344CB8AC3E}">
        <p14:creationId xmlns:p14="http://schemas.microsoft.com/office/powerpoint/2010/main" val="3913404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a:lstStyle/>
          <a:p>
            <a:pPr eaLnBrk="1" hangingPunct="1"/>
            <a:r>
              <a:rPr lang="es-MX">
                <a:ea typeface="ＭＳ Ｐゴシック" pitchFamily="34" charset="-128"/>
              </a:rPr>
              <a:t> </a:t>
            </a:r>
          </a:p>
        </p:txBody>
      </p:sp>
      <p:pic>
        <p:nvPicPr>
          <p:cNvPr id="7" name="Picture 6" descr="A picture containing text&#10;&#10;Description automatically generated">
            <a:extLst>
              <a:ext uri="{FF2B5EF4-FFF2-40B4-BE49-F238E27FC236}">
                <a16:creationId xmlns:a16="http://schemas.microsoft.com/office/drawing/2014/main" xmlns="" id="{9649F4C1-3FC3-DBB8-F2CD-A6E16AC5BD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00" y="-558800"/>
            <a:ext cx="12115600" cy="8945870"/>
          </a:xfrm>
          <a:prstGeom prst="rect">
            <a:avLst/>
          </a:prstGeom>
        </p:spPr>
      </p:pic>
      <p:sp>
        <p:nvSpPr>
          <p:cNvPr id="8" name="Rectangle 7">
            <a:extLst>
              <a:ext uri="{FF2B5EF4-FFF2-40B4-BE49-F238E27FC236}">
                <a16:creationId xmlns:a16="http://schemas.microsoft.com/office/drawing/2014/main" xmlns="" id="{CA3649F6-6AC2-D6B0-C616-FD819031721C}"/>
              </a:ext>
            </a:extLst>
          </p:cNvPr>
          <p:cNvSpPr/>
          <p:nvPr/>
        </p:nvSpPr>
        <p:spPr>
          <a:xfrm>
            <a:off x="38200" y="122239"/>
            <a:ext cx="11760000" cy="18288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3500" b="1">
              <a:solidFill>
                <a:schemeClr val="accent3">
                  <a:lumMod val="75000"/>
                </a:schemeClr>
              </a:solidFill>
            </a:endParaRPr>
          </a:p>
        </p:txBody>
      </p:sp>
      <p:sp>
        <p:nvSpPr>
          <p:cNvPr id="11" name="Title 1">
            <a:extLst>
              <a:ext uri="{FF2B5EF4-FFF2-40B4-BE49-F238E27FC236}">
                <a16:creationId xmlns:a16="http://schemas.microsoft.com/office/drawing/2014/main" xmlns="" id="{FEC24EF2-5DE8-E192-0BD8-36EA093DD756}"/>
              </a:ext>
            </a:extLst>
          </p:cNvPr>
          <p:cNvSpPr txBox="1">
            <a:spLocks/>
          </p:cNvSpPr>
          <p:nvPr/>
        </p:nvSpPr>
        <p:spPr bwMode="gray">
          <a:xfrm>
            <a:off x="1524000" y="-258763"/>
            <a:ext cx="8686800" cy="2387601"/>
          </a:xfrm>
          <a:prstGeom prst="rect">
            <a:avLst/>
          </a:prstGeom>
        </p:spPr>
        <p:txBody>
          <a:bodyPr lIns="45720" rIns="45720" anchor="ctr">
            <a:normAutofit/>
          </a:bodyPr>
          <a:lstStyle/>
          <a:p>
            <a:pPr algn="r" defTabSz="914400" fontAlgn="auto">
              <a:spcAft>
                <a:spcPts val="0"/>
              </a:spcAft>
              <a:defRPr/>
            </a:pPr>
            <a:r>
              <a:rPr lang="es-MX" sz="5000" b="1">
                <a:solidFill>
                  <a:schemeClr val="accent6">
                    <a:lumMod val="50000"/>
                  </a:schemeClr>
                </a:solidFill>
                <a:latin typeface="+mn-lt"/>
                <a:ea typeface="+mj-ea"/>
                <a:cs typeface="+mj-cs"/>
              </a:rPr>
              <a:t>Avísenos si tiene preguntas!</a:t>
            </a:r>
          </a:p>
        </p:txBody>
      </p:sp>
    </p:spTree>
    <p:extLst>
      <p:ext uri="{BB962C8B-B14F-4D97-AF65-F5344CB8AC3E}">
        <p14:creationId xmlns:p14="http://schemas.microsoft.com/office/powerpoint/2010/main" val="665305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outdoor, aquatic bird, bird&#10;&#10;Description automatically generated">
            <a:extLst>
              <a:ext uri="{FF2B5EF4-FFF2-40B4-BE49-F238E27FC236}">
                <a16:creationId xmlns:a16="http://schemas.microsoft.com/office/drawing/2014/main" xmlns="" id="{4B7A86B8-7212-4C0F-AE23-3D5E505DAE5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20770" y="-119063"/>
            <a:ext cx="12312770" cy="7137401"/>
          </a:xfrm>
        </p:spPr>
      </p:pic>
      <p:pic>
        <p:nvPicPr>
          <p:cNvPr id="23" name="Picture 22" descr="Diagram&#10;&#10;Description automatically generated">
            <a:extLst>
              <a:ext uri="{FF2B5EF4-FFF2-40B4-BE49-F238E27FC236}">
                <a16:creationId xmlns:a16="http://schemas.microsoft.com/office/drawing/2014/main" xmlns="" id="{1ECA6BAF-83E7-4BFC-97B4-D537C3D523E8}"/>
              </a:ext>
            </a:extLst>
          </p:cNvPr>
          <p:cNvPicPr>
            <a:picLocks noChangeAspect="1"/>
          </p:cNvPicPr>
          <p:nvPr/>
        </p:nvPicPr>
        <p:blipFill>
          <a:blip r:embed="rId4"/>
          <a:stretch>
            <a:fillRect/>
          </a:stretch>
        </p:blipFill>
        <p:spPr>
          <a:xfrm>
            <a:off x="1780353" y="356260"/>
            <a:ext cx="8389450" cy="5973288"/>
          </a:xfrm>
          <a:prstGeom prst="rect">
            <a:avLst/>
          </a:prstGeom>
        </p:spPr>
      </p:pic>
      <p:sp>
        <p:nvSpPr>
          <p:cNvPr id="24" name="TextBox 23">
            <a:extLst>
              <a:ext uri="{FF2B5EF4-FFF2-40B4-BE49-F238E27FC236}">
                <a16:creationId xmlns:a16="http://schemas.microsoft.com/office/drawing/2014/main" xmlns="" id="{4C1D878C-DB4B-4C68-9818-BCBE5D996625}"/>
              </a:ext>
            </a:extLst>
          </p:cNvPr>
          <p:cNvSpPr txBox="1"/>
          <p:nvPr/>
        </p:nvSpPr>
        <p:spPr>
          <a:xfrm>
            <a:off x="8304811" y="439388"/>
            <a:ext cx="1531917" cy="276999"/>
          </a:xfrm>
          <a:prstGeom prst="rect">
            <a:avLst/>
          </a:prstGeom>
          <a:noFill/>
        </p:spPr>
        <p:txBody>
          <a:bodyPr wrap="square" rtlCol="0">
            <a:spAutoFit/>
          </a:bodyPr>
          <a:lstStyle/>
          <a:p>
            <a:r>
              <a:rPr lang="es-MX" sz="1200" dirty="0">
                <a:solidFill>
                  <a:schemeClr val="bg1"/>
                </a:solidFill>
              </a:rPr>
              <a:t>Nombre de Doctor</a:t>
            </a:r>
          </a:p>
        </p:txBody>
      </p:sp>
      <p:sp>
        <p:nvSpPr>
          <p:cNvPr id="25" name="TextBox 24">
            <a:extLst>
              <a:ext uri="{FF2B5EF4-FFF2-40B4-BE49-F238E27FC236}">
                <a16:creationId xmlns:a16="http://schemas.microsoft.com/office/drawing/2014/main" xmlns="" id="{9336F46A-C703-4301-86F8-6C6B0CBB66CE}"/>
              </a:ext>
            </a:extLst>
          </p:cNvPr>
          <p:cNvSpPr txBox="1"/>
          <p:nvPr/>
        </p:nvSpPr>
        <p:spPr>
          <a:xfrm>
            <a:off x="8304811" y="902526"/>
            <a:ext cx="1531917" cy="461665"/>
          </a:xfrm>
          <a:prstGeom prst="rect">
            <a:avLst/>
          </a:prstGeom>
          <a:noFill/>
        </p:spPr>
        <p:txBody>
          <a:bodyPr wrap="square" rtlCol="0">
            <a:spAutoFit/>
          </a:bodyPr>
          <a:lstStyle/>
          <a:p>
            <a:r>
              <a:rPr lang="es-MX" sz="1200" dirty="0">
                <a:solidFill>
                  <a:schemeClr val="bg1"/>
                </a:solidFill>
              </a:rPr>
              <a:t>Teléfono de la farmacia</a:t>
            </a:r>
          </a:p>
        </p:txBody>
      </p:sp>
      <p:sp>
        <p:nvSpPr>
          <p:cNvPr id="26" name="TextBox 25">
            <a:extLst>
              <a:ext uri="{FF2B5EF4-FFF2-40B4-BE49-F238E27FC236}">
                <a16:creationId xmlns:a16="http://schemas.microsoft.com/office/drawing/2014/main" xmlns="" id="{CD46BFE8-285B-4DBD-A074-C342B065A127}"/>
              </a:ext>
            </a:extLst>
          </p:cNvPr>
          <p:cNvSpPr txBox="1"/>
          <p:nvPr/>
        </p:nvSpPr>
        <p:spPr>
          <a:xfrm>
            <a:off x="8304811" y="1543793"/>
            <a:ext cx="1531917" cy="461665"/>
          </a:xfrm>
          <a:prstGeom prst="rect">
            <a:avLst/>
          </a:prstGeom>
          <a:noFill/>
        </p:spPr>
        <p:txBody>
          <a:bodyPr wrap="square" rtlCol="0">
            <a:spAutoFit/>
          </a:bodyPr>
          <a:lstStyle/>
          <a:p>
            <a:r>
              <a:rPr lang="es-MX" sz="1200" dirty="0">
                <a:solidFill>
                  <a:schemeClr val="bg1"/>
                </a:solidFill>
              </a:rPr>
              <a:t>Dia que surtió el medicamento</a:t>
            </a:r>
          </a:p>
        </p:txBody>
      </p:sp>
      <p:sp>
        <p:nvSpPr>
          <p:cNvPr id="27" name="TextBox 26">
            <a:extLst>
              <a:ext uri="{FF2B5EF4-FFF2-40B4-BE49-F238E27FC236}">
                <a16:creationId xmlns:a16="http://schemas.microsoft.com/office/drawing/2014/main" xmlns="" id="{6877B2D4-E8B8-4E8E-A743-9EBA706BE8D2}"/>
              </a:ext>
            </a:extLst>
          </p:cNvPr>
          <p:cNvSpPr txBox="1"/>
          <p:nvPr/>
        </p:nvSpPr>
        <p:spPr>
          <a:xfrm>
            <a:off x="6274130" y="5955476"/>
            <a:ext cx="2873828" cy="276999"/>
          </a:xfrm>
          <a:prstGeom prst="rect">
            <a:avLst/>
          </a:prstGeom>
          <a:noFill/>
        </p:spPr>
        <p:txBody>
          <a:bodyPr wrap="square" rtlCol="0">
            <a:spAutoFit/>
          </a:bodyPr>
          <a:lstStyle/>
          <a:p>
            <a:r>
              <a:rPr lang="es-MX" sz="1200" dirty="0">
                <a:solidFill>
                  <a:schemeClr val="bg1"/>
                </a:solidFill>
              </a:rPr>
              <a:t>Fecha de caducidad del medicamento</a:t>
            </a:r>
          </a:p>
        </p:txBody>
      </p:sp>
      <p:sp>
        <p:nvSpPr>
          <p:cNvPr id="28" name="TextBox 27">
            <a:extLst>
              <a:ext uri="{FF2B5EF4-FFF2-40B4-BE49-F238E27FC236}">
                <a16:creationId xmlns:a16="http://schemas.microsoft.com/office/drawing/2014/main" xmlns="" id="{EE11ACC6-DBC8-4D0B-94BB-9DC7AF4856B8}"/>
              </a:ext>
            </a:extLst>
          </p:cNvPr>
          <p:cNvSpPr txBox="1"/>
          <p:nvPr/>
        </p:nvSpPr>
        <p:spPr>
          <a:xfrm>
            <a:off x="2129643" y="997528"/>
            <a:ext cx="1531917" cy="461665"/>
          </a:xfrm>
          <a:prstGeom prst="rect">
            <a:avLst/>
          </a:prstGeom>
          <a:noFill/>
        </p:spPr>
        <p:txBody>
          <a:bodyPr wrap="square" rtlCol="0">
            <a:spAutoFit/>
          </a:bodyPr>
          <a:lstStyle/>
          <a:p>
            <a:r>
              <a:rPr lang="es-MX" sz="1200" dirty="0">
                <a:solidFill>
                  <a:schemeClr val="bg1"/>
                </a:solidFill>
              </a:rPr>
              <a:t>Dirección de su farmacia</a:t>
            </a:r>
          </a:p>
        </p:txBody>
      </p:sp>
      <p:sp>
        <p:nvSpPr>
          <p:cNvPr id="29" name="TextBox 28">
            <a:extLst>
              <a:ext uri="{FF2B5EF4-FFF2-40B4-BE49-F238E27FC236}">
                <a16:creationId xmlns:a16="http://schemas.microsoft.com/office/drawing/2014/main" xmlns="" id="{2802C3C0-031B-4454-A5F5-8D502BEEB148}"/>
              </a:ext>
            </a:extLst>
          </p:cNvPr>
          <p:cNvSpPr txBox="1"/>
          <p:nvPr/>
        </p:nvSpPr>
        <p:spPr>
          <a:xfrm>
            <a:off x="2022198" y="1625251"/>
            <a:ext cx="1531917" cy="1015663"/>
          </a:xfrm>
          <a:prstGeom prst="rect">
            <a:avLst/>
          </a:prstGeom>
          <a:noFill/>
        </p:spPr>
        <p:txBody>
          <a:bodyPr wrap="square" rtlCol="0">
            <a:spAutoFit/>
          </a:bodyPr>
          <a:lstStyle/>
          <a:p>
            <a:r>
              <a:rPr lang="es-MX" sz="1200" dirty="0">
                <a:solidFill>
                  <a:schemeClr val="bg1"/>
                </a:solidFill>
              </a:rPr>
              <a:t>Numero de receta – farmacia usa este numero para identificar su medicamento</a:t>
            </a:r>
          </a:p>
        </p:txBody>
      </p:sp>
      <p:sp>
        <p:nvSpPr>
          <p:cNvPr id="30" name="TextBox 29">
            <a:extLst>
              <a:ext uri="{FF2B5EF4-FFF2-40B4-BE49-F238E27FC236}">
                <a16:creationId xmlns:a16="http://schemas.microsoft.com/office/drawing/2014/main" xmlns="" id="{0720C91B-46EE-4A6D-A91F-0788FE0821E4}"/>
              </a:ext>
            </a:extLst>
          </p:cNvPr>
          <p:cNvSpPr txBox="1"/>
          <p:nvPr/>
        </p:nvSpPr>
        <p:spPr>
          <a:xfrm>
            <a:off x="2022198" y="2806972"/>
            <a:ext cx="1531917" cy="461665"/>
          </a:xfrm>
          <a:prstGeom prst="rect">
            <a:avLst/>
          </a:prstGeom>
          <a:noFill/>
        </p:spPr>
        <p:txBody>
          <a:bodyPr wrap="square" rtlCol="0">
            <a:spAutoFit/>
          </a:bodyPr>
          <a:lstStyle/>
          <a:p>
            <a:r>
              <a:rPr lang="es-MX" sz="1200" dirty="0">
                <a:solidFill>
                  <a:schemeClr val="bg1"/>
                </a:solidFill>
              </a:rPr>
              <a:t>Dueño de este medicamento</a:t>
            </a:r>
          </a:p>
        </p:txBody>
      </p:sp>
      <p:sp>
        <p:nvSpPr>
          <p:cNvPr id="31" name="TextBox 30">
            <a:extLst>
              <a:ext uri="{FF2B5EF4-FFF2-40B4-BE49-F238E27FC236}">
                <a16:creationId xmlns:a16="http://schemas.microsoft.com/office/drawing/2014/main" xmlns="" id="{8BE0BF0E-50E7-4726-9FFF-9055033598C2}"/>
              </a:ext>
            </a:extLst>
          </p:cNvPr>
          <p:cNvSpPr txBox="1"/>
          <p:nvPr/>
        </p:nvSpPr>
        <p:spPr>
          <a:xfrm>
            <a:off x="2129642" y="3449638"/>
            <a:ext cx="1531917" cy="1015663"/>
          </a:xfrm>
          <a:prstGeom prst="rect">
            <a:avLst/>
          </a:prstGeom>
          <a:noFill/>
        </p:spPr>
        <p:txBody>
          <a:bodyPr wrap="square" rtlCol="0">
            <a:spAutoFit/>
          </a:bodyPr>
          <a:lstStyle/>
          <a:p>
            <a:r>
              <a:rPr lang="es-MX" sz="1200" dirty="0">
                <a:solidFill>
                  <a:schemeClr val="bg1"/>
                </a:solidFill>
              </a:rPr>
              <a:t>Instrucciones de cuanto medicamento y cuantas veces al día tomarlo</a:t>
            </a:r>
          </a:p>
        </p:txBody>
      </p:sp>
      <p:sp>
        <p:nvSpPr>
          <p:cNvPr id="32" name="TextBox 31">
            <a:extLst>
              <a:ext uri="{FF2B5EF4-FFF2-40B4-BE49-F238E27FC236}">
                <a16:creationId xmlns:a16="http://schemas.microsoft.com/office/drawing/2014/main" xmlns="" id="{CD85432B-813A-47F2-A01F-D0CF6700D622}"/>
              </a:ext>
            </a:extLst>
          </p:cNvPr>
          <p:cNvSpPr txBox="1"/>
          <p:nvPr/>
        </p:nvSpPr>
        <p:spPr>
          <a:xfrm>
            <a:off x="2069133" y="4608875"/>
            <a:ext cx="1531917" cy="461665"/>
          </a:xfrm>
          <a:prstGeom prst="rect">
            <a:avLst/>
          </a:prstGeom>
          <a:noFill/>
        </p:spPr>
        <p:txBody>
          <a:bodyPr wrap="square" rtlCol="0">
            <a:spAutoFit/>
          </a:bodyPr>
          <a:lstStyle/>
          <a:p>
            <a:r>
              <a:rPr lang="es-MX" sz="1200" dirty="0">
                <a:solidFill>
                  <a:schemeClr val="bg1"/>
                </a:solidFill>
              </a:rPr>
              <a:t>Nombre y potencia del medicamento</a:t>
            </a:r>
          </a:p>
        </p:txBody>
      </p:sp>
      <p:sp>
        <p:nvSpPr>
          <p:cNvPr id="33" name="TextBox 32">
            <a:extLst>
              <a:ext uri="{FF2B5EF4-FFF2-40B4-BE49-F238E27FC236}">
                <a16:creationId xmlns:a16="http://schemas.microsoft.com/office/drawing/2014/main" xmlns="" id="{CF05C0D0-2139-4BFA-A350-2433BCB4DA1A}"/>
              </a:ext>
            </a:extLst>
          </p:cNvPr>
          <p:cNvSpPr txBox="1"/>
          <p:nvPr/>
        </p:nvSpPr>
        <p:spPr>
          <a:xfrm>
            <a:off x="2069133" y="5390040"/>
            <a:ext cx="1531917" cy="830997"/>
          </a:xfrm>
          <a:prstGeom prst="rect">
            <a:avLst/>
          </a:prstGeom>
          <a:noFill/>
        </p:spPr>
        <p:txBody>
          <a:bodyPr wrap="square" rtlCol="0">
            <a:spAutoFit/>
          </a:bodyPr>
          <a:lstStyle/>
          <a:p>
            <a:r>
              <a:rPr lang="es-MX" sz="1200" dirty="0">
                <a:solidFill>
                  <a:schemeClr val="bg1"/>
                </a:solidFill>
              </a:rPr>
              <a:t>Numero de veces que puede volver a surtir este medicamento</a:t>
            </a:r>
          </a:p>
        </p:txBody>
      </p:sp>
    </p:spTree>
    <p:extLst>
      <p:ext uri="{BB962C8B-B14F-4D97-AF65-F5344CB8AC3E}">
        <p14:creationId xmlns:p14="http://schemas.microsoft.com/office/powerpoint/2010/main" val="3862655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7EDB09A4-84B3-4BEB-91A1-36326CCCE9A2}"/>
              </a:ext>
            </a:extLst>
          </p:cNvPr>
          <p:cNvSpPr>
            <a:spLocks noGrp="1"/>
          </p:cNvSpPr>
          <p:nvPr>
            <p:ph type="title"/>
          </p:nvPr>
        </p:nvSpPr>
        <p:spPr>
          <a:xfrm>
            <a:off x="7241072" y="840312"/>
            <a:ext cx="3426928" cy="5177377"/>
          </a:xfrm>
          <a:ln>
            <a:noFill/>
          </a:ln>
        </p:spPr>
        <p:txBody>
          <a:bodyPr>
            <a:normAutofit/>
          </a:bodyPr>
          <a:lstStyle/>
          <a:p>
            <a:r>
              <a:rPr lang="es-MX" altLang="en-US" sz="3500" dirty="0">
                <a:ea typeface="ＭＳ Ｐゴシック"/>
              </a:rPr>
              <a:t>Pastillas: </a:t>
            </a:r>
            <a:br>
              <a:rPr lang="es-MX" altLang="en-US" sz="3500" dirty="0">
                <a:ea typeface="ＭＳ Ｐゴシック"/>
              </a:rPr>
            </a:br>
            <a:r>
              <a:rPr lang="es-MX" altLang="en-US" sz="3500" dirty="0">
                <a:ea typeface="ＭＳ Ｐゴシック"/>
              </a:rPr>
              <a:t>$4 por mes o </a:t>
            </a:r>
            <a:br>
              <a:rPr lang="es-MX" altLang="en-US" sz="3500" dirty="0">
                <a:ea typeface="ＭＳ Ｐゴシック"/>
              </a:rPr>
            </a:br>
            <a:r>
              <a:rPr lang="es-MX" altLang="en-US" sz="3500" dirty="0">
                <a:ea typeface="ＭＳ Ｐゴシック"/>
              </a:rPr>
              <a:t>$10 por 3 meses</a:t>
            </a:r>
          </a:p>
        </p:txBody>
      </p:sp>
      <p:graphicFrame>
        <p:nvGraphicFramePr>
          <p:cNvPr id="19461" name="Content Placeholder 2">
            <a:extLst>
              <a:ext uri="{FF2B5EF4-FFF2-40B4-BE49-F238E27FC236}">
                <a16:creationId xmlns:a16="http://schemas.microsoft.com/office/drawing/2014/main" xmlns="" id="{2CE99E3F-6223-40E4-A464-0C2F5BAC9F60}"/>
              </a:ext>
            </a:extLst>
          </p:cNvPr>
          <p:cNvGraphicFramePr>
            <a:graphicFrameLocks noGrp="1"/>
          </p:cNvGraphicFramePr>
          <p:nvPr>
            <p:ph idx="1"/>
            <p:extLst>
              <p:ext uri="{D42A27DB-BD31-4B8C-83A1-F6EECF244321}">
                <p14:modId xmlns:p14="http://schemas.microsoft.com/office/powerpoint/2010/main" val="572757422"/>
              </p:ext>
            </p:extLst>
          </p:nvPr>
        </p:nvGraphicFramePr>
        <p:xfrm>
          <a:off x="1990726" y="639763"/>
          <a:ext cx="4929187" cy="558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5526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ands, Holding, Old, Yeng, Care">
            <a:extLst>
              <a:ext uri="{FF2B5EF4-FFF2-40B4-BE49-F238E27FC236}">
                <a16:creationId xmlns:a16="http://schemas.microsoft.com/office/drawing/2014/main" xmlns="" id="{8591925A-0E2F-C390-D016-4EAF8556A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0"/>
            <a:ext cx="12241213"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1"/>
          </p:nvPr>
        </p:nvSpPr>
        <p:spPr/>
        <p:txBody>
          <a:bodyPr/>
          <a:lstStyle/>
          <a:p>
            <a:pPr>
              <a:defRPr/>
            </a:pPr>
            <a:fld id="{A0B3A8DE-5560-4AD8-8AB6-B439106D9270}" type="slidenum">
              <a:rPr lang="es-MX" smtClean="0"/>
              <a:pPr>
                <a:defRPr/>
              </a:pPr>
              <a:t>28</a:t>
            </a:fld>
            <a:endParaRPr lang="es-MX" dirty="0"/>
          </a:p>
        </p:txBody>
      </p:sp>
      <p:sp>
        <p:nvSpPr>
          <p:cNvPr id="20" name="Rectangle 19"/>
          <p:cNvSpPr/>
          <p:nvPr/>
        </p:nvSpPr>
        <p:spPr bwMode="gray">
          <a:xfrm>
            <a:off x="-24607" y="0"/>
            <a:ext cx="12241213" cy="6969125"/>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 name="Title 1"/>
          <p:cNvSpPr>
            <a:spLocks noGrp="1"/>
          </p:cNvSpPr>
          <p:nvPr>
            <p:ph type="ctrTitle"/>
          </p:nvPr>
        </p:nvSpPr>
        <p:spPr bwMode="gray">
          <a:xfrm>
            <a:off x="4939990" y="5765180"/>
            <a:ext cx="6516998" cy="638198"/>
          </a:xfrm>
        </p:spPr>
        <p:txBody>
          <a:bodyPr>
            <a:normAutofit fontScale="90000"/>
          </a:bodyPr>
          <a:lstStyle/>
          <a:p>
            <a:pPr algn="r" eaLnBrk="1" fontAlgn="auto" hangingPunct="1">
              <a:spcAft>
                <a:spcPts val="0"/>
              </a:spcAft>
              <a:defRPr/>
            </a:pPr>
            <a:r>
              <a:rPr lang="es-MX" b="1" dirty="0">
                <a:solidFill>
                  <a:schemeClr val="accent3">
                    <a:lumMod val="50000"/>
                  </a:schemeClr>
                </a:solidFill>
                <a:latin typeface="+mn-lt"/>
              </a:rPr>
              <a:t>Estamos aquí para ayudarle</a:t>
            </a:r>
          </a:p>
        </p:txBody>
      </p:sp>
      <p:pic>
        <p:nvPicPr>
          <p:cNvPr id="46089" name="Picture 3"/>
          <p:cNvPicPr>
            <a:picLocks noChangeAspect="1"/>
          </p:cNvPicPr>
          <p:nvPr/>
        </p:nvPicPr>
        <p:blipFill>
          <a:blip r:embed="rId4"/>
          <a:srcRect/>
          <a:stretch>
            <a:fillRect/>
          </a:stretch>
        </p:blipFill>
        <p:spPr bwMode="auto">
          <a:xfrm>
            <a:off x="8997520" y="454622"/>
            <a:ext cx="2037187" cy="1756420"/>
          </a:xfrm>
          <a:prstGeom prst="rect">
            <a:avLst/>
          </a:prstGeom>
          <a:noFill/>
          <a:ln w="9525">
            <a:noFill/>
            <a:miter lim="800000"/>
            <a:headEnd/>
            <a:tailEnd/>
          </a:ln>
        </p:spPr>
      </p:pic>
      <p:pic>
        <p:nvPicPr>
          <p:cNvPr id="46090" name="Picture 7" descr="Screen Shot 2018-10-18 at 3.04.55 PM.png"/>
          <p:cNvPicPr>
            <a:picLocks noChangeAspect="1"/>
          </p:cNvPicPr>
          <p:nvPr/>
        </p:nvPicPr>
        <p:blipFill>
          <a:blip r:embed="rId5"/>
          <a:srcRect/>
          <a:stretch>
            <a:fillRect/>
          </a:stretch>
        </p:blipFill>
        <p:spPr bwMode="auto">
          <a:xfrm>
            <a:off x="9046850" y="2391180"/>
            <a:ext cx="2200694" cy="3374000"/>
          </a:xfrm>
          <a:prstGeom prst="rect">
            <a:avLst/>
          </a:prstGeom>
          <a:noFill/>
          <a:ln w="9525">
            <a:noFill/>
            <a:miter lim="800000"/>
            <a:headEnd/>
            <a:tailEnd/>
          </a:ln>
        </p:spPr>
      </p:pic>
    </p:spTree>
    <p:extLst>
      <p:ext uri="{BB962C8B-B14F-4D97-AF65-F5344CB8AC3E}">
        <p14:creationId xmlns:p14="http://schemas.microsoft.com/office/powerpoint/2010/main" val="2899692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Life, Beauty, Scene, Achieve, Accomplish">
            <a:extLst>
              <a:ext uri="{FF2B5EF4-FFF2-40B4-BE49-F238E27FC236}">
                <a16:creationId xmlns:a16="http://schemas.microsoft.com/office/drawing/2014/main" xmlns="" id="{3CB3D007-C483-E6E7-B373-02CB83A0FC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
          <a:stretch/>
        </p:blipFill>
        <p:spPr bwMode="auto">
          <a:xfrm>
            <a:off x="0" y="2"/>
            <a:ext cx="12192000" cy="6857998"/>
          </a:xfrm>
          <a:prstGeom prst="rect">
            <a:avLst/>
          </a:prstGeom>
          <a:solidFill>
            <a:srgbClr val="FFFFFF"/>
          </a:solidFill>
        </p:spPr>
      </p:pic>
      <p:sp>
        <p:nvSpPr>
          <p:cNvPr id="7" name="Rectangle 6">
            <a:extLst>
              <a:ext uri="{FF2B5EF4-FFF2-40B4-BE49-F238E27FC236}">
                <a16:creationId xmlns:a16="http://schemas.microsoft.com/office/drawing/2014/main" xmlns="" id="{5E366AAD-6A10-737D-12AE-0EC877161AB8}"/>
              </a:ext>
            </a:extLst>
          </p:cNvPr>
          <p:cNvSpPr/>
          <p:nvPr/>
        </p:nvSpPr>
        <p:spPr bwMode="gray">
          <a:xfrm>
            <a:off x="0" y="-57563"/>
            <a:ext cx="12192000" cy="6925402"/>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a:extLst>
              <a:ext uri="{FF2B5EF4-FFF2-40B4-BE49-F238E27FC236}">
                <a16:creationId xmlns:a16="http://schemas.microsoft.com/office/drawing/2014/main" xmlns="" id="{5203C46D-F104-4A87-B5D3-628F5E51BA8D}"/>
              </a:ext>
            </a:extLst>
          </p:cNvPr>
          <p:cNvSpPr>
            <a:spLocks noGrp="1"/>
          </p:cNvSpPr>
          <p:nvPr>
            <p:ph type="title"/>
          </p:nvPr>
        </p:nvSpPr>
        <p:spPr>
          <a:xfrm>
            <a:off x="1993203" y="-1377729"/>
            <a:ext cx="6259892" cy="4184012"/>
          </a:xfrm>
        </p:spPr>
        <p:txBody>
          <a:bodyPr/>
          <a:lstStyle/>
          <a:p>
            <a:r>
              <a:rPr lang="en-US" sz="7500" dirty="0">
                <a:solidFill>
                  <a:schemeClr val="accent6">
                    <a:lumMod val="50000"/>
                  </a:schemeClr>
                </a:solidFill>
                <a:latin typeface="Arial Black (headings)"/>
              </a:rPr>
              <a:t>¡Gracias!</a:t>
            </a:r>
          </a:p>
        </p:txBody>
      </p:sp>
      <p:sp>
        <p:nvSpPr>
          <p:cNvPr id="3" name="Content Placeholder 2">
            <a:extLst>
              <a:ext uri="{FF2B5EF4-FFF2-40B4-BE49-F238E27FC236}">
                <a16:creationId xmlns:a16="http://schemas.microsoft.com/office/drawing/2014/main" xmlns="" id="{4D0798CF-42BF-4761-9818-984F891711A8}"/>
              </a:ext>
            </a:extLst>
          </p:cNvPr>
          <p:cNvSpPr>
            <a:spLocks noGrp="1"/>
          </p:cNvSpPr>
          <p:nvPr>
            <p:ph idx="1"/>
          </p:nvPr>
        </p:nvSpPr>
        <p:spPr>
          <a:xfrm>
            <a:off x="6870551" y="3916908"/>
            <a:ext cx="4234927" cy="2359863"/>
          </a:xfrm>
        </p:spPr>
        <p:txBody>
          <a:bodyPr/>
          <a:lstStyle/>
          <a:p>
            <a:pPr marL="36512" indent="0">
              <a:buNone/>
            </a:pPr>
            <a:r>
              <a:rPr lang="es-MX" sz="4500" dirty="0">
                <a:solidFill>
                  <a:schemeClr val="accent6">
                    <a:lumMod val="50000"/>
                  </a:schemeClr>
                </a:solidFill>
              </a:rPr>
              <a:t>¡No se pierda la próxima clase!</a:t>
            </a:r>
          </a:p>
        </p:txBody>
      </p:sp>
    </p:spTree>
    <p:extLst>
      <p:ext uri="{BB962C8B-B14F-4D97-AF65-F5344CB8AC3E}">
        <p14:creationId xmlns:p14="http://schemas.microsoft.com/office/powerpoint/2010/main" val="45523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lderly man receiving an needle">
            <a:extLst>
              <a:ext uri="{FF2B5EF4-FFF2-40B4-BE49-F238E27FC236}">
                <a16:creationId xmlns:a16="http://schemas.microsoft.com/office/drawing/2014/main" xmlns="" id="{0FAED66A-AA84-95A1-CEB5-328695C4E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579" name="Title 1"/>
          <p:cNvSpPr>
            <a:spLocks noGrp="1"/>
          </p:cNvSpPr>
          <p:nvPr>
            <p:ph type="title"/>
          </p:nvPr>
        </p:nvSpPr>
        <p:spPr/>
        <p:txBody>
          <a:bodyPr/>
          <a:lstStyle/>
          <a:p>
            <a:pPr eaLnBrk="1" hangingPunct="1"/>
            <a:r>
              <a:rPr lang="es-MX">
                <a:ea typeface="ＭＳ Ｐゴシック" pitchFamily="34" charset="-128"/>
              </a:rPr>
              <a:t> </a:t>
            </a:r>
          </a:p>
        </p:txBody>
      </p:sp>
      <p:sp>
        <p:nvSpPr>
          <p:cNvPr id="24580" name="Content Placeholder 2"/>
          <p:cNvSpPr>
            <a:spLocks noGrp="1"/>
          </p:cNvSpPr>
          <p:nvPr>
            <p:ph idx="1"/>
          </p:nvPr>
        </p:nvSpPr>
        <p:spPr>
          <a:xfrm>
            <a:off x="7977188" y="1417639"/>
            <a:ext cx="3617912" cy="4586287"/>
          </a:xfrm>
        </p:spPr>
        <p:txBody>
          <a:bodyPr/>
          <a:lstStyle/>
          <a:p>
            <a:pPr eaLnBrk="1" hangingPunct="1">
              <a:buFont typeface="Wingdings 2" pitchFamily="18" charset="2"/>
              <a:buNone/>
            </a:pPr>
            <a:endParaRPr lang="es-MX">
              <a:ea typeface="ＭＳ Ｐゴシック" pitchFamily="34" charset="-128"/>
            </a:endParaRPr>
          </a:p>
          <a:p>
            <a:pPr eaLnBrk="1" hangingPunct="1">
              <a:buFont typeface="Wingdings 2" pitchFamily="18" charset="2"/>
              <a:buNone/>
            </a:pPr>
            <a:endParaRPr lang="es-MX">
              <a:ea typeface="ＭＳ Ｐゴシック" pitchFamily="34" charset="-128"/>
            </a:endParaRPr>
          </a:p>
          <a:p>
            <a:pPr eaLnBrk="1" hangingPunct="1"/>
            <a:endParaRPr lang="es-MX">
              <a:ea typeface="ＭＳ Ｐゴシック" pitchFamily="34" charset="-128"/>
            </a:endParaRPr>
          </a:p>
          <a:p>
            <a:pPr eaLnBrk="1" hangingPunct="1"/>
            <a:endParaRPr lang="es-MX">
              <a:ea typeface="ＭＳ Ｐゴシック" pitchFamily="34" charset="-128"/>
            </a:endParaRPr>
          </a:p>
          <a:p>
            <a:pPr eaLnBrk="1" hangingPunct="1"/>
            <a:endParaRPr lang="es-MX">
              <a:ea typeface="ＭＳ Ｐゴシック" pitchFamily="34" charset="-128"/>
            </a:endParaRPr>
          </a:p>
          <a:p>
            <a:pPr eaLnBrk="1" hangingPunct="1"/>
            <a:endParaRPr lang="es-MX">
              <a:ea typeface="ＭＳ Ｐゴシック" pitchFamily="34" charset="-128"/>
            </a:endParaRPr>
          </a:p>
          <a:p>
            <a:pPr eaLnBrk="1" hangingPunct="1"/>
            <a:endParaRPr lang="es-MX">
              <a:ea typeface="ＭＳ Ｐゴシック" pitchFamily="34" charset="-128"/>
            </a:endParaRPr>
          </a:p>
        </p:txBody>
      </p:sp>
      <p:sp>
        <p:nvSpPr>
          <p:cNvPr id="8" name="Rectangle 7"/>
          <p:cNvSpPr/>
          <p:nvPr/>
        </p:nvSpPr>
        <p:spPr>
          <a:xfrm>
            <a:off x="0" y="915988"/>
            <a:ext cx="12383588" cy="10033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500" b="1">
                <a:solidFill>
                  <a:schemeClr val="tx1"/>
                </a:solidFill>
              </a:rPr>
              <a:t>Exámenes de Sangre y Orina</a:t>
            </a:r>
          </a:p>
        </p:txBody>
      </p:sp>
      <p:sp>
        <p:nvSpPr>
          <p:cNvPr id="9" name="Rectangle 8"/>
          <p:cNvSpPr/>
          <p:nvPr/>
        </p:nvSpPr>
        <p:spPr>
          <a:xfrm>
            <a:off x="7532914" y="2416630"/>
            <a:ext cx="2821576" cy="3587297"/>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3500">
                <a:solidFill>
                  <a:schemeClr val="accent3">
                    <a:lumMod val="50000"/>
                  </a:schemeClr>
                </a:solidFill>
                <a:latin typeface="Arial Black" pitchFamily="34" charset="0"/>
                <a:ea typeface="ＭＳ Ｐゴシック" pitchFamily="34" charset="-128"/>
              </a:rPr>
              <a:t>Anemia</a:t>
            </a:r>
          </a:p>
          <a:p>
            <a:pPr>
              <a:defRPr/>
            </a:pPr>
            <a:r>
              <a:rPr lang="es-MX" sz="3500">
                <a:solidFill>
                  <a:schemeClr val="accent3">
                    <a:lumMod val="50000"/>
                  </a:schemeClr>
                </a:solidFill>
                <a:latin typeface="Arial Black" pitchFamily="34" charset="0"/>
                <a:ea typeface="ＭＳ Ｐゴシック" pitchFamily="34" charset="-128"/>
              </a:rPr>
              <a:t>B12</a:t>
            </a:r>
          </a:p>
          <a:p>
            <a:pPr>
              <a:defRPr/>
            </a:pPr>
            <a:r>
              <a:rPr lang="es-MX" sz="3500">
                <a:solidFill>
                  <a:schemeClr val="accent3">
                    <a:lumMod val="50000"/>
                  </a:schemeClr>
                </a:solidFill>
                <a:latin typeface="Arial Black" pitchFamily="34" charset="0"/>
                <a:ea typeface="ＭＳ Ｐゴシック" pitchFamily="34" charset="-128"/>
              </a:rPr>
              <a:t>Colesterol</a:t>
            </a:r>
          </a:p>
          <a:p>
            <a:pPr>
              <a:defRPr/>
            </a:pPr>
            <a:r>
              <a:rPr lang="es-MX" sz="3500">
                <a:solidFill>
                  <a:schemeClr val="accent3">
                    <a:lumMod val="50000"/>
                  </a:schemeClr>
                </a:solidFill>
                <a:latin typeface="Arial Black" pitchFamily="34" charset="0"/>
                <a:ea typeface="ＭＳ Ｐゴシック" pitchFamily="34" charset="-128"/>
              </a:rPr>
              <a:t>Tiroides</a:t>
            </a:r>
          </a:p>
          <a:p>
            <a:pPr>
              <a:defRPr/>
            </a:pPr>
            <a:r>
              <a:rPr lang="es-MX" sz="3500">
                <a:solidFill>
                  <a:schemeClr val="accent3">
                    <a:lumMod val="50000"/>
                  </a:schemeClr>
                </a:solidFill>
                <a:latin typeface="Arial Black" pitchFamily="34" charset="0"/>
                <a:ea typeface="ＭＳ Ｐゴシック" pitchFamily="34" charset="-128"/>
              </a:rPr>
              <a:t>Hígado</a:t>
            </a:r>
          </a:p>
          <a:p>
            <a:pPr>
              <a:buFont typeface="Arial" pitchFamily="34" charset="0"/>
              <a:buNone/>
              <a:defRPr/>
            </a:pPr>
            <a:r>
              <a:rPr lang="es-MX" sz="3500">
                <a:solidFill>
                  <a:schemeClr val="accent3">
                    <a:lumMod val="50000"/>
                  </a:schemeClr>
                </a:solidFill>
                <a:latin typeface="Arial Black" pitchFamily="34" charset="0"/>
                <a:ea typeface="ＭＳ Ｐゴシック" pitchFamily="34" charset="-128"/>
              </a:rPr>
              <a:t>Riñones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lgn="ctr"/>
            <a:r>
              <a:rPr lang="en-US" sz="2500" b="1" dirty="0" err="1" smtClean="0">
                <a:solidFill>
                  <a:schemeClr val="bg1"/>
                </a:solidFill>
                <a:latin typeface="Arial Black" panose="020B0A04020102020204" pitchFamily="34" charset="0"/>
              </a:rPr>
              <a:t>Referencias</a:t>
            </a:r>
            <a:endParaRPr lang="en-US" sz="2500" b="1" dirty="0">
              <a:solidFill>
                <a:schemeClr val="bg1"/>
              </a:solidFill>
              <a:latin typeface="Arial Black" panose="020B0A04020102020204" pitchFamily="34" charset="0"/>
            </a:endParaRPr>
          </a:p>
        </p:txBody>
      </p:sp>
      <p:sp>
        <p:nvSpPr>
          <p:cNvPr id="3" name="Slide Number Placeholder 2"/>
          <p:cNvSpPr>
            <a:spLocks noGrp="1"/>
          </p:cNvSpPr>
          <p:nvPr>
            <p:ph type="sldNum" sz="quarter" idx="11"/>
          </p:nvPr>
        </p:nvSpPr>
        <p:spPr/>
        <p:txBody>
          <a:bodyPr/>
          <a:lstStyle/>
          <a:p>
            <a:fld id="{4B73C415-D670-4716-A5EC-CC4D52CA2BAC}" type="slidenum">
              <a:rPr lang="en-US" noProof="0" smtClean="0"/>
              <a:pPr/>
              <a:t>30</a:t>
            </a:fld>
            <a:endParaRPr lang="en-US" noProof="0" dirty="0"/>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9600" y="1417320"/>
            <a:ext cx="11070566" cy="3323987"/>
          </a:xfrm>
          <a:prstGeom prst="rect">
            <a:avLst/>
          </a:prstGeom>
          <a:noFill/>
        </p:spPr>
        <p:txBody>
          <a:bodyPr wrap="square" rtlCol="0">
            <a:spAutoFit/>
          </a:bodyPr>
          <a:lstStyle/>
          <a:p>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Banday</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M. Z., Sameer, A. S., &amp;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Nissar</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S. (2020). Pathophysiology of diabetes: An overview. Avicenna journal of medicine, 10(4), 174–188. </a:t>
            </a:r>
          </a:p>
          <a:p>
            <a:endPar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Medication &amp; treatments | ADA.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n.d.</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American Diabetes Association | Research, Education, Advocacy. Last accessed September 15, 2022. https://diabetes.org/healthy-living/medication-treatments </a:t>
            </a:r>
          </a:p>
          <a:p>
            <a:endPar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Marín-Peñalver</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J. J., Martín-</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Timón</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I.,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Sevillano-Collantes</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C., &amp; Del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Cañizo</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-Gómez, F. J. (2016). Update on the treatment of type 2 diabetes mellitus. World journal of diabetes, 7(17), 354–395. </a:t>
            </a:r>
          </a:p>
          <a:p>
            <a:endPar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American Diabetes Association (2014). Diagnosis and classification of diabetes mellitus. Diabetes care, 37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Suppl</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1, S81–S90. </a:t>
            </a:r>
          </a:p>
          <a:p>
            <a:endPar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rPr>
              <a:t>- Type </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2 diabetes. (2022, March 2). Centers for Disease Control and Prevention. Last accessed </a:t>
            </a:r>
            <a:endPar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rPr>
              <a:t>September </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15, 2022. https://www.cdc.gov/diabetes/basics/type2.html </a:t>
            </a:r>
          </a:p>
          <a:p>
            <a:endParaRPr lang="en-US" sz="15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160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worried.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0" y="-17463"/>
            <a:ext cx="12192000" cy="6892925"/>
          </a:xfrm>
        </p:spPr>
      </p:pic>
      <p:sp>
        <p:nvSpPr>
          <p:cNvPr id="20" name="Rectangle 19"/>
          <p:cNvSpPr/>
          <p:nvPr/>
        </p:nvSpPr>
        <p:spPr bwMode="gray">
          <a:xfrm>
            <a:off x="0" y="4217942"/>
            <a:ext cx="12192000" cy="148916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p:cNvCxnSpPr>
            <a:cxnSpLocks/>
          </p:cNvCxnSpPr>
          <p:nvPr/>
        </p:nvCxnSpPr>
        <p:spPr bwMode="gray">
          <a:xfrm>
            <a:off x="6058555" y="4791075"/>
            <a:ext cx="3890813"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bwMode="gray">
          <a:xfrm>
            <a:off x="5224463" y="2574925"/>
            <a:ext cx="4724400" cy="2387600"/>
          </a:xfrm>
        </p:spPr>
        <p:txBody>
          <a:bodyPr>
            <a:normAutofit/>
          </a:bodyPr>
          <a:lstStyle/>
          <a:p>
            <a:pPr algn="r" eaLnBrk="1" fontAlgn="auto" hangingPunct="1">
              <a:spcAft>
                <a:spcPts val="0"/>
              </a:spcAft>
              <a:defRPr/>
            </a:pPr>
            <a:r>
              <a:rPr lang="en-US" dirty="0"/>
              <a:t>Diabetes</a:t>
            </a:r>
          </a:p>
        </p:txBody>
      </p:sp>
      <p:sp>
        <p:nvSpPr>
          <p:cNvPr id="26633" name="Subtitle 2"/>
          <p:cNvSpPr>
            <a:spLocks noGrp="1"/>
          </p:cNvSpPr>
          <p:nvPr>
            <p:ph type="subTitle" idx="1"/>
          </p:nvPr>
        </p:nvSpPr>
        <p:spPr bwMode="gray">
          <a:xfrm>
            <a:off x="5224464" y="4962525"/>
            <a:ext cx="5049837" cy="1219200"/>
          </a:xfrm>
        </p:spPr>
        <p:txBody>
          <a:bodyPr/>
          <a:lstStyle/>
          <a:p>
            <a:pPr algn="r" eaLnBrk="1" hangingPunct="1"/>
            <a:r>
              <a:rPr lang="en-US"/>
              <a:t>Controlar la diabetes no es fácil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1"/>
          </p:nvPr>
        </p:nvSpPr>
        <p:spPr/>
        <p:txBody>
          <a:bodyPr/>
          <a:lstStyle/>
          <a:p>
            <a:pPr>
              <a:defRPr/>
            </a:pPr>
            <a:fld id="{5CD883C1-1F08-40FC-82BD-7CFC4A317F4B}" type="slidenum">
              <a:rPr lang="en-US"/>
              <a:pPr>
                <a:defRPr/>
              </a:pPr>
              <a:t>5</a:t>
            </a:fld>
            <a:endParaRPr lang="en-US" dirty="0"/>
          </a:p>
        </p:txBody>
      </p:sp>
      <p:pic>
        <p:nvPicPr>
          <p:cNvPr id="29699" name="Picture Placeholder 40" descr="DOWN.png"/>
          <p:cNvPicPr>
            <a:picLocks noGrp="1" noChangeAspect="1"/>
          </p:cNvPicPr>
          <p:nvPr>
            <p:ph type="pic" sz="quarter" idx="12"/>
          </p:nvPr>
        </p:nvPicPr>
        <p:blipFill>
          <a:blip r:embed="rId3"/>
          <a:srcRect t="16057" b="16057"/>
          <a:stretch>
            <a:fillRect/>
          </a:stretch>
        </p:blipFill>
        <p:spPr>
          <a:xfrm>
            <a:off x="8901205" y="406401"/>
            <a:ext cx="1960563" cy="1774825"/>
          </a:xfrm>
          <a:solidFill>
            <a:schemeClr val="tx1">
              <a:alpha val="70195"/>
            </a:schemeClr>
          </a:solidFill>
          <a:ln w="9525"/>
        </p:spPr>
      </p:pic>
      <p:sp>
        <p:nvSpPr>
          <p:cNvPr id="2" name="Title 1"/>
          <p:cNvSpPr>
            <a:spLocks noGrp="1"/>
          </p:cNvSpPr>
          <p:nvPr>
            <p:ph type="title"/>
          </p:nvPr>
        </p:nvSpPr>
        <p:spPr>
          <a:xfrm>
            <a:off x="1978026" y="336551"/>
            <a:ext cx="3730625" cy="1343025"/>
          </a:xfrm>
        </p:spPr>
        <p:txBody>
          <a:bodyPr/>
          <a:lstStyle/>
          <a:p>
            <a:pPr eaLnBrk="1" fontAlgn="auto" hangingPunct="1">
              <a:spcAft>
                <a:spcPts val="0"/>
              </a:spcAft>
              <a:defRPr/>
            </a:pPr>
            <a:r>
              <a:rPr lang="en-US" sz="5000" b="1">
                <a:solidFill>
                  <a:schemeClr val="accent3">
                    <a:lumMod val="50000"/>
                  </a:schemeClr>
                </a:solidFill>
                <a:latin typeface="+mn-lt"/>
              </a:rPr>
              <a:t>¿CUAL ES LA META?</a:t>
            </a:r>
          </a:p>
        </p:txBody>
      </p:sp>
      <p:sp>
        <p:nvSpPr>
          <p:cNvPr id="43" name="Text Placeholder 33"/>
          <p:cNvSpPr>
            <a:spLocks noGrp="1"/>
          </p:cNvSpPr>
          <p:nvPr>
            <p:ph type="body" sz="quarter" idx="13"/>
          </p:nvPr>
        </p:nvSpPr>
        <p:spPr>
          <a:xfrm>
            <a:off x="6681637" y="3579814"/>
            <a:ext cx="1892300" cy="1792287"/>
          </a:xfrm>
        </p:spPr>
        <p:txBody>
          <a:bodyPr>
            <a:normAutofit fontScale="92500"/>
          </a:bodyPr>
          <a:lstStyle/>
          <a:p>
            <a:pPr eaLnBrk="1" fontAlgn="auto" hangingPunct="1">
              <a:spcAft>
                <a:spcPts val="0"/>
              </a:spcAft>
              <a:defRPr/>
            </a:pPr>
            <a:r>
              <a:rPr lang="en-US" sz="3500" dirty="0"/>
              <a:t>65 AÑOS O MAYOR</a:t>
            </a:r>
          </a:p>
        </p:txBody>
      </p:sp>
      <p:sp>
        <p:nvSpPr>
          <p:cNvPr id="34" name="Text Placeholder 33"/>
          <p:cNvSpPr>
            <a:spLocks noGrp="1"/>
          </p:cNvSpPr>
          <p:nvPr>
            <p:ph type="body" sz="quarter" idx="14"/>
          </p:nvPr>
        </p:nvSpPr>
        <p:spPr>
          <a:xfrm>
            <a:off x="6700687" y="455614"/>
            <a:ext cx="1873250" cy="1792287"/>
          </a:xfrm>
        </p:spPr>
        <p:txBody>
          <a:bodyPr>
            <a:normAutofit/>
          </a:bodyPr>
          <a:lstStyle/>
          <a:p>
            <a:pPr eaLnBrk="1" fontAlgn="auto" hangingPunct="1">
              <a:spcAft>
                <a:spcPts val="0"/>
              </a:spcAft>
              <a:defRPr/>
            </a:pPr>
            <a:r>
              <a:rPr lang="en-US" sz="3500" dirty="0"/>
              <a:t>MENOR DE 65 AÑOS</a:t>
            </a:r>
          </a:p>
        </p:txBody>
      </p:sp>
      <p:sp>
        <p:nvSpPr>
          <p:cNvPr id="35" name="Text Placeholder 34"/>
          <p:cNvSpPr>
            <a:spLocks noGrp="1"/>
          </p:cNvSpPr>
          <p:nvPr>
            <p:ph type="body" sz="quarter" idx="15"/>
          </p:nvPr>
        </p:nvSpPr>
        <p:spPr>
          <a:xfrm>
            <a:off x="9199655" y="2155826"/>
            <a:ext cx="1350963" cy="720725"/>
          </a:xfrm>
        </p:spPr>
        <p:txBody>
          <a:bodyPr>
            <a:normAutofit fontScale="92500" lnSpcReduction="20000"/>
          </a:bodyPr>
          <a:lstStyle/>
          <a:p>
            <a:pPr eaLnBrk="1" fontAlgn="auto" hangingPunct="1">
              <a:spcAft>
                <a:spcPts val="0"/>
              </a:spcAft>
              <a:defRPr/>
            </a:pPr>
            <a:r>
              <a:rPr lang="en-US" sz="5000" dirty="0"/>
              <a:t>7.0</a:t>
            </a:r>
          </a:p>
        </p:txBody>
      </p:sp>
      <p:sp>
        <p:nvSpPr>
          <p:cNvPr id="44" name="Text Placeholder 34"/>
          <p:cNvSpPr>
            <a:spLocks noGrp="1"/>
          </p:cNvSpPr>
          <p:nvPr>
            <p:ph type="body" sz="quarter" idx="16"/>
          </p:nvPr>
        </p:nvSpPr>
        <p:spPr>
          <a:xfrm>
            <a:off x="9113930" y="5330826"/>
            <a:ext cx="1350963" cy="720725"/>
          </a:xfrm>
        </p:spPr>
        <p:txBody>
          <a:bodyPr>
            <a:normAutofit fontScale="92500" lnSpcReduction="20000"/>
          </a:bodyPr>
          <a:lstStyle/>
          <a:p>
            <a:pPr eaLnBrk="1" fontAlgn="auto" hangingPunct="1">
              <a:spcAft>
                <a:spcPts val="0"/>
              </a:spcAft>
              <a:defRPr/>
            </a:pPr>
            <a:r>
              <a:rPr lang="en-US" sz="5000" dirty="0"/>
              <a:t>7.5</a:t>
            </a:r>
          </a:p>
        </p:txBody>
      </p:sp>
      <p:pic>
        <p:nvPicPr>
          <p:cNvPr id="29705" name="Picture Placeholder 40" descr="DOWN.png"/>
          <p:cNvPicPr>
            <a:picLocks noChangeAspect="1"/>
          </p:cNvPicPr>
          <p:nvPr/>
        </p:nvPicPr>
        <p:blipFill>
          <a:blip r:embed="rId3"/>
          <a:srcRect t="16057" b="16057"/>
          <a:stretch>
            <a:fillRect/>
          </a:stretch>
        </p:blipFill>
        <p:spPr bwMode="auto">
          <a:xfrm>
            <a:off x="8815480" y="3505201"/>
            <a:ext cx="1960563" cy="1774825"/>
          </a:xfrm>
          <a:prstGeom prst="rect">
            <a:avLst/>
          </a:prstGeom>
          <a:solidFill>
            <a:schemeClr val="tx1">
              <a:alpha val="70195"/>
            </a:schemeClr>
          </a:solidFill>
          <a:ln w="12700" algn="ctr">
            <a:noFill/>
            <a:miter lim="800000"/>
            <a:headEnd/>
            <a:tailEnd/>
          </a:ln>
        </p:spPr>
      </p:pic>
      <p:pic>
        <p:nvPicPr>
          <p:cNvPr id="11" name="Picture 2" descr="Fitness, Dumbbell, Vegetables, Exercises">
            <a:extLst>
              <a:ext uri="{FF2B5EF4-FFF2-40B4-BE49-F238E27FC236}">
                <a16:creationId xmlns:a16="http://schemas.microsoft.com/office/drawing/2014/main" xmlns="" id="{8CF4DAC8-9219-B6B1-648C-8DBAAF0599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79" y="2157656"/>
            <a:ext cx="6338827" cy="42258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6" descr="Top view of crop anonymous female diabetic measuring blood sugar with glucometer over scattered lancets">
            <a:extLst>
              <a:ext uri="{FF2B5EF4-FFF2-40B4-BE49-F238E27FC236}">
                <a16:creationId xmlns:a16="http://schemas.microsoft.com/office/drawing/2014/main" xmlns="" id="{71C8C1AD-6E15-5DD1-6212-6A8739C5F4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
          <a:stretch/>
        </p:blipFill>
        <p:spPr bwMode="auto">
          <a:xfrm>
            <a:off x="0" y="0"/>
            <a:ext cx="12192000" cy="6858000"/>
          </a:xfrm>
          <a:prstGeom prst="rect">
            <a:avLst/>
          </a:prstGeom>
          <a:solidFill>
            <a:srgbClr val="FFFFFF"/>
          </a:solidFill>
        </p:spPr>
      </p:pic>
      <p:sp>
        <p:nvSpPr>
          <p:cNvPr id="30722" name="Title 1"/>
          <p:cNvSpPr>
            <a:spLocks noGrp="1"/>
          </p:cNvSpPr>
          <p:nvPr>
            <p:ph type="title"/>
          </p:nvPr>
        </p:nvSpPr>
        <p:spPr/>
        <p:txBody>
          <a:bodyPr/>
          <a:lstStyle/>
          <a:p>
            <a:pPr eaLnBrk="1" hangingPunct="1"/>
            <a:r>
              <a:rPr lang="en-US">
                <a:ea typeface="ＭＳ Ｐゴシック" pitchFamily="34" charset="-128"/>
              </a:rPr>
              <a:t> </a:t>
            </a:r>
          </a:p>
        </p:txBody>
      </p:sp>
      <p:sp>
        <p:nvSpPr>
          <p:cNvPr id="7" name="Rectangle 6">
            <a:extLst>
              <a:ext uri="{FF2B5EF4-FFF2-40B4-BE49-F238E27FC236}">
                <a16:creationId xmlns:a16="http://schemas.microsoft.com/office/drawing/2014/main" xmlns="" id="{64D4D8D4-35DD-77E4-559F-B42B96C31C1D}"/>
              </a:ext>
            </a:extLst>
          </p:cNvPr>
          <p:cNvSpPr/>
          <p:nvPr/>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1633538" y="1417638"/>
            <a:ext cx="9034462" cy="4648200"/>
          </a:xfrm>
        </p:spPr>
        <p:txBody>
          <a:bodyPr>
            <a:normAutofit fontScale="92500" lnSpcReduction="20000"/>
          </a:bodyPr>
          <a:lstStyle/>
          <a:p>
            <a:pPr marL="420624" indent="-384048" algn="ctr" eaLnBrk="1" fontAlgn="auto" hangingPunct="1">
              <a:spcAft>
                <a:spcPts val="0"/>
              </a:spcAft>
              <a:buNone/>
              <a:defRPr/>
            </a:pPr>
            <a:r>
              <a:rPr lang="en-US" b="1" dirty="0">
                <a:solidFill>
                  <a:schemeClr val="accent3">
                    <a:lumMod val="50000"/>
                  </a:schemeClr>
                </a:solidFill>
                <a:ea typeface="ＭＳ Ｐゴシック" pitchFamily="34" charset="-128"/>
              </a:rPr>
              <a:t>AYUNAS:</a:t>
            </a:r>
          </a:p>
          <a:p>
            <a:pPr marL="420624" indent="-384048" algn="ctr" eaLnBrk="1" fontAlgn="auto" hangingPunct="1">
              <a:spcAft>
                <a:spcPts val="0"/>
              </a:spcAft>
              <a:buNone/>
              <a:defRPr/>
            </a:pPr>
            <a:r>
              <a:rPr lang="en-US" sz="5900" b="1" dirty="0">
                <a:solidFill>
                  <a:schemeClr val="accent3">
                    <a:lumMod val="50000"/>
                  </a:schemeClr>
                </a:solidFill>
                <a:ea typeface="ＭＳ Ｐゴシック" pitchFamily="34" charset="-128"/>
              </a:rPr>
              <a:t>80-100</a:t>
            </a:r>
          </a:p>
          <a:p>
            <a:pPr marL="420624" indent="-384048" algn="ctr" eaLnBrk="1" fontAlgn="auto" hangingPunct="1">
              <a:spcAft>
                <a:spcPts val="0"/>
              </a:spcAft>
              <a:buNone/>
              <a:defRPr/>
            </a:pPr>
            <a:endParaRPr lang="en-US" b="1" dirty="0">
              <a:solidFill>
                <a:schemeClr val="accent3">
                  <a:lumMod val="50000"/>
                </a:schemeClr>
              </a:solidFill>
              <a:ea typeface="ＭＳ Ｐゴシック" pitchFamily="34" charset="-128"/>
            </a:endParaRPr>
          </a:p>
          <a:p>
            <a:pPr marL="420624" indent="-384048" algn="ctr" eaLnBrk="1" fontAlgn="auto" hangingPunct="1">
              <a:spcAft>
                <a:spcPts val="0"/>
              </a:spcAft>
              <a:buNone/>
              <a:defRPr/>
            </a:pPr>
            <a:r>
              <a:rPr lang="en-US" b="1" dirty="0">
                <a:solidFill>
                  <a:schemeClr val="accent3">
                    <a:lumMod val="50000"/>
                  </a:schemeClr>
                </a:solidFill>
                <a:ea typeface="ＭＳ Ｐゴシック" pitchFamily="34" charset="-128"/>
              </a:rPr>
              <a:t>EN LA TARDE/NOCHE ANTES DE COMER:</a:t>
            </a:r>
          </a:p>
          <a:p>
            <a:pPr marL="420624" indent="-384048" algn="ctr" eaLnBrk="1" fontAlgn="auto" hangingPunct="1">
              <a:spcAft>
                <a:spcPts val="0"/>
              </a:spcAft>
              <a:buNone/>
              <a:defRPr/>
            </a:pPr>
            <a:r>
              <a:rPr lang="en-US" sz="5400" b="1" dirty="0">
                <a:solidFill>
                  <a:schemeClr val="accent3">
                    <a:lumMod val="50000"/>
                  </a:schemeClr>
                </a:solidFill>
                <a:ea typeface="ＭＳ Ｐゴシック" pitchFamily="34" charset="-128"/>
              </a:rPr>
              <a:t>80-150</a:t>
            </a:r>
          </a:p>
          <a:p>
            <a:pPr marL="420624" indent="-384048" algn="ctr" eaLnBrk="1" fontAlgn="auto" hangingPunct="1">
              <a:spcAft>
                <a:spcPts val="0"/>
              </a:spcAft>
              <a:buNone/>
              <a:defRPr/>
            </a:pPr>
            <a:endParaRPr lang="en-US" b="1" dirty="0">
              <a:solidFill>
                <a:schemeClr val="accent3">
                  <a:lumMod val="50000"/>
                </a:schemeClr>
              </a:solidFill>
              <a:ea typeface="ＭＳ Ｐゴシック" pitchFamily="34" charset="-128"/>
            </a:endParaRPr>
          </a:p>
          <a:p>
            <a:pPr marL="420624" indent="-384048" algn="ctr" eaLnBrk="1" fontAlgn="auto" hangingPunct="1">
              <a:spcAft>
                <a:spcPts val="0"/>
              </a:spcAft>
              <a:buNone/>
              <a:defRPr/>
            </a:pPr>
            <a:r>
              <a:rPr lang="en-US" b="1" dirty="0">
                <a:solidFill>
                  <a:schemeClr val="accent3">
                    <a:lumMod val="50000"/>
                  </a:schemeClr>
                </a:solidFill>
                <a:ea typeface="ＭＳ Ｐゴシック" pitchFamily="34" charset="-128"/>
              </a:rPr>
              <a:t>DOS HORAS DESPUES DE COMER:</a:t>
            </a:r>
          </a:p>
          <a:p>
            <a:pPr marL="420624" indent="-384048" algn="ctr" eaLnBrk="1" fontAlgn="auto" hangingPunct="1">
              <a:spcAft>
                <a:spcPts val="0"/>
              </a:spcAft>
              <a:buNone/>
              <a:defRPr/>
            </a:pPr>
            <a:r>
              <a:rPr lang="en-US" sz="5400" b="1" dirty="0">
                <a:solidFill>
                  <a:schemeClr val="accent3">
                    <a:lumMod val="50000"/>
                  </a:schemeClr>
                </a:solidFill>
                <a:ea typeface="ＭＳ Ｐゴシック" pitchFamily="34" charset="-128"/>
              </a:rPr>
              <a:t>80-200</a:t>
            </a:r>
          </a:p>
        </p:txBody>
      </p:sp>
    </p:spTree>
    <p:extLst>
      <p:ext uri="{BB962C8B-B14F-4D97-AF65-F5344CB8AC3E}">
        <p14:creationId xmlns:p14="http://schemas.microsoft.com/office/powerpoint/2010/main" val="108666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0" y="0"/>
            <a:ext cx="12192000" cy="2329132"/>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500" b="1" dirty="0">
                <a:solidFill>
                  <a:schemeClr val="accent3">
                    <a:lumMod val="50000"/>
                  </a:schemeClr>
                </a:solidFill>
              </a:rPr>
              <a:t>¡CUIDEMONOS DE LO QUE COMEMOS!</a:t>
            </a:r>
          </a:p>
          <a:p>
            <a:pPr algn="ctr">
              <a:defRPr/>
            </a:pPr>
            <a:r>
              <a:rPr lang="en-US" sz="4500" b="1" dirty="0">
                <a:solidFill>
                  <a:schemeClr val="accent3">
                    <a:lumMod val="50000"/>
                  </a:schemeClr>
                </a:solidFill>
              </a:rPr>
              <a:t>¡ESTO ES MUY IMPORTANTE!</a:t>
            </a:r>
          </a:p>
        </p:txBody>
      </p:sp>
      <p:pic>
        <p:nvPicPr>
          <p:cNvPr id="4" name="Picture 3" descr="A picture containing food, vegetable, different, fresh&#10;&#10;Description automatically generated">
            <a:extLst>
              <a:ext uri="{FF2B5EF4-FFF2-40B4-BE49-F238E27FC236}">
                <a16:creationId xmlns:a16="http://schemas.microsoft.com/office/drawing/2014/main" xmlns="" id="{CDC0C31A-49BD-464F-AACB-BEC2FFF3FF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32761"/>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d apple on blue weighing scale">
            <a:extLst>
              <a:ext uri="{FF2B5EF4-FFF2-40B4-BE49-F238E27FC236}">
                <a16:creationId xmlns:a16="http://schemas.microsoft.com/office/drawing/2014/main" xmlns="" id="{DA056EBE-6E41-2B93-6CAA-FC9D758CAA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749"/>
            <a:ext cx="12192000" cy="6889749"/>
          </a:xfrm>
          <a:prstGeom prst="rect">
            <a:avLst/>
          </a:prstGeom>
        </p:spPr>
      </p:pic>
      <p:sp>
        <p:nvSpPr>
          <p:cNvPr id="27650" name="Title 1"/>
          <p:cNvSpPr>
            <a:spLocks noGrp="1"/>
          </p:cNvSpPr>
          <p:nvPr>
            <p:ph type="title"/>
          </p:nvPr>
        </p:nvSpPr>
        <p:spPr/>
        <p:txBody>
          <a:bodyPr/>
          <a:lstStyle/>
          <a:p>
            <a:pPr eaLnBrk="1" hangingPunct="1"/>
            <a:r>
              <a:rPr lang="en-US">
                <a:ea typeface="ＭＳ Ｐゴシック" pitchFamily="34" charset="-128"/>
              </a:rPr>
              <a:t> </a:t>
            </a:r>
          </a:p>
        </p:txBody>
      </p:sp>
      <p:sp>
        <p:nvSpPr>
          <p:cNvPr id="7" name="Rectangle 6"/>
          <p:cNvSpPr/>
          <p:nvPr/>
        </p:nvSpPr>
        <p:spPr bwMode="gray">
          <a:xfrm>
            <a:off x="0" y="5368834"/>
            <a:ext cx="12192000" cy="148916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5500" b="1" dirty="0">
                <a:solidFill>
                  <a:schemeClr val="accent3">
                    <a:lumMod val="50000"/>
                  </a:schemeClr>
                </a:solidFill>
              </a:rPr>
              <a:t>Controlar su peso es importante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psule and tablet formed in a heart on top of a medicine bottle">
            <a:extLst>
              <a:ext uri="{FF2B5EF4-FFF2-40B4-BE49-F238E27FC236}">
                <a16:creationId xmlns:a16="http://schemas.microsoft.com/office/drawing/2014/main" xmlns="" id="{A926A91F-1966-B719-5329-1FD55B6E48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252"/>
            <a:ext cx="12192000" cy="6858000"/>
          </a:xfrm>
          <a:prstGeom prst="rect">
            <a:avLst/>
          </a:prstGeom>
          <a:noFill/>
        </p:spPr>
      </p:pic>
      <p:sp>
        <p:nvSpPr>
          <p:cNvPr id="28675" name="Content Placeholder 2"/>
          <p:cNvSpPr>
            <a:spLocks noGrp="1"/>
          </p:cNvSpPr>
          <p:nvPr>
            <p:ph idx="1"/>
          </p:nvPr>
        </p:nvSpPr>
        <p:spPr>
          <a:xfrm>
            <a:off x="2424113" y="4398964"/>
            <a:ext cx="2970212" cy="1666875"/>
          </a:xfrm>
        </p:spPr>
        <p:txBody>
          <a:bodyPr/>
          <a:lstStyle/>
          <a:p>
            <a:pPr eaLnBrk="1" hangingPunct="1">
              <a:buFont typeface="Arial" pitchFamily="34" charset="0"/>
              <a:buNone/>
            </a:pPr>
            <a:endParaRPr lang="en-US">
              <a:ea typeface="ＭＳ Ｐゴシック" pitchFamily="34" charset="-128"/>
            </a:endParaRPr>
          </a:p>
          <a:p>
            <a:pPr eaLnBrk="1" hangingPunct="1">
              <a:buFont typeface="Arial" pitchFamily="34" charset="0"/>
              <a:buNone/>
            </a:pPr>
            <a:endParaRPr lang="en-US">
              <a:ea typeface="ＭＳ Ｐゴシック" pitchFamily="34" charset="-128"/>
            </a:endParaRPr>
          </a:p>
        </p:txBody>
      </p:sp>
      <p:sp>
        <p:nvSpPr>
          <p:cNvPr id="6" name="Rectangle 5"/>
          <p:cNvSpPr/>
          <p:nvPr/>
        </p:nvSpPr>
        <p:spPr bwMode="gray">
          <a:xfrm>
            <a:off x="0" y="5365387"/>
            <a:ext cx="12191999" cy="148916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5500" b="1" dirty="0">
                <a:solidFill>
                  <a:schemeClr val="accent3">
                    <a:lumMod val="50000"/>
                  </a:schemeClr>
                </a:solidFill>
              </a:rPr>
              <a:t>Tomar sus medicinas es importante</a:t>
            </a:r>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6249</TotalTime>
  <Words>3843</Words>
  <Application>Microsoft Office PowerPoint</Application>
  <PresentationFormat>Widescreen</PresentationFormat>
  <Paragraphs>227</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ＭＳ Ｐゴシック</vt:lpstr>
      <vt:lpstr>Arial</vt:lpstr>
      <vt:lpstr>Arial Black</vt:lpstr>
      <vt:lpstr>Arial Black (headings)</vt:lpstr>
      <vt:lpstr>Calibri</vt:lpstr>
      <vt:lpstr>Franklin Gothic Book</vt:lpstr>
      <vt:lpstr>Tahoma</vt:lpstr>
      <vt:lpstr>Times New Roman</vt:lpstr>
      <vt:lpstr>Wingdings 2</vt:lpstr>
      <vt:lpstr>Technic</vt:lpstr>
      <vt:lpstr>PowerPoint Presentation</vt:lpstr>
      <vt:lpstr>¿HaciendoCambios?</vt:lpstr>
      <vt:lpstr> </vt:lpstr>
      <vt:lpstr>Diabetes</vt:lpstr>
      <vt:lpstr>¿CUAL ES LA META?</vt:lpstr>
      <vt:lpstr> </vt:lpstr>
      <vt:lpstr>PowerPoint Presentation</vt:lpstr>
      <vt:lpstr> </vt:lpstr>
      <vt:lpstr>PowerPoint Presentation</vt:lpstr>
      <vt:lpstr>¡ Pero me siento bien !</vt:lpstr>
      <vt:lpstr>PowerPoint Presentation</vt:lpstr>
      <vt:lpstr> </vt:lpstr>
      <vt:lpstr>Y QUE PASA SI NO SE CUIDA…</vt:lpstr>
      <vt:lpstr> </vt:lpstr>
      <vt:lpstr> </vt:lpstr>
      <vt:lpstr>  </vt:lpstr>
      <vt:lpstr> </vt:lpstr>
      <vt:lpstr> </vt:lpstr>
      <vt:lpstr>Ayuda Social/Práctica</vt:lpstr>
      <vt:lpstr> </vt:lpstr>
      <vt:lpstr>  </vt:lpstr>
      <vt:lpstr> </vt:lpstr>
      <vt:lpstr> </vt:lpstr>
      <vt:lpstr>Entonces….tomemos acción</vt:lpstr>
      <vt:lpstr> </vt:lpstr>
      <vt:lpstr>PowerPoint Presentation</vt:lpstr>
      <vt:lpstr>Pastillas:  $4 por mes o  $10 por 3 meses</vt:lpstr>
      <vt:lpstr>Estamos aquí para ayudarle</vt:lpstr>
      <vt:lpstr>¡Gracias!</vt:lpstr>
      <vt:lpstr>Referencias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Cardenas</dc:creator>
  <cp:lastModifiedBy>Microsoft account</cp:lastModifiedBy>
  <cp:revision>174</cp:revision>
  <cp:lastPrinted>2021-07-03T01:44:34Z</cp:lastPrinted>
  <dcterms:created xsi:type="dcterms:W3CDTF">2018-08-13T15:38:38Z</dcterms:created>
  <dcterms:modified xsi:type="dcterms:W3CDTF">2022-09-19T21:42:59Z</dcterms:modified>
</cp:coreProperties>
</file>