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9"/>
  </p:notesMasterIdLst>
  <p:handoutMasterIdLst>
    <p:handoutMasterId r:id="rId30"/>
  </p:handoutMasterIdLst>
  <p:sldIdLst>
    <p:sldId id="282" r:id="rId5"/>
    <p:sldId id="264" r:id="rId6"/>
    <p:sldId id="274" r:id="rId7"/>
    <p:sldId id="284" r:id="rId8"/>
    <p:sldId id="285" r:id="rId9"/>
    <p:sldId id="269" r:id="rId10"/>
    <p:sldId id="292" r:id="rId11"/>
    <p:sldId id="286" r:id="rId12"/>
    <p:sldId id="300" r:id="rId13"/>
    <p:sldId id="283" r:id="rId14"/>
    <p:sldId id="287" r:id="rId15"/>
    <p:sldId id="288" r:id="rId16"/>
    <p:sldId id="289" r:id="rId17"/>
    <p:sldId id="301" r:id="rId18"/>
    <p:sldId id="265" r:id="rId19"/>
    <p:sldId id="290" r:id="rId20"/>
    <p:sldId id="291" r:id="rId21"/>
    <p:sldId id="277" r:id="rId22"/>
    <p:sldId id="294" r:id="rId23"/>
    <p:sldId id="295" r:id="rId24"/>
    <p:sldId id="296" r:id="rId25"/>
    <p:sldId id="297" r:id="rId26"/>
    <p:sldId id="278" r:id="rId27"/>
    <p:sldId id="30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2531D4-BB9D-4827-B021-35D2D48F1607}" v="2" dt="2022-06-20T07:09:41.729"/>
  </p1510:revLst>
</p1510:revInfo>
</file>

<file path=ppt/tableStyles.xml><?xml version="1.0" encoding="utf-8"?>
<a:tblStyleLst xmlns:a="http://schemas.openxmlformats.org/drawingml/2006/main" def="{0660B408-B3CF-4A94-85FC-2B1E0A45F4A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240" autoAdjust="0"/>
    <p:restoredTop sz="59231" autoAdjust="0"/>
  </p:normalViewPr>
  <p:slideViewPr>
    <p:cSldViewPr snapToGrid="0">
      <p:cViewPr varScale="1">
        <p:scale>
          <a:sx n="69" d="100"/>
          <a:sy n="69" d="100"/>
        </p:scale>
        <p:origin x="1416" y="60"/>
      </p:cViewPr>
      <p:guideLst>
        <p:guide orient="horz" pos="2160"/>
        <p:guide pos="3840"/>
      </p:guideLst>
    </p:cSldViewPr>
  </p:slideViewPr>
  <p:outlineViewPr>
    <p:cViewPr>
      <p:scale>
        <a:sx n="33" d="100"/>
        <a:sy n="33" d="100"/>
      </p:scale>
      <p:origin x="0" y="-21342"/>
    </p:cViewPr>
  </p:outlineViewPr>
  <p:notesTextViewPr>
    <p:cViewPr>
      <p:scale>
        <a:sx n="1" d="1"/>
        <a:sy n="1" d="1"/>
      </p:scale>
      <p:origin x="0" y="0"/>
    </p:cViewPr>
  </p:notesTextViewPr>
  <p:notesViewPr>
    <p:cSldViewPr snapToGrid="0">
      <p:cViewPr>
        <p:scale>
          <a:sx n="50" d="100"/>
          <a:sy n="50" d="100"/>
        </p:scale>
        <p:origin x="5320" y="15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E24F2345-EC98-4DA1-BEDE-E955624755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CC33E638-B8D4-466B-AD53-47551EDA16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D51EFA-6533-45C3-8394-23FFC04F750D}" type="datetimeFigureOut">
              <a:rPr lang="en-US" smtClean="0"/>
              <a:pPr/>
              <a:t>9/20/2022</a:t>
            </a:fld>
            <a:endParaRPr lang="en-US" dirty="0"/>
          </a:p>
        </p:txBody>
      </p:sp>
      <p:sp>
        <p:nvSpPr>
          <p:cNvPr id="4" name="Footer Placeholder 3">
            <a:extLst>
              <a:ext uri="{FF2B5EF4-FFF2-40B4-BE49-F238E27FC236}">
                <a16:creationId xmlns="" xmlns:a16="http://schemas.microsoft.com/office/drawing/2014/main" id="{C2889FA8-6777-4B9D-A1A9-C7DBF5FEA9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404C72C3-43D9-4379-9293-03F53C8488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9E2DD4-2E30-4434-A427-2EC50491079F}" type="slidenum">
              <a:rPr lang="en-US" smtClean="0"/>
              <a:pPr/>
              <a:t>‹#›</a:t>
            </a:fld>
            <a:endParaRPr lang="en-US" dirty="0"/>
          </a:p>
        </p:txBody>
      </p:sp>
    </p:spTree>
    <p:extLst>
      <p:ext uri="{BB962C8B-B14F-4D97-AF65-F5344CB8AC3E}">
        <p14:creationId xmlns:p14="http://schemas.microsoft.com/office/powerpoint/2010/main" val="2410373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B4C180-10CF-422C-B717-65F1B78C7EB7}" type="datetimeFigureOut">
              <a:rPr lang="en-US" noProof="0" smtClean="0"/>
              <a:pPr/>
              <a:t>9/20/2022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8375C1-7C5C-42A2-80F2-05631BB3764E}" type="slidenum">
              <a:rPr lang="en-US" noProof="0" smtClean="0"/>
              <a:pPr/>
              <a:t>‹#›</a:t>
            </a:fld>
            <a:endParaRPr lang="en-US" noProof="0" dirty="0"/>
          </a:p>
        </p:txBody>
      </p:sp>
    </p:spTree>
    <p:extLst>
      <p:ext uri="{BB962C8B-B14F-4D97-AF65-F5344CB8AC3E}">
        <p14:creationId xmlns:p14="http://schemas.microsoft.com/office/powerpoint/2010/main" val="3572554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Welcome!</a:t>
            </a:r>
            <a:r>
              <a:rPr lang="en-US" baseline="0" noProof="0" dirty="0"/>
              <a:t> We are very pleased that you decided to participate in this program. This is a program that will last six months. Each month we will send you a video similar to this one to help you to prevent or to control diabetes. We hope that, over the next six months, you will watch these videos and apply some of the advice, and also answer the calls from your Community Health Workers weekly. Thank you, and we hope these videos and CHW calls will be beneficial to prevent or to control diabetes if you already have that condition. </a:t>
            </a:r>
            <a:endParaRPr lang="en-US" noProof="0" dirty="0"/>
          </a:p>
          <a:p>
            <a:endParaRPr lang="es-MX" noProof="0"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1</a:t>
            </a:fld>
            <a:endParaRPr lang="en-US" noProof="0" dirty="0"/>
          </a:p>
        </p:txBody>
      </p:sp>
    </p:spTree>
    <p:extLst>
      <p:ext uri="{BB962C8B-B14F-4D97-AF65-F5344CB8AC3E}">
        <p14:creationId xmlns:p14="http://schemas.microsoft.com/office/powerpoint/2010/main" val="17988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42289">
              <a:defRPr/>
            </a:pPr>
            <a:r>
              <a:rPr lang="en-US" noProof="0" dirty="0">
                <a:ea typeface="ＭＳ Ｐゴシック" pitchFamily="34" charset="-128"/>
              </a:rPr>
              <a:t>Some</a:t>
            </a:r>
            <a:r>
              <a:rPr lang="en-US" baseline="0" noProof="0" dirty="0">
                <a:ea typeface="ＭＳ Ｐゴシック" pitchFamily="34" charset="-128"/>
              </a:rPr>
              <a:t> diabetic patients tell us: “But I feel just fine!” Maybe this is true, but allow me to share this with you: Often the deterioration of our body and our health happens VERY slowly! That is to say that we get worse and worn down little by little, and in that process of getting worn down, we don’t feel the difference. Since this deterioration is so slow we get used to the way we feel and we think that we are fine. However the deterioration continues and the consequences occur.</a:t>
            </a:r>
            <a:endParaRPr lang="en-US" noProof="0" dirty="0">
              <a:ea typeface="ＭＳ Ｐゴシック" pitchFamily="34" charset="-128"/>
            </a:endParaRPr>
          </a:p>
          <a:p>
            <a:endParaRPr lang="es-MX" noProof="0"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10</a:t>
            </a:fld>
            <a:endParaRPr lang="en-US" noProof="0" dirty="0"/>
          </a:p>
        </p:txBody>
      </p:sp>
    </p:spTree>
    <p:extLst>
      <p:ext uri="{BB962C8B-B14F-4D97-AF65-F5344CB8AC3E}">
        <p14:creationId xmlns:p14="http://schemas.microsoft.com/office/powerpoint/2010/main" val="2649977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noProof="0" dirty="0"/>
              <a:t>To illustrate that slow but lethal</a:t>
            </a:r>
            <a:r>
              <a:rPr lang="en-US" baseline="0" noProof="0" dirty="0"/>
              <a:t> deterioration, let me share this story about a frog.</a:t>
            </a:r>
          </a:p>
          <a:p>
            <a:pPr algn="just"/>
            <a:r>
              <a:rPr lang="en-US" baseline="0" noProof="0" dirty="0"/>
              <a:t>Do you know what’s going to happen if you put a frog into a pot of boiling water?</a:t>
            </a:r>
            <a:endParaRPr lang="en-US" noProof="0"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11</a:t>
            </a:fld>
            <a:endParaRPr lang="en-US" noProof="0" dirty="0"/>
          </a:p>
        </p:txBody>
      </p:sp>
    </p:spTree>
    <p:extLst>
      <p:ext uri="{BB962C8B-B14F-4D97-AF65-F5344CB8AC3E}">
        <p14:creationId xmlns:p14="http://schemas.microsoft.com/office/powerpoint/2010/main" val="2649977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42289">
              <a:defRPr/>
            </a:pPr>
            <a:r>
              <a:rPr lang="en-US" baseline="0" noProof="0" dirty="0">
                <a:ea typeface="ＭＳ Ｐゴシック" pitchFamily="34" charset="-128"/>
              </a:rPr>
              <a:t>As s</a:t>
            </a:r>
            <a:r>
              <a:rPr lang="en-US" noProof="0" dirty="0">
                <a:ea typeface="ＭＳ Ｐゴシック" pitchFamily="34" charset="-128"/>
              </a:rPr>
              <a:t>oon as the frog hits</a:t>
            </a:r>
            <a:r>
              <a:rPr lang="en-US" baseline="0" noProof="0" dirty="0">
                <a:ea typeface="ＭＳ Ｐゴシック" pitchFamily="34" charset="-128"/>
              </a:rPr>
              <a:t> </a:t>
            </a:r>
            <a:r>
              <a:rPr lang="en-US" noProof="0" dirty="0">
                <a:ea typeface="ＭＳ Ｐゴシック" pitchFamily="34" charset="-128"/>
              </a:rPr>
              <a:t>the hot water it will instantly leap out!</a:t>
            </a:r>
            <a:r>
              <a:rPr lang="en-US" baseline="0" noProof="0" dirty="0">
                <a:ea typeface="ＭＳ Ｐゴシック" pitchFamily="34" charset="-128"/>
              </a:rPr>
              <a:t> The frog feels the sudden change  in temperature and jumps out to save its life. </a:t>
            </a:r>
            <a:r>
              <a:rPr lang="en-US" noProof="0" dirty="0">
                <a:ea typeface="ＭＳ Ｐゴシック" pitchFamily="34" charset="-128"/>
              </a:rPr>
              <a:t>But do you know what happens</a:t>
            </a:r>
            <a:r>
              <a:rPr lang="en-US" baseline="0" noProof="0" dirty="0">
                <a:ea typeface="ＭＳ Ｐゴシック" pitchFamily="34" charset="-128"/>
              </a:rPr>
              <a:t> i</a:t>
            </a:r>
            <a:r>
              <a:rPr lang="en-US" noProof="0" dirty="0">
                <a:ea typeface="ＭＳ Ｐゴシック" pitchFamily="34" charset="-128"/>
              </a:rPr>
              <a:t>f</a:t>
            </a:r>
            <a:r>
              <a:rPr lang="en-US" baseline="0" noProof="0" dirty="0">
                <a:ea typeface="ＭＳ Ｐゴシック" pitchFamily="34" charset="-128"/>
              </a:rPr>
              <a:t> you put it in water at room temperature? If you put the same frog in cool water and light the stove and little by little heat that water . . .</a:t>
            </a:r>
            <a:endParaRPr lang="es-MX" noProof="0"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12</a:t>
            </a:fld>
            <a:endParaRPr lang="en-US" noProof="0" dirty="0"/>
          </a:p>
        </p:txBody>
      </p:sp>
    </p:spTree>
    <p:extLst>
      <p:ext uri="{BB962C8B-B14F-4D97-AF65-F5344CB8AC3E}">
        <p14:creationId xmlns:p14="http://schemas.microsoft.com/office/powerpoint/2010/main" val="2649977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42289">
              <a:defRPr/>
            </a:pPr>
            <a:r>
              <a:rPr lang="en-US" baseline="0" noProof="0" dirty="0">
                <a:ea typeface="ＭＳ Ｐゴシック" pitchFamily="34" charset="-128"/>
              </a:rPr>
              <a:t>. . . the frog will remain in the water. The frog will enjoy the warm water. However the heat will make the water boil! But since the water temperature will change little by little, the frog will not notice the difference. The frog does not have the ability to notice it. In a few minutes you will see that the water is boiling, but the  frog will not jump out because it cannot feel the difference. The frog ends up cooking little by little, and will die, because it did not notice the difference even though its body suffered the consequences of the boiling water.</a:t>
            </a:r>
            <a:endParaRPr lang="en-US" noProof="0" dirty="0">
              <a:ea typeface="ＭＳ Ｐゴシック" pitchFamily="34" charset="-128"/>
            </a:endParaRPr>
          </a:p>
          <a:p>
            <a:pPr algn="just" defTabSz="942289">
              <a:defRPr/>
            </a:pPr>
            <a:endParaRPr lang="en-US" noProof="0" dirty="0">
              <a:ea typeface="ＭＳ Ｐゴシック" pitchFamily="34" charset="-128"/>
            </a:endParaRPr>
          </a:p>
          <a:p>
            <a:pPr algn="just" defTabSz="942289">
              <a:defRPr/>
            </a:pPr>
            <a:r>
              <a:rPr lang="en-US" baseline="0" noProof="0" dirty="0">
                <a:ea typeface="ＭＳ Ｐゴシック" pitchFamily="34" charset="-128"/>
              </a:rPr>
              <a:t>It could happen to us. We do not feel the excess glucose in the bloodstream. We get used to the risk levels rising slowly and we don’t notice it. However the vital organs continue to become damaged and we don’t feel it until we lose our sight or we suffer a heart attack, and then it is too late. </a:t>
            </a:r>
            <a:endParaRPr lang="en-US" noProof="0"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13</a:t>
            </a:fld>
            <a:endParaRPr lang="en-US" noProof="0" dirty="0"/>
          </a:p>
        </p:txBody>
      </p:sp>
    </p:spTree>
    <p:extLst>
      <p:ext uri="{BB962C8B-B14F-4D97-AF65-F5344CB8AC3E}">
        <p14:creationId xmlns:p14="http://schemas.microsoft.com/office/powerpoint/2010/main" val="2649977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noProof="0" dirty="0">
                <a:ea typeface="ＭＳ Ｐゴシック" pitchFamily="34" charset="-128"/>
              </a:rPr>
              <a:t>So,</a:t>
            </a:r>
            <a:r>
              <a:rPr lang="en-US" baseline="0" noProof="0" dirty="0">
                <a:ea typeface="ＭＳ Ｐゴシック" pitchFamily="34" charset="-128"/>
              </a:rPr>
              <a:t> h</a:t>
            </a:r>
            <a:r>
              <a:rPr lang="en-US" noProof="0" dirty="0">
                <a:ea typeface="ＭＳ Ｐゴシック" pitchFamily="34" charset="-128"/>
              </a:rPr>
              <a:t>ow</a:t>
            </a:r>
            <a:r>
              <a:rPr lang="en-US" baseline="0" noProof="0" dirty="0">
                <a:ea typeface="ＭＳ Ｐゴシック" pitchFamily="34" charset="-128"/>
              </a:rPr>
              <a:t> do we know that we are developing diabetes if we can’t feel it? If we are relatively healthy and responsible people, we must have a medical check-up every year. There doctors perform several tests to detect if there is an illness that is starting to develop. One of those tests is the A1C. Perhaps you never hear of it, or maybe your doctor has already spoken to you about it. But the importance of this test is to understand what our A1C number is and what it means.</a:t>
            </a:r>
            <a:endParaRPr lang="en-US" noProof="0" dirty="0">
              <a:ea typeface="ＭＳ Ｐゴシック" pitchFamily="34" charset="-128"/>
            </a:endParaRPr>
          </a:p>
          <a:p>
            <a:pPr algn="just"/>
            <a:endParaRPr lang="en-US" noProof="0" dirty="0">
              <a:ea typeface="ＭＳ Ｐゴシック" pitchFamily="34" charset="-128"/>
            </a:endParaRPr>
          </a:p>
          <a:p>
            <a:pPr algn="just"/>
            <a:r>
              <a:rPr lang="en-US" noProof="0" dirty="0">
                <a:ea typeface="ＭＳ Ｐゴシック" pitchFamily="34" charset="-128"/>
              </a:rPr>
              <a:t>The A1C is an average of blood glucose. This</a:t>
            </a:r>
            <a:r>
              <a:rPr lang="en-US" baseline="0" noProof="0" dirty="0">
                <a:ea typeface="ＭＳ Ｐゴシック" pitchFamily="34" charset="-128"/>
              </a:rPr>
              <a:t> average shows our glucose level over the last three months. It does not have to be done on an empty stomach because it is just an average and is not affected by what we ate for breakfast the day of the exam. What matters is what we ate for breakfast over the last three months. If our number shows </a:t>
            </a:r>
            <a:r>
              <a:rPr lang="en-US" noProof="0" dirty="0">
                <a:ea typeface="ＭＳ Ｐゴシック" pitchFamily="34" charset="-128"/>
              </a:rPr>
              <a:t>5.7 or above it means we</a:t>
            </a:r>
            <a:r>
              <a:rPr lang="en-US" baseline="0" noProof="0" dirty="0">
                <a:ea typeface="ＭＳ Ｐゴシック" pitchFamily="34" charset="-128"/>
              </a:rPr>
              <a:t> are</a:t>
            </a:r>
            <a:r>
              <a:rPr lang="en-US" noProof="0" dirty="0">
                <a:ea typeface="ＭＳ Ｐゴシック" pitchFamily="34" charset="-128"/>
              </a:rPr>
              <a:t> at risk to develop diabetes.</a:t>
            </a:r>
            <a:r>
              <a:rPr lang="en-US" baseline="0" noProof="0" dirty="0">
                <a:ea typeface="ＭＳ Ｐゴシック" pitchFamily="34" charset="-128"/>
              </a:rPr>
              <a:t> We have the opportunity to make PERMANENT life changes, in what we eat and how physically active we will be, in order to avoid developing that condition. But if we reach 6.5 or more, then we are diagnosed with diabetes.</a:t>
            </a:r>
            <a:r>
              <a:rPr lang="en-US" noProof="0" dirty="0">
                <a:ea typeface="ＭＳ Ｐゴシック" pitchFamily="34" charset="-128"/>
              </a:rPr>
              <a:t> </a:t>
            </a:r>
            <a:endParaRPr lang="en-US" noProof="0"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14</a:t>
            </a:fld>
            <a:endParaRPr lang="en-US" noProof="0" dirty="0"/>
          </a:p>
        </p:txBody>
      </p:sp>
    </p:spTree>
    <p:extLst>
      <p:ext uri="{BB962C8B-B14F-4D97-AF65-F5344CB8AC3E}">
        <p14:creationId xmlns:p14="http://schemas.microsoft.com/office/powerpoint/2010/main" val="2510549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42289">
              <a:defRPr/>
            </a:pPr>
            <a:r>
              <a:rPr lang="en-US" i="0" noProof="0" dirty="0">
                <a:ea typeface="ＭＳ Ｐゴシック" pitchFamily="34" charset="-128"/>
              </a:rPr>
              <a:t>That </a:t>
            </a:r>
            <a:r>
              <a:rPr lang="en-US" i="0" baseline="0" noProof="0" dirty="0">
                <a:ea typeface="ＭＳ Ｐゴシック" pitchFamily="34" charset="-128"/>
              </a:rPr>
              <a:t>does not mean we have to give up. We should still make </a:t>
            </a:r>
            <a:r>
              <a:rPr lang="en-US" baseline="0" noProof="0" dirty="0">
                <a:ea typeface="ＭＳ Ｐゴシック" pitchFamily="34" charset="-128"/>
              </a:rPr>
              <a:t>PERMANET</a:t>
            </a:r>
            <a:r>
              <a:rPr lang="en-US" i="0" baseline="0" noProof="0" dirty="0">
                <a:ea typeface="ＭＳ Ｐゴシック" pitchFamily="34" charset="-128"/>
              </a:rPr>
              <a:t> changes, in what we eat and how physically </a:t>
            </a:r>
            <a:r>
              <a:rPr lang="en-US" baseline="0" noProof="0" dirty="0">
                <a:ea typeface="ＭＳ Ｐゴシック" pitchFamily="34" charset="-128"/>
              </a:rPr>
              <a:t>active we’ll be, to be able to control that condition. But in the case of people with a level of 6.5 or more, there are usually medications included to help lower the glucose level while the patient starts making those changes. </a:t>
            </a:r>
          </a:p>
          <a:p>
            <a:pPr algn="just" defTabSz="942289">
              <a:defRPr/>
            </a:pPr>
            <a:r>
              <a:rPr lang="en-US" baseline="0" noProof="0" dirty="0">
                <a:ea typeface="ＭＳ Ｐゴシック" pitchFamily="34" charset="-128"/>
              </a:rPr>
              <a:t>When a person has been diagnosed as diabetic, has medications, and makes permanent changes in their habits, it is easier to get to a controlled diabetes status. That number is 7.0 or less for people younger than 65 years old and 7.5 for those older than 65. Staying below 7.0 is crucial to protect our vital organs and our quality of life. It is also VERY IMPORTANT to reduce the risks that we discussed before, such as dialysis, heart attack, and vision loss, among many others that may develop. </a:t>
            </a:r>
            <a:endParaRPr lang="en-US" noProof="0" dirty="0">
              <a:ea typeface="ＭＳ Ｐゴシック" pitchFamily="34" charset="-128"/>
            </a:endParaRPr>
          </a:p>
          <a:p>
            <a:endParaRPr lang="es-MX" noProof="0"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15</a:t>
            </a:fld>
            <a:endParaRPr lang="en-US" noProof="0" dirty="0"/>
          </a:p>
        </p:txBody>
      </p:sp>
    </p:spTree>
    <p:extLst>
      <p:ext uri="{BB962C8B-B14F-4D97-AF65-F5344CB8AC3E}">
        <p14:creationId xmlns:p14="http://schemas.microsoft.com/office/powerpoint/2010/main" val="532149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42289">
              <a:defRPr/>
            </a:pPr>
            <a:r>
              <a:rPr lang="en-US" noProof="0" dirty="0">
                <a:ea typeface="ＭＳ Ｐゴシック" pitchFamily="34" charset="-128"/>
              </a:rPr>
              <a:t>If it is the case that we already have diabetes, our medications</a:t>
            </a:r>
            <a:r>
              <a:rPr lang="en-US" baseline="0" noProof="0" dirty="0">
                <a:ea typeface="ＭＳ Ｐゴシック" pitchFamily="34" charset="-128"/>
              </a:rPr>
              <a:t> become VITAL and very  important. These will help us to lower our A1C number and they will protect us. But it is important not to forget that they only help to lower that number and do not actually fix the condition. WE MUST change our habits if we want to avoid tragic consequences. If you have difficulty understanding your dosage, getting your medications, or have any questions, you can talk to your Community Health Worker. We will be happy to help you with these habits of taking your medications regularly. </a:t>
            </a:r>
            <a:endParaRPr lang="en-US" noProof="0" dirty="0">
              <a:ea typeface="ＭＳ Ｐゴシック" pitchFamily="34" charset="-128"/>
            </a:endParaRPr>
          </a:p>
          <a:p>
            <a:pPr algn="just"/>
            <a:endParaRPr lang="es-MX" noProof="0"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16</a:t>
            </a:fld>
            <a:endParaRPr lang="en-US" noProof="0" dirty="0"/>
          </a:p>
        </p:txBody>
      </p:sp>
    </p:spTree>
    <p:extLst>
      <p:ext uri="{BB962C8B-B14F-4D97-AF65-F5344CB8AC3E}">
        <p14:creationId xmlns:p14="http://schemas.microsoft.com/office/powerpoint/2010/main" val="518005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of your Community Health Worker!! By this time your Community Health Worker has contacted you and has begun to help you with any questions you may have. Each of us has been certified by the state of Texas to help take care of your health. We are not doctors nor are we legally authorized to give medical advice, but we have been trained in various topics including diabetes. We also communicate weekly with the doctors of the clinic and our supervising doctor to communicate everything you ask and to give us instructions on how to support and advise you. Having a </a:t>
            </a:r>
            <a:r>
              <a:rPr lang="en-US" dirty="0" err="1"/>
              <a:t>Commumity</a:t>
            </a:r>
            <a:r>
              <a:rPr lang="en-US" dirty="0"/>
              <a:t> Health Worker connects you directly so your doctor has the most up-to-date information and can help you more effectively prevent or manage diabetes. During more than 5 years of helping patients in this type of project, we have shown that a diabetic patient who is in communication with a Community Health Worker improves their health in most cases.</a:t>
            </a:r>
            <a:endParaRPr lang="es-MX" noProof="0" dirty="0">
              <a:ea typeface="ＭＳ Ｐゴシック" pitchFamily="34" charset="-128"/>
            </a:endParaRP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17</a:t>
            </a:fld>
            <a:endParaRPr lang="en-US" noProof="0" dirty="0"/>
          </a:p>
        </p:txBody>
      </p:sp>
    </p:spTree>
    <p:extLst>
      <p:ext uri="{BB962C8B-B14F-4D97-AF65-F5344CB8AC3E}">
        <p14:creationId xmlns:p14="http://schemas.microsoft.com/office/powerpoint/2010/main" val="1407462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aseline="0" noProof="0" dirty="0"/>
              <a:t>The prevention and control of diabetes does not occur overnight. It cannot be fixed with just a pill or an injection. It is a process of changing our habits, our routines, or even our likes, in order to have a better quality of life. </a:t>
            </a:r>
            <a:r>
              <a:rPr lang="en-US" noProof="0" dirty="0"/>
              <a:t>Our</a:t>
            </a:r>
            <a:r>
              <a:rPr lang="en-US" baseline="0" noProof="0" dirty="0"/>
              <a:t> life is a Long Race. The journey is always easier when we have a good support team on our side to cheer us on and to encourage us to continue trying.</a:t>
            </a:r>
            <a:endParaRPr lang="en-US" noProof="0"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18</a:t>
            </a:fld>
            <a:endParaRPr lang="en-US" noProof="0" dirty="0"/>
          </a:p>
        </p:txBody>
      </p:sp>
    </p:spTree>
    <p:extLst>
      <p:ext uri="{BB962C8B-B14F-4D97-AF65-F5344CB8AC3E}">
        <p14:creationId xmlns:p14="http://schemas.microsoft.com/office/powerpoint/2010/main" val="518005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noProof="0" dirty="0">
                <a:ea typeface="ＭＳ Ｐゴシック" pitchFamily="34" charset="-128"/>
              </a:rPr>
              <a:t>We are here to get the answers you may need whether dealing with medical</a:t>
            </a:r>
            <a:r>
              <a:rPr lang="en-US" baseline="0" noProof="0" dirty="0">
                <a:ea typeface="ＭＳ Ｐゴシック" pitchFamily="34" charset="-128"/>
              </a:rPr>
              <a:t> questions . . .</a:t>
            </a:r>
            <a:endParaRPr lang="en-US" noProof="0" dirty="0">
              <a:ea typeface="ＭＳ Ｐゴシック" pitchFamily="34" charset="-128"/>
            </a:endParaRPr>
          </a:p>
          <a:p>
            <a:endParaRPr lang="es-MX" noProof="0" dirty="0">
              <a:ea typeface="ＭＳ Ｐゴシック" pitchFamily="34" charset="-128"/>
            </a:endParaRPr>
          </a:p>
          <a:p>
            <a:endParaRPr lang="en-US" dirty="0">
              <a:ea typeface="ＭＳ Ｐゴシック" pitchFamily="34" charset="-128"/>
            </a:endParaRP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19</a:t>
            </a:fld>
            <a:endParaRPr lang="en-US" noProof="0" dirty="0"/>
          </a:p>
        </p:txBody>
      </p:sp>
    </p:spTree>
    <p:extLst>
      <p:ext uri="{BB962C8B-B14F-4D97-AF65-F5344CB8AC3E}">
        <p14:creationId xmlns:p14="http://schemas.microsoft.com/office/powerpoint/2010/main" val="1407462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42289">
              <a:defRPr/>
            </a:pPr>
            <a:r>
              <a:rPr lang="en-US" noProof="0" dirty="0">
                <a:ea typeface="ＭＳ Ｐゴシック" pitchFamily="34" charset="-128"/>
              </a:rPr>
              <a:t>To</a:t>
            </a:r>
            <a:r>
              <a:rPr lang="en-US" baseline="0" noProof="0" dirty="0">
                <a:ea typeface="ＭＳ Ｐゴシック" pitchFamily="34" charset="-128"/>
              </a:rPr>
              <a:t> begin with, it is important to understand what diabetes is and what it means to be at risk to develop this condition. When your doctor told you for the first time about this condition, it may have been very worrisome for you. The easiest way to get relief from this worry is to educate yourself and understand the steps to take to prevent further complications. Therefore, we will look at what is happening when there is excess sugar, or glucose, in the blood.</a:t>
            </a:r>
            <a:r>
              <a:rPr lang="en-US" noProof="0" dirty="0">
                <a:ea typeface="ＭＳ Ｐゴシック" pitchFamily="34" charset="-128"/>
              </a:rPr>
              <a:t> </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2</a:t>
            </a:fld>
            <a:endParaRPr lang="en-US" noProof="0" dirty="0"/>
          </a:p>
        </p:txBody>
      </p:sp>
    </p:spTree>
    <p:extLst>
      <p:ext uri="{BB962C8B-B14F-4D97-AF65-F5344CB8AC3E}">
        <p14:creationId xmlns:p14="http://schemas.microsoft.com/office/powerpoint/2010/main" val="1407462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noProof="0" dirty="0">
                <a:ea typeface="ＭＳ Ｐゴシック" pitchFamily="34" charset="-128"/>
              </a:rPr>
              <a:t>.</a:t>
            </a:r>
            <a:r>
              <a:rPr lang="en-US" baseline="0" noProof="0" dirty="0">
                <a:ea typeface="ＭＳ Ｐゴシック" pitchFamily="34" charset="-128"/>
              </a:rPr>
              <a:t> . . o</a:t>
            </a:r>
            <a:r>
              <a:rPr lang="en-US" noProof="0" dirty="0">
                <a:ea typeface="ＭＳ Ｐゴシック" pitchFamily="34" charset="-128"/>
              </a:rPr>
              <a:t>r questions about how to defeat obstacles that</a:t>
            </a:r>
            <a:r>
              <a:rPr lang="en-US" baseline="0" noProof="0" dirty="0">
                <a:ea typeface="ＭＳ Ｐゴシック" pitchFamily="34" charset="-128"/>
              </a:rPr>
              <a:t> keep us from implementing the necessary habits of nutrition and physical activity, as well as further questions . . . </a:t>
            </a:r>
            <a:endParaRPr lang="en-US" noProof="0"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20</a:t>
            </a:fld>
            <a:endParaRPr lang="en-US" noProof="0" dirty="0"/>
          </a:p>
        </p:txBody>
      </p:sp>
    </p:spTree>
    <p:extLst>
      <p:ext uri="{BB962C8B-B14F-4D97-AF65-F5344CB8AC3E}">
        <p14:creationId xmlns:p14="http://schemas.microsoft.com/office/powerpoint/2010/main" val="1407462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noProof="0" dirty="0">
                <a:ea typeface="ＭＳ Ｐゴシック" pitchFamily="34" charset="-128"/>
              </a:rPr>
              <a:t>. . . </a:t>
            </a:r>
            <a:r>
              <a:rPr lang="en-US" baseline="0" noProof="0" dirty="0">
                <a:ea typeface="ＭＳ Ｐゴシック" pitchFamily="34" charset="-128"/>
              </a:rPr>
              <a:t>that have more to do with our spiritual lives, that create obstacles that keep us from advancing. We are here to support you in your plan to prevent or to control your diabetes, and also to listen to you and support you in prayer.</a:t>
            </a:r>
            <a:endParaRPr lang="en-US" noProof="0" dirty="0">
              <a:ea typeface="ＭＳ Ｐゴシック" pitchFamily="34" charset="-128"/>
            </a:endParaRPr>
          </a:p>
          <a:p>
            <a:endParaRPr lang="es-MX" noProof="0"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21</a:t>
            </a:fld>
            <a:endParaRPr lang="en-US" noProof="0" dirty="0"/>
          </a:p>
        </p:txBody>
      </p:sp>
    </p:spTree>
    <p:extLst>
      <p:ext uri="{BB962C8B-B14F-4D97-AF65-F5344CB8AC3E}">
        <p14:creationId xmlns:p14="http://schemas.microsoft.com/office/powerpoint/2010/main" val="1407462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noProof="0" dirty="0"/>
              <a:t>And</a:t>
            </a:r>
            <a:r>
              <a:rPr lang="en-US" baseline="0" noProof="0" dirty="0"/>
              <a:t> we want you to rest assured that we will always respect the trust that you give us. Our goal is to help you to reach YOUR goals. </a:t>
            </a:r>
            <a:endParaRPr lang="en-US" noProof="0"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22</a:t>
            </a:fld>
            <a:endParaRPr lang="en-US" noProof="0" dirty="0"/>
          </a:p>
        </p:txBody>
      </p:sp>
    </p:spTree>
    <p:extLst>
      <p:ext uri="{BB962C8B-B14F-4D97-AF65-F5344CB8AC3E}">
        <p14:creationId xmlns:p14="http://schemas.microsoft.com/office/powerpoint/2010/main" val="518005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noProof="0" dirty="0"/>
              <a:t>We</a:t>
            </a:r>
            <a:r>
              <a:rPr lang="en-US" baseline="0" noProof="0" dirty="0"/>
              <a:t> thank you for your involvement in this program and we are happy knowing that we are here to help you. Do not forget that help is just a call away. If you have not been in touch with your Community Health Worker yet, please don’t hesitate to send a text using the same </a:t>
            </a:r>
            <a:r>
              <a:rPr lang="en-US" baseline="0" noProof="0" dirty="0" err="1"/>
              <a:t>CareMessage</a:t>
            </a:r>
            <a:r>
              <a:rPr lang="en-US" baseline="0" noProof="0" dirty="0"/>
              <a:t> message by which you received this video, so that you can get in touch with your Community Health Worker. Until next time, and may God bless you richly.</a:t>
            </a:r>
            <a:endParaRPr lang="en-US" noProof="0"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23</a:t>
            </a:fld>
            <a:endParaRPr lang="en-US" noProof="0" dirty="0"/>
          </a:p>
        </p:txBody>
      </p:sp>
    </p:spTree>
    <p:extLst>
      <p:ext uri="{BB962C8B-B14F-4D97-AF65-F5344CB8AC3E}">
        <p14:creationId xmlns:p14="http://schemas.microsoft.com/office/powerpoint/2010/main" val="3840694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noProof="0" dirty="0"/>
              <a:t>It is i</a:t>
            </a:r>
            <a:r>
              <a:rPr lang="en-US" baseline="0" noProof="0" dirty="0"/>
              <a:t>mportant to understand that EVERY, EVERY food we eat turns into SUGAR once eaten. This sugar is called glucose. By eating a fruit, a vegetable, or any other food, the process of digestion begins, and this process turns what you eat into glucose. Glucose itself is not bad</a:t>
            </a:r>
            <a:r>
              <a:rPr lang="en-US" noProof="0" dirty="0"/>
              <a:t>! In reality glucose is NECESSARY</a:t>
            </a:r>
            <a:r>
              <a:rPr lang="en-US" baseline="0" noProof="0" dirty="0"/>
              <a:t> for our bodies to work correctly. So a few minutes after eating some food, this transformation happens and glucose enters the bloodstream. </a:t>
            </a:r>
            <a:r>
              <a:rPr lang="en-US" noProof="0" dirty="0"/>
              <a:t>Remember that this is the same for </a:t>
            </a:r>
            <a:r>
              <a:rPr lang="en-US" baseline="0" noProof="0" dirty="0"/>
              <a:t>everybody and is a necessary process. </a:t>
            </a:r>
            <a:endParaRPr lang="en-US" noProof="0"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3</a:t>
            </a:fld>
            <a:endParaRPr lang="en-US" noProof="0" dirty="0"/>
          </a:p>
        </p:txBody>
      </p:sp>
    </p:spTree>
    <p:extLst>
      <p:ext uri="{BB962C8B-B14F-4D97-AF65-F5344CB8AC3E}">
        <p14:creationId xmlns:p14="http://schemas.microsoft.com/office/powerpoint/2010/main" val="4006247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noProof="0" dirty="0"/>
              <a:t>Once</a:t>
            </a:r>
            <a:r>
              <a:rPr lang="en-US" baseline="0" noProof="0" dirty="0"/>
              <a:t> glucose enters the bloodstream your body starts to produce insulin. In this illustration the insulin is the little keys that you can see among the glucose. The work of the insulin that your body produces is to act like a key to open the cell and allow glucose to enter your cells. Once cells get glucose, they convert it into energy. I remind you, this process is very necessary for your body since the process enables your cells to produce the energy that we need to function effectively - to breath, walk, work, and do everything you need to do during the day. Your heart, your eyes, and every organ of your body depend on that energy.</a:t>
            </a:r>
            <a:endParaRPr lang="en-US" noProof="0"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4</a:t>
            </a:fld>
            <a:endParaRPr lang="en-US" noProof="0" dirty="0"/>
          </a:p>
        </p:txBody>
      </p:sp>
    </p:spTree>
    <p:extLst>
      <p:ext uri="{BB962C8B-B14F-4D97-AF65-F5344CB8AC3E}">
        <p14:creationId xmlns:p14="http://schemas.microsoft.com/office/powerpoint/2010/main" val="4006247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noProof="0" dirty="0">
                <a:ea typeface="ＭＳ Ｐゴシック" pitchFamily="34" charset="-128"/>
              </a:rPr>
              <a:t>Now</a:t>
            </a:r>
            <a:r>
              <a:rPr lang="en-US" baseline="0" noProof="0" dirty="0">
                <a:ea typeface="ＭＳ Ｐゴシック" pitchFamily="34" charset="-128"/>
              </a:rPr>
              <a:t> that we understand this process, we’re going to try to understand the following question: Why does glucose remain in the blood and not enter the cells? There are a number or reasons, but we’re going to explain two of them.</a:t>
            </a:r>
            <a:r>
              <a:rPr lang="en-US" noProof="0" dirty="0">
                <a:ea typeface="ＭＳ Ｐゴシック" pitchFamily="34" charset="-128"/>
              </a:rPr>
              <a:t>  </a:t>
            </a:r>
          </a:p>
          <a:p>
            <a:pPr algn="just"/>
            <a:r>
              <a:rPr lang="en-US" noProof="0" dirty="0">
                <a:ea typeface="ＭＳ Ｐゴシック" pitchFamily="34" charset="-128"/>
              </a:rPr>
              <a:t>1. We consume</a:t>
            </a:r>
            <a:r>
              <a:rPr lang="en-US" baseline="0" noProof="0" dirty="0">
                <a:ea typeface="ＭＳ Ｐゴシック" pitchFamily="34" charset="-128"/>
              </a:rPr>
              <a:t> </a:t>
            </a:r>
            <a:r>
              <a:rPr lang="en-US" noProof="0" dirty="0">
                <a:ea typeface="ＭＳ Ｐゴシック" pitchFamily="34" charset="-128"/>
              </a:rPr>
              <a:t>more glucose than our body</a:t>
            </a:r>
            <a:r>
              <a:rPr lang="en-US" baseline="0" noProof="0" dirty="0">
                <a:ea typeface="ＭＳ Ｐゴシック" pitchFamily="34" charset="-128"/>
              </a:rPr>
              <a:t> needs.</a:t>
            </a:r>
          </a:p>
          <a:p>
            <a:pPr algn="just"/>
            <a:r>
              <a:rPr lang="en-US" noProof="0" dirty="0">
                <a:ea typeface="ＭＳ Ｐゴシック" pitchFamily="34" charset="-128"/>
              </a:rPr>
              <a:t>2.</a:t>
            </a:r>
            <a:r>
              <a:rPr lang="en-US" baseline="0" noProof="0" dirty="0">
                <a:ea typeface="ＭＳ Ｐゴシック" pitchFamily="34" charset="-128"/>
              </a:rPr>
              <a:t> Body fat does not allow the insulin to open the cell for glucose to enter and use it for energy. What happens then is that the extra glucose does not enter the cells and remains in the blood. That’s what we call excess sugar, or glucose, in the blood.</a:t>
            </a:r>
            <a:r>
              <a:rPr lang="en-US" noProof="0" dirty="0">
                <a:ea typeface="ＭＳ Ｐゴシック" pitchFamily="34" charset="-128"/>
              </a:rPr>
              <a:t> If</a:t>
            </a:r>
            <a:r>
              <a:rPr lang="en-US" baseline="0" noProof="0" dirty="0">
                <a:ea typeface="ＭＳ Ｐゴシック" pitchFamily="34" charset="-128"/>
              </a:rPr>
              <a:t> these cells cannot be opened using the little insulin key, then diabetes symptoms occur . . .</a:t>
            </a:r>
            <a:r>
              <a:rPr lang="en-US" noProof="0" dirty="0">
                <a:ea typeface="ＭＳ Ｐゴシック" pitchFamily="34" charset="-128"/>
              </a:rPr>
              <a:t> </a:t>
            </a:r>
          </a:p>
          <a:p>
            <a:endParaRPr lang="en-US" dirty="0">
              <a:ea typeface="ＭＳ Ｐゴシック" pitchFamily="34" charset="-128"/>
            </a:endParaRPr>
          </a:p>
          <a:p>
            <a:endParaRPr lang="en-US" dirty="0">
              <a:ea typeface="ＭＳ Ｐゴシック" pitchFamily="34" charset="-128"/>
            </a:endParaRP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5</a:t>
            </a:fld>
            <a:endParaRPr lang="en-US" noProof="0" dirty="0"/>
          </a:p>
        </p:txBody>
      </p:sp>
    </p:spTree>
    <p:extLst>
      <p:ext uri="{BB962C8B-B14F-4D97-AF65-F5344CB8AC3E}">
        <p14:creationId xmlns:p14="http://schemas.microsoft.com/office/powerpoint/2010/main" val="4006247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noProof="0" dirty="0"/>
              <a:t>That</a:t>
            </a:r>
            <a:r>
              <a:rPr lang="en-US" baseline="0" noProof="0" dirty="0"/>
              <a:t> lack of energy we feel despite having eaten is the reason why . . .</a:t>
            </a:r>
          </a:p>
          <a:p>
            <a:pPr algn="just"/>
            <a:r>
              <a:rPr lang="en-US" noProof="0" dirty="0"/>
              <a:t>. . . we suffer from tiredness, because the energy is not getting to the cells. </a:t>
            </a:r>
            <a:r>
              <a:rPr lang="en-US" baseline="0" noProof="0" dirty="0"/>
              <a:t> </a:t>
            </a:r>
            <a:endParaRPr lang="en-US" noProof="0" dirty="0"/>
          </a:p>
          <a:p>
            <a:pPr algn="just"/>
            <a:r>
              <a:rPr lang="en-US" noProof="0" dirty="0"/>
              <a:t>. . . we</a:t>
            </a:r>
            <a:r>
              <a:rPr lang="en-US" baseline="0" noProof="0" dirty="0"/>
              <a:t> also suffer from irritability. We get angry! Lack of energy makes us see everything as difficult and tedious.</a:t>
            </a:r>
            <a:endParaRPr lang="en-US" noProof="0" dirty="0"/>
          </a:p>
          <a:p>
            <a:pPr algn="just"/>
            <a:r>
              <a:rPr lang="en-US" noProof="0" dirty="0"/>
              <a:t>. . . we</a:t>
            </a:r>
            <a:r>
              <a:rPr lang="en-US" baseline="0" noProof="0" dirty="0"/>
              <a:t> also suffer from dry mouth, because our body is using up all the energy and making our mouths dry.</a:t>
            </a:r>
            <a:endParaRPr lang="en-US" noProof="0" dirty="0"/>
          </a:p>
          <a:p>
            <a:pPr algn="just"/>
            <a:r>
              <a:rPr lang="en-US" baseline="0" noProof="0" dirty="0"/>
              <a:t>That dryness produces a constant thirst since the body is using everything to replenish the energy lost. </a:t>
            </a:r>
          </a:p>
          <a:p>
            <a:pPr algn="just"/>
            <a:r>
              <a:rPr lang="en-US" baseline="0" noProof="0" dirty="0"/>
              <a:t>Once our thirst is satisfied, our body tells us to get rid of that water. Then the urge to urinate frequently develops.</a:t>
            </a:r>
            <a:endParaRPr lang="en-US" noProof="0"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6</a:t>
            </a:fld>
            <a:endParaRPr lang="en-US" noProof="0" dirty="0"/>
          </a:p>
        </p:txBody>
      </p:sp>
    </p:spTree>
    <p:extLst>
      <p:ext uri="{BB962C8B-B14F-4D97-AF65-F5344CB8AC3E}">
        <p14:creationId xmlns:p14="http://schemas.microsoft.com/office/powerpoint/2010/main" val="2481514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noProof="0" dirty="0">
                <a:ea typeface="ＭＳ Ｐゴシック" pitchFamily="34" charset="-128"/>
              </a:rPr>
              <a:t>What happens</a:t>
            </a:r>
            <a:r>
              <a:rPr lang="en-US" sz="1200" baseline="0" noProof="0" dirty="0">
                <a:ea typeface="ＭＳ Ｐゴシック" pitchFamily="34" charset="-128"/>
              </a:rPr>
              <a:t> if we don’t </a:t>
            </a:r>
            <a:r>
              <a:rPr lang="en-US" sz="1200" noProof="0" dirty="0">
                <a:ea typeface="ＭＳ Ｐゴシック" pitchFamily="34" charset="-128"/>
              </a:rPr>
              <a:t>control the excess glucose in the blood?</a:t>
            </a:r>
            <a:r>
              <a:rPr lang="en-US" sz="1200" baseline="0" noProof="0" dirty="0">
                <a:ea typeface="ＭＳ Ｐゴシック" pitchFamily="34" charset="-128"/>
              </a:rPr>
              <a:t> If our body is in a continuous imbalance of energy our vital organs start to suffer. They do not stop working immediately, but they start to deteriorate slowly. For example, </a:t>
            </a:r>
            <a:r>
              <a:rPr lang="en-US" sz="1200" noProof="0" dirty="0">
                <a:ea typeface="ＭＳ Ｐゴシック" pitchFamily="34" charset="-128"/>
              </a:rPr>
              <a:t>kidneys</a:t>
            </a:r>
            <a:r>
              <a:rPr lang="en-US" sz="1200" baseline="0" noProof="0" dirty="0">
                <a:ea typeface="ＭＳ Ｐゴシック" pitchFamily="34" charset="-128"/>
              </a:rPr>
              <a:t> begin to suffer to the point that their function is not ideal. Then they stop working and dialysis is needed in order to help the kidneys. Or also in the case of the heart, it ceases to function ideally and it weakens until it can no longer function. Also in other organs like your eyes, which stop working correctly until, little by little, vision is lost completely. This information is not intended to frighten you. We are sharing this with you because these complications cause many people to suffer greatly on a daily basis. And it is not just you. Your family suffers along with you. So what can we do? Our goal is to help you so that these complications will not occur.</a:t>
            </a:r>
            <a:endParaRPr lang="en-US" sz="1200" noProof="0"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7</a:t>
            </a:fld>
            <a:endParaRPr lang="en-US" noProof="0" dirty="0"/>
          </a:p>
        </p:txBody>
      </p:sp>
    </p:spTree>
    <p:extLst>
      <p:ext uri="{BB962C8B-B14F-4D97-AF65-F5344CB8AC3E}">
        <p14:creationId xmlns:p14="http://schemas.microsoft.com/office/powerpoint/2010/main" val="2481514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42289">
              <a:defRPr/>
            </a:pPr>
            <a:r>
              <a:rPr lang="en-US" noProof="0" dirty="0">
                <a:ea typeface="ＭＳ Ｐゴシック" pitchFamily="34" charset="-128"/>
              </a:rPr>
              <a:t>So</a:t>
            </a:r>
            <a:r>
              <a:rPr lang="en-US" baseline="0" noProof="0" dirty="0">
                <a:ea typeface="ＭＳ Ｐゴシック" pitchFamily="34" charset="-128"/>
              </a:rPr>
              <a:t> how do we prevent or control diabetes? Reducing our body fat! Do you remember that insulin is the key that opens the cell to let the glucose in? That excess body fat keeps that key from functioning and opening that cell. Do you remember what happens when the insulin can’t open the cell? Glucose builds up in the blood. To prevent or to control our diabetes we MUST get rid of that body fat in order to help our body to work as it should. But this is a vicious circle; we don’t have energy because that cell is not receiving glucose to turn into energy. But that glucose cannot change it into energy until body fat is reduced. So we need to make an effort to move, walk, or do any other kind of physical activity. But it is also equally important to reduce our consumption of food that is not nutritious.</a:t>
            </a:r>
            <a:endParaRPr lang="en-US" noProof="0" dirty="0">
              <a:ea typeface="ＭＳ Ｐゴシック" pitchFamily="34" charset="-128"/>
            </a:endParaRPr>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8</a:t>
            </a:fld>
            <a:endParaRPr lang="en-US" noProof="0" dirty="0"/>
          </a:p>
        </p:txBody>
      </p:sp>
    </p:spTree>
    <p:extLst>
      <p:ext uri="{BB962C8B-B14F-4D97-AF65-F5344CB8AC3E}">
        <p14:creationId xmlns:p14="http://schemas.microsoft.com/office/powerpoint/2010/main" val="4006247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noProof="0" dirty="0"/>
              <a:t>Who</a:t>
            </a:r>
            <a:r>
              <a:rPr lang="en-US" baseline="0" noProof="0" dirty="0"/>
              <a:t> develops type 2 diabetes or is at risk to develop type 2 diabetes?</a:t>
            </a:r>
            <a:endParaRPr lang="en-US" noProof="0" dirty="0"/>
          </a:p>
          <a:p>
            <a:pPr algn="just"/>
            <a:r>
              <a:rPr lang="en-US" noProof="0" dirty="0"/>
              <a:t>According to the</a:t>
            </a:r>
            <a:r>
              <a:rPr lang="en-US" baseline="0" noProof="0" dirty="0"/>
              <a:t> </a:t>
            </a:r>
            <a:r>
              <a:rPr lang="en-US" noProof="0" dirty="0"/>
              <a:t>reasons that we have been discussing, the most important</a:t>
            </a:r>
            <a:r>
              <a:rPr lang="en-US" baseline="0" noProof="0" dirty="0"/>
              <a:t> factor is body fat. This is because your body fat keeps glucose from entering the cell. </a:t>
            </a:r>
          </a:p>
          <a:p>
            <a:pPr algn="just"/>
            <a:r>
              <a:rPr lang="en-US" baseline="0" noProof="0" dirty="0"/>
              <a:t>People over 45 years old are also at risk to develop diabetes. </a:t>
            </a:r>
          </a:p>
          <a:p>
            <a:pPr algn="just"/>
            <a:r>
              <a:rPr lang="en-US" baseline="0" noProof="0" dirty="0"/>
              <a:t>Another reason is our genes. If one of your parents or brothers or sisters have developed type 2 diabetes, there is a high probability that you will develop it too. </a:t>
            </a:r>
          </a:p>
          <a:p>
            <a:pPr algn="just"/>
            <a:r>
              <a:rPr lang="en-US" baseline="0" noProof="0" dirty="0"/>
              <a:t>Another reason is lack of physical activity (exercise). People who are inactive and do not constantly engage in physical activity are at risk. This means five times a week for at least 30 minutes of physical activity during which your heart beats more rapidly. Generally speaking, if you walk and carry on a conversation, you are not making enough effort and the pace must be stepped up.  </a:t>
            </a:r>
          </a:p>
          <a:p>
            <a:pPr algn="just"/>
            <a:r>
              <a:rPr lang="en-US" baseline="0" noProof="0" dirty="0"/>
              <a:t>The last of these risk factors is the fact that we are Hispanics. The Centers for Disease Control and Prevention states that those of us who are Latino and over 45 years old have a 50% chance of developing diabetes. </a:t>
            </a:r>
            <a:endParaRPr lang="en-US" noProof="0" dirty="0"/>
          </a:p>
          <a:p>
            <a:endParaRPr lang="en-US" noProof="0"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pPr/>
              <a:t>9</a:t>
            </a:fld>
            <a:endParaRPr lang="en-US" noProof="0" dirty="0"/>
          </a:p>
        </p:txBody>
      </p:sp>
    </p:spTree>
    <p:extLst>
      <p:ext uri="{BB962C8B-B14F-4D97-AF65-F5344CB8AC3E}">
        <p14:creationId xmlns:p14="http://schemas.microsoft.com/office/powerpoint/2010/main" val="1762781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 xmlns:a16="http://schemas.microsoft.com/office/drawing/2014/main" id="{16977C32-6781-4E43-B083-CC319C1A2BE1}"/>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rIns="1044000" anchor="ctr"/>
          <a:lstStyle>
            <a:lvl1pPr marL="0" indent="0" algn="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13" name="Rectangle 12">
            <a:extLst>
              <a:ext uri="{FF2B5EF4-FFF2-40B4-BE49-F238E27FC236}">
                <a16:creationId xmlns="" xmlns:a16="http://schemas.microsoft.com/office/drawing/2014/main"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6745B1DD-2DBA-49BF-BF09-5B70713A4CDC}"/>
              </a:ext>
            </a:extLst>
          </p:cNvPr>
          <p:cNvSpPr>
            <a:spLocks noGrp="1"/>
          </p:cNvSpPr>
          <p:nvPr>
            <p:ph type="ctrTitle"/>
          </p:nvPr>
        </p:nvSpPr>
        <p:spPr>
          <a:xfrm>
            <a:off x="432000" y="2377000"/>
            <a:ext cx="5472000"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 xmlns:a16="http://schemas.microsoft.com/office/drawing/2014/main" id="{C7A60831-AA5D-4359-AACC-37D7271F2BF9}"/>
              </a:ext>
            </a:extLst>
          </p:cNvPr>
          <p:cNvSpPr>
            <a:spLocks noGrp="1"/>
          </p:cNvSpPr>
          <p:nvPr>
            <p:ph type="subTitle" idx="1"/>
          </p:nvPr>
        </p:nvSpPr>
        <p:spPr>
          <a:xfrm>
            <a:off x="432000" y="4962525"/>
            <a:ext cx="5472000"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 xmlns:a16="http://schemas.microsoft.com/office/drawing/2014/main" id="{EA8EA9D3-63E1-4170-B9FF-2F1AF08CCA45}"/>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 xmlns:a16="http://schemas.microsoft.com/office/drawing/2014/main" id="{B6AE9C85-4EEF-40CA-AA18-4DC9F703F4F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37700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14" name="Content Placeholder 2">
            <a:extLst>
              <a:ext uri="{FF2B5EF4-FFF2-40B4-BE49-F238E27FC236}">
                <a16:creationId xmlns="" xmlns:a16="http://schemas.microsoft.com/office/drawing/2014/main" id="{C4908609-0EC4-4718-AC46-A50BB2DA333E}"/>
              </a:ext>
            </a:extLst>
          </p:cNvPr>
          <p:cNvSpPr>
            <a:spLocks noGrp="1"/>
          </p:cNvSpPr>
          <p:nvPr>
            <p:ph sz="half" idx="29" hasCustomPrompt="1"/>
          </p:nvPr>
        </p:nvSpPr>
        <p:spPr>
          <a:xfrm>
            <a:off x="1790100" y="2701131"/>
            <a:ext cx="4113900" cy="28281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 xmlns:a16="http://schemas.microsoft.com/office/drawing/2014/main" id="{C61EBC7C-80CF-489F-86B3-5894908189E4}"/>
              </a:ext>
            </a:extLst>
          </p:cNvPr>
          <p:cNvSpPr>
            <a:spLocks noGrp="1"/>
          </p:cNvSpPr>
          <p:nvPr>
            <p:ph sz="half" idx="2" hasCustomPrompt="1"/>
          </p:nvPr>
        </p:nvSpPr>
        <p:spPr>
          <a:xfrm>
            <a:off x="7658100" y="2701131"/>
            <a:ext cx="4113900" cy="28281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1" name="Text Placeholder 3">
            <a:extLst>
              <a:ext uri="{FF2B5EF4-FFF2-40B4-BE49-F238E27FC236}">
                <a16:creationId xmlns="" xmlns:a16="http://schemas.microsoft.com/office/drawing/2014/main" id="{CF5069B8-93E6-456E-B02B-1FD5F3B8D72A}"/>
              </a:ext>
            </a:extLst>
          </p:cNvPr>
          <p:cNvSpPr>
            <a:spLocks noGrp="1"/>
          </p:cNvSpPr>
          <p:nvPr>
            <p:ph type="body" sz="quarter" idx="27" hasCustomPrompt="1"/>
          </p:nvPr>
        </p:nvSpPr>
        <p:spPr>
          <a:xfrm>
            <a:off x="1793079" y="1728000"/>
            <a:ext cx="4122920" cy="735800"/>
          </a:xfrm>
          <a:noFill/>
        </p:spPr>
        <p:txBody>
          <a:bodyPr anchor="t"/>
          <a:lstStyle>
            <a:lvl1pPr marL="0" indent="0" algn="l">
              <a:buNone/>
              <a:defRPr sz="54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5" name="Text Placeholder 4">
            <a:extLst>
              <a:ext uri="{FF2B5EF4-FFF2-40B4-BE49-F238E27FC236}">
                <a16:creationId xmlns="" xmlns:a16="http://schemas.microsoft.com/office/drawing/2014/main" id="{867F0EAC-0FF4-447C-8EE4-2B107165DF3F}"/>
              </a:ext>
            </a:extLst>
          </p:cNvPr>
          <p:cNvSpPr>
            <a:spLocks noGrp="1"/>
          </p:cNvSpPr>
          <p:nvPr>
            <p:ph type="body" sz="quarter" idx="30" hasCustomPrompt="1"/>
          </p:nvPr>
        </p:nvSpPr>
        <p:spPr>
          <a:xfrm>
            <a:off x="7655762" y="1722438"/>
            <a:ext cx="4104437" cy="735749"/>
          </a:xfrm>
        </p:spPr>
        <p:txBody>
          <a:bodyPr anchor="t"/>
          <a:lstStyle>
            <a:lvl1pPr marL="0" indent="0">
              <a:buNone/>
              <a:defRPr sz="5400">
                <a:solidFill>
                  <a:schemeClr val="accent4"/>
                </a:solidFill>
                <a:latin typeface="+mj-lt"/>
              </a:defRPr>
            </a:lvl1pPr>
          </a:lstStyle>
          <a:p>
            <a:pPr lvl="0"/>
            <a:r>
              <a:rPr lang="en-US" noProof="0"/>
              <a:t>2</a:t>
            </a:r>
          </a:p>
        </p:txBody>
      </p:sp>
      <p:sp>
        <p:nvSpPr>
          <p:cNvPr id="16" name="Text Placeholder 5">
            <a:extLst>
              <a:ext uri="{FF2B5EF4-FFF2-40B4-BE49-F238E27FC236}">
                <a16:creationId xmlns="" xmlns:a16="http://schemas.microsoft.com/office/drawing/2014/main" id="{DED90C13-8D49-4652-B68A-A0B5084BB4D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4175959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11" name="Text Placeholder 3">
            <a:extLst>
              <a:ext uri="{FF2B5EF4-FFF2-40B4-BE49-F238E27FC236}">
                <a16:creationId xmlns="" xmlns:a16="http://schemas.microsoft.com/office/drawing/2014/main" id="{CF5069B8-93E6-456E-B02B-1FD5F3B8D72A}"/>
              </a:ext>
            </a:extLst>
          </p:cNvPr>
          <p:cNvSpPr>
            <a:spLocks noGrp="1"/>
          </p:cNvSpPr>
          <p:nvPr>
            <p:ph type="body" sz="quarter" idx="27" hasCustomPrompt="1"/>
          </p:nvPr>
        </p:nvSpPr>
        <p:spPr>
          <a:xfrm>
            <a:off x="890706" y="1593150"/>
            <a:ext cx="4348065" cy="4348065"/>
          </a:xfrm>
          <a:prstGeom prst="ellipse">
            <a:avLst/>
          </a:prstGeom>
          <a:solidFill>
            <a:schemeClr val="tx1">
              <a:alpha val="10000"/>
            </a:schemeClr>
          </a:solidFill>
        </p:spPr>
        <p:txBody>
          <a:bodyPr anchor="ctr"/>
          <a:lstStyle>
            <a:lvl1pPr marL="0" indent="0" algn="ctr">
              <a:buNone/>
              <a:defRPr sz="18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2" name="Text Placeholder 9">
            <a:extLst>
              <a:ext uri="{FF2B5EF4-FFF2-40B4-BE49-F238E27FC236}">
                <a16:creationId xmlns="" xmlns:a16="http://schemas.microsoft.com/office/drawing/2014/main" id="{C15F42E2-EE95-4479-80E9-94A75E9D6E98}"/>
              </a:ext>
            </a:extLst>
          </p:cNvPr>
          <p:cNvSpPr>
            <a:spLocks noGrp="1"/>
          </p:cNvSpPr>
          <p:nvPr>
            <p:ph type="body" sz="quarter" idx="28" hasCustomPrompt="1"/>
          </p:nvPr>
        </p:nvSpPr>
        <p:spPr>
          <a:xfrm>
            <a:off x="4739330" y="1767887"/>
            <a:ext cx="3998591" cy="3998591"/>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9" name="Text Placeholder 9">
            <a:extLst>
              <a:ext uri="{FF2B5EF4-FFF2-40B4-BE49-F238E27FC236}">
                <a16:creationId xmlns="" xmlns:a16="http://schemas.microsoft.com/office/drawing/2014/main" id="{4059823C-F505-4D2A-854E-5144BD58A767}"/>
              </a:ext>
            </a:extLst>
          </p:cNvPr>
          <p:cNvSpPr>
            <a:spLocks noGrp="1"/>
          </p:cNvSpPr>
          <p:nvPr>
            <p:ph type="body" sz="quarter" idx="29" hasCustomPrompt="1"/>
          </p:nvPr>
        </p:nvSpPr>
        <p:spPr>
          <a:xfrm>
            <a:off x="8238481" y="2207063"/>
            <a:ext cx="3120238" cy="3120238"/>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0" name="Text Placeholder 3">
            <a:extLst>
              <a:ext uri="{FF2B5EF4-FFF2-40B4-BE49-F238E27FC236}">
                <a16:creationId xmlns="" xmlns:a16="http://schemas.microsoft.com/office/drawing/2014/main" id="{B30FA196-A035-4908-BA51-B769293255A9}"/>
              </a:ext>
            </a:extLst>
          </p:cNvPr>
          <p:cNvSpPr>
            <a:spLocks noGrp="1"/>
          </p:cNvSpPr>
          <p:nvPr>
            <p:ph type="body" sz="quarter" idx="30" hasCustomPrompt="1"/>
          </p:nvPr>
        </p:nvSpPr>
        <p:spPr>
          <a:xfrm>
            <a:off x="1658929" y="2205688"/>
            <a:ext cx="2811618" cy="1440000"/>
          </a:xfrm>
          <a:prstGeom prst="rect">
            <a:avLst/>
          </a:prstGeom>
          <a:noFill/>
        </p:spPr>
        <p:txBody>
          <a:bodyPr anchor="b"/>
          <a:lstStyle>
            <a:lvl1pPr marL="0" indent="0" algn="ctr">
              <a:spcBef>
                <a:spcPts val="0"/>
              </a:spcBef>
              <a:spcAft>
                <a:spcPts val="0"/>
              </a:spcAft>
              <a:buNone/>
              <a:defRPr sz="6600">
                <a:solidFill>
                  <a:schemeClr val="tx1">
                    <a:lumMod val="75000"/>
                    <a:lumOff val="25000"/>
                  </a:schemeClr>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Text Placeholder 9">
            <a:extLst>
              <a:ext uri="{FF2B5EF4-FFF2-40B4-BE49-F238E27FC236}">
                <a16:creationId xmlns="" xmlns:a16="http://schemas.microsoft.com/office/drawing/2014/main" id="{38F1EEC3-A74E-4124-95F3-D8A27EA3DDFC}"/>
              </a:ext>
            </a:extLst>
          </p:cNvPr>
          <p:cNvSpPr>
            <a:spLocks noGrp="1"/>
          </p:cNvSpPr>
          <p:nvPr>
            <p:ph type="body" sz="quarter" idx="31" hasCustomPrompt="1"/>
          </p:nvPr>
        </p:nvSpPr>
        <p:spPr>
          <a:xfrm>
            <a:off x="5332816"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a:r>
              <a:rPr lang="en-US" noProof="0"/>
              <a:t>2</a:t>
            </a:r>
          </a:p>
        </p:txBody>
      </p:sp>
      <p:sp>
        <p:nvSpPr>
          <p:cNvPr id="14" name="Text Placeholder 9">
            <a:extLst>
              <a:ext uri="{FF2B5EF4-FFF2-40B4-BE49-F238E27FC236}">
                <a16:creationId xmlns="" xmlns:a16="http://schemas.microsoft.com/office/drawing/2014/main" id="{744F95B1-3E5D-46C4-846F-01E3035D1A72}"/>
              </a:ext>
            </a:extLst>
          </p:cNvPr>
          <p:cNvSpPr>
            <a:spLocks noGrp="1"/>
          </p:cNvSpPr>
          <p:nvPr>
            <p:ph type="body" sz="quarter" idx="32" hasCustomPrompt="1"/>
          </p:nvPr>
        </p:nvSpPr>
        <p:spPr>
          <a:xfrm>
            <a:off x="8547101"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a:r>
              <a:rPr lang="en-US" noProof="0"/>
              <a:t>3</a:t>
            </a:r>
          </a:p>
        </p:txBody>
      </p:sp>
      <p:sp>
        <p:nvSpPr>
          <p:cNvPr id="16" name="Content Placeholder 3">
            <a:extLst>
              <a:ext uri="{FF2B5EF4-FFF2-40B4-BE49-F238E27FC236}">
                <a16:creationId xmlns="" xmlns:a16="http://schemas.microsoft.com/office/drawing/2014/main" id="{39CDA933-12B5-44CD-BD16-C9589DE755EE}"/>
              </a:ext>
            </a:extLst>
          </p:cNvPr>
          <p:cNvSpPr>
            <a:spLocks noGrp="1"/>
          </p:cNvSpPr>
          <p:nvPr>
            <p:ph sz="half" idx="2" hasCustomPrompt="1"/>
          </p:nvPr>
        </p:nvSpPr>
        <p:spPr>
          <a:xfrm>
            <a:off x="2074738"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7" name="Text Placeholder 5">
            <a:extLst>
              <a:ext uri="{FF2B5EF4-FFF2-40B4-BE49-F238E27FC236}">
                <a16:creationId xmlns="" xmlns:a16="http://schemas.microsoft.com/office/drawing/2014/main" id="{9751FCE0-5FA8-4E25-A4E7-8B2901F69491}"/>
              </a:ext>
            </a:extLst>
          </p:cNvPr>
          <p:cNvSpPr>
            <a:spLocks noGrp="1"/>
          </p:cNvSpPr>
          <p:nvPr>
            <p:ph type="body" sz="quarter" idx="12" hasCustomPrompt="1"/>
          </p:nvPr>
        </p:nvSpPr>
        <p:spPr>
          <a:xfrm>
            <a:off x="5748625"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8" name="Text Placeholder 9">
            <a:extLst>
              <a:ext uri="{FF2B5EF4-FFF2-40B4-BE49-F238E27FC236}">
                <a16:creationId xmlns="" xmlns:a16="http://schemas.microsoft.com/office/drawing/2014/main" id="{0D97BC04-5B6C-4CFD-8184-7637C9A8F8E4}"/>
              </a:ext>
            </a:extLst>
          </p:cNvPr>
          <p:cNvSpPr>
            <a:spLocks noGrp="1"/>
          </p:cNvSpPr>
          <p:nvPr>
            <p:ph type="body" sz="quarter" idx="13" hasCustomPrompt="1"/>
          </p:nvPr>
        </p:nvSpPr>
        <p:spPr>
          <a:xfrm>
            <a:off x="8808600"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22" name="Text Placeholder 5">
            <a:extLst>
              <a:ext uri="{FF2B5EF4-FFF2-40B4-BE49-F238E27FC236}">
                <a16:creationId xmlns="" xmlns:a16="http://schemas.microsoft.com/office/drawing/2014/main" id="{E7A8CB18-EF35-4644-9DDB-02D8B65EA55E}"/>
              </a:ext>
            </a:extLst>
          </p:cNvPr>
          <p:cNvSpPr>
            <a:spLocks noGrp="1"/>
          </p:cNvSpPr>
          <p:nvPr>
            <p:ph type="body" sz="quarter" idx="33"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3897170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436FA5D-088F-4BDE-ABD2-A640A8610900}"/>
              </a:ext>
            </a:extLst>
          </p:cNvPr>
          <p:cNvCxnSpPr/>
          <p:nvPr userDrawn="1"/>
        </p:nvCxnSpPr>
        <p:spPr>
          <a:xfrm>
            <a:off x="6096000" y="1319756"/>
            <a:ext cx="0" cy="461010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7EF5211B-014A-4E6E-98C7-FDAF7855316F}"/>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6" name="Footer Placeholder 5">
            <a:extLst>
              <a:ext uri="{FF2B5EF4-FFF2-40B4-BE49-F238E27FC236}">
                <a16:creationId xmlns=""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7" name="Slide Number Placeholder 6">
            <a:extLst>
              <a:ext uri="{FF2B5EF4-FFF2-40B4-BE49-F238E27FC236}">
                <a16:creationId xmlns=""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cxnSp>
        <p:nvCxnSpPr>
          <p:cNvPr id="8" name="Straight Connector 7">
            <a:extLst>
              <a:ext uri="{FF2B5EF4-FFF2-40B4-BE49-F238E27FC236}">
                <a16:creationId xmlns="" xmlns:a16="http://schemas.microsoft.com/office/drawing/2014/main" id="{0C2BCB80-6997-4274-AAFE-65C2CCFFFD10}"/>
              </a:ext>
            </a:extLst>
          </p:cNvPr>
          <p:cNvCxnSpPr>
            <a:cxnSpLocks/>
          </p:cNvCxnSpPr>
          <p:nvPr userDrawn="1"/>
        </p:nvCxnSpPr>
        <p:spPr>
          <a:xfrm flipH="1">
            <a:off x="432000" y="3624806"/>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 xmlns:a16="http://schemas.microsoft.com/office/drawing/2014/main" id="{9A1FC84B-8A06-4879-86ED-47E43AAC9888}"/>
              </a:ext>
            </a:extLst>
          </p:cNvPr>
          <p:cNvSpPr>
            <a:spLocks noGrp="1"/>
          </p:cNvSpPr>
          <p:nvPr>
            <p:ph type="body" sz="quarter" idx="12" hasCustomPrompt="1"/>
          </p:nvPr>
        </p:nvSpPr>
        <p:spPr>
          <a:xfrm>
            <a:off x="5112000" y="951013"/>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 xmlns:a16="http://schemas.microsoft.com/office/drawing/2014/main" id="{4B975678-3DFA-4D26-9CF6-01294F7259E4}"/>
              </a:ext>
            </a:extLst>
          </p:cNvPr>
          <p:cNvSpPr>
            <a:spLocks noGrp="1"/>
          </p:cNvSpPr>
          <p:nvPr>
            <p:ph type="body" sz="quarter" idx="13" hasCustomPrompt="1"/>
          </p:nvPr>
        </p:nvSpPr>
        <p:spPr>
          <a:xfrm>
            <a:off x="5106000" y="6046600"/>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3" name="Text Placeholder 5">
            <a:extLst>
              <a:ext uri="{FF2B5EF4-FFF2-40B4-BE49-F238E27FC236}">
                <a16:creationId xmlns="" xmlns:a16="http://schemas.microsoft.com/office/drawing/2014/main" id="{8B55997C-0304-482F-A7C3-8E50C8ED55D7}"/>
              </a:ext>
            </a:extLst>
          </p:cNvPr>
          <p:cNvSpPr>
            <a:spLocks noGrp="1"/>
          </p:cNvSpPr>
          <p:nvPr>
            <p:ph type="body" sz="quarter" idx="14" hasCustomPrompt="1"/>
          </p:nvPr>
        </p:nvSpPr>
        <p:spPr>
          <a:xfrm>
            <a:off x="432000" y="3260393"/>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4" name="Text Placeholder 5">
            <a:extLst>
              <a:ext uri="{FF2B5EF4-FFF2-40B4-BE49-F238E27FC236}">
                <a16:creationId xmlns="" xmlns:a16="http://schemas.microsoft.com/office/drawing/2014/main" id="{E26AB0A6-DA7A-4EA3-9528-68FDBA8BF358}"/>
              </a:ext>
            </a:extLst>
          </p:cNvPr>
          <p:cNvSpPr>
            <a:spLocks noGrp="1"/>
          </p:cNvSpPr>
          <p:nvPr>
            <p:ph type="body" sz="quarter" idx="15" hasCustomPrompt="1"/>
          </p:nvPr>
        </p:nvSpPr>
        <p:spPr>
          <a:xfrm>
            <a:off x="9792001" y="3260393"/>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Tree>
    <p:extLst>
      <p:ext uri="{BB962C8B-B14F-4D97-AF65-F5344CB8AC3E}">
        <p14:creationId xmlns:p14="http://schemas.microsoft.com/office/powerpoint/2010/main" val="966920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 xmlns:a16="http://schemas.microsoft.com/office/drawing/2014/main" id="{BE06229A-0702-4CD6-B5F1-0DC746CC4F18}"/>
              </a:ext>
            </a:extLst>
          </p:cNvPr>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Tree>
    <p:extLst>
      <p:ext uri="{BB962C8B-B14F-4D97-AF65-F5344CB8AC3E}">
        <p14:creationId xmlns:p14="http://schemas.microsoft.com/office/powerpoint/2010/main" val="150211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E51FED-0A73-4769-96A2-4C362E5D9DE0}"/>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 xmlns:a16="http://schemas.microsoft.com/office/drawing/2014/main" id="{E455B16D-31A1-4D28-ADC4-0BDEF4E07DFF}"/>
              </a:ext>
            </a:extLst>
          </p:cNvPr>
          <p:cNvSpPr>
            <a:spLocks noGrp="1"/>
          </p:cNvSpPr>
          <p:nvPr>
            <p:ph sz="half" idx="1" hasCustomPrompt="1"/>
          </p:nvPr>
        </p:nvSpPr>
        <p:spPr>
          <a:xfrm>
            <a:off x="432000" y="1728000"/>
            <a:ext cx="54720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 xmlns:a16="http://schemas.microsoft.com/office/drawing/2014/main" id="{AC4D4C6E-0D63-44CE-B0B4-BAA8F101EAFF}"/>
              </a:ext>
            </a:extLst>
          </p:cNvPr>
          <p:cNvSpPr>
            <a:spLocks noGrp="1"/>
          </p:cNvSpPr>
          <p:nvPr>
            <p:ph sz="half" idx="2" hasCustomPrompt="1"/>
          </p:nvPr>
        </p:nvSpPr>
        <p:spPr>
          <a:xfrm>
            <a:off x="6300000" y="1728000"/>
            <a:ext cx="54720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 xmlns:a16="http://schemas.microsoft.com/office/drawing/2014/main" id="{43C0B96F-9D35-4001-9F9C-1A7004D61F3D}"/>
              </a:ext>
            </a:extLst>
          </p:cNvPr>
          <p:cNvSpPr>
            <a:spLocks noGrp="1"/>
          </p:cNvSpPr>
          <p:nvPr>
            <p:ph type="ftr" sz="quarter" idx="10"/>
          </p:nvPr>
        </p:nvSpPr>
        <p:spPr/>
        <p:txBody>
          <a:bodyPr/>
          <a:lstStyle/>
          <a:p>
            <a:r>
              <a:rPr lang="en-US" noProof="0" dirty="0"/>
              <a:t>Add a footer</a:t>
            </a:r>
          </a:p>
        </p:txBody>
      </p:sp>
      <p:sp>
        <p:nvSpPr>
          <p:cNvPr id="9" name="Slide Number Placeholder 8">
            <a:extLst>
              <a:ext uri="{FF2B5EF4-FFF2-40B4-BE49-F238E27FC236}">
                <a16:creationId xmlns="" xmlns:a16="http://schemas.microsoft.com/office/drawing/2014/main" id="{A1C915CA-DB91-4B68-8DB8-2745ADA58582}"/>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Tree>
    <p:extLst>
      <p:ext uri="{BB962C8B-B14F-4D97-AF65-F5344CB8AC3E}">
        <p14:creationId xmlns:p14="http://schemas.microsoft.com/office/powerpoint/2010/main" val="4050061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615908-D8D7-48AF-8B8F-21B88B87DDF2}"/>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4" name="Content Placeholder 3">
            <a:extLst>
              <a:ext uri="{FF2B5EF4-FFF2-40B4-BE49-F238E27FC236}">
                <a16:creationId xmlns="" xmlns:a16="http://schemas.microsoft.com/office/drawing/2014/main" id="{60B617A5-FA6C-44C9-ABCB-DCA5D4615EC7}"/>
              </a:ext>
            </a:extLst>
          </p:cNvPr>
          <p:cNvSpPr>
            <a:spLocks noGrp="1"/>
          </p:cNvSpPr>
          <p:nvPr>
            <p:ph sz="half" idx="2" hasCustomPrompt="1"/>
          </p:nvPr>
        </p:nvSpPr>
        <p:spPr>
          <a:xfrm>
            <a:off x="432000" y="2210852"/>
            <a:ext cx="5472000" cy="386848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5">
            <a:extLst>
              <a:ext uri="{FF2B5EF4-FFF2-40B4-BE49-F238E27FC236}">
                <a16:creationId xmlns="" xmlns:a16="http://schemas.microsoft.com/office/drawing/2014/main" id="{0A122ACD-5C8B-4CDA-89C5-565C88865B50}"/>
              </a:ext>
            </a:extLst>
          </p:cNvPr>
          <p:cNvSpPr>
            <a:spLocks noGrp="1"/>
          </p:cNvSpPr>
          <p:nvPr>
            <p:ph sz="quarter" idx="4" hasCustomPrompt="1"/>
          </p:nvPr>
        </p:nvSpPr>
        <p:spPr>
          <a:xfrm>
            <a:off x="6300000" y="2210852"/>
            <a:ext cx="5472000" cy="386848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 xmlns:a16="http://schemas.microsoft.com/office/drawing/2014/main" id="{43614A35-31E3-40DA-85DD-07B207690717}"/>
              </a:ext>
            </a:extLst>
          </p:cNvPr>
          <p:cNvSpPr>
            <a:spLocks noGrp="1"/>
          </p:cNvSpPr>
          <p:nvPr>
            <p:ph type="ftr" sz="quarter" idx="10"/>
          </p:nvPr>
        </p:nvSpPr>
        <p:spPr/>
        <p:txBody>
          <a:bodyPr/>
          <a:lstStyle/>
          <a:p>
            <a:r>
              <a:rPr lang="en-US" noProof="0" dirty="0"/>
              <a:t>Add a footer</a:t>
            </a:r>
          </a:p>
        </p:txBody>
      </p:sp>
      <p:sp>
        <p:nvSpPr>
          <p:cNvPr id="11" name="Slide Number Placeholder 10">
            <a:extLst>
              <a:ext uri="{FF2B5EF4-FFF2-40B4-BE49-F238E27FC236}">
                <a16:creationId xmlns="" xmlns:a16="http://schemas.microsoft.com/office/drawing/2014/main" id="{B171800C-9F25-4694-879B-16A1F7BBAA77}"/>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cxnSp>
        <p:nvCxnSpPr>
          <p:cNvPr id="12" name="Straight Connector 11">
            <a:extLst>
              <a:ext uri="{FF2B5EF4-FFF2-40B4-BE49-F238E27FC236}">
                <a16:creationId xmlns="" xmlns:a16="http://schemas.microsoft.com/office/drawing/2014/main" id="{03063CBE-E62B-44CB-9B45-D39B595FE2AF}"/>
              </a:ext>
            </a:extLst>
          </p:cNvPr>
          <p:cNvCxnSpPr>
            <a:cxnSpLocks/>
          </p:cNvCxnSpPr>
          <p:nvPr userDrawn="1"/>
        </p:nvCxnSpPr>
        <p:spPr>
          <a:xfrm>
            <a:off x="449349" y="2159999"/>
            <a:ext cx="42141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0EA58CA1-D7A1-4089-B687-193C35202523}"/>
              </a:ext>
            </a:extLst>
          </p:cNvPr>
          <p:cNvCxnSpPr>
            <a:cxnSpLocks/>
          </p:cNvCxnSpPr>
          <p:nvPr userDrawn="1"/>
        </p:nvCxnSpPr>
        <p:spPr>
          <a:xfrm>
            <a:off x="6312700" y="2159999"/>
            <a:ext cx="42141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 xmlns:a16="http://schemas.microsoft.com/office/drawing/2014/main" id="{A1844C96-F6D4-4E32-8A11-B1815109D205}"/>
              </a:ext>
            </a:extLst>
          </p:cNvPr>
          <p:cNvSpPr>
            <a:spLocks noGrp="1"/>
          </p:cNvSpPr>
          <p:nvPr>
            <p:ph type="body" idx="1" hasCustomPrompt="1"/>
          </p:nvPr>
        </p:nvSpPr>
        <p:spPr>
          <a:xfrm>
            <a:off x="432000" y="1654025"/>
            <a:ext cx="5472000" cy="455122"/>
          </a:xfrm>
        </p:spPr>
        <p:txBody>
          <a:bodyPr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5" name="Text Placeholder 4">
            <a:extLst>
              <a:ext uri="{FF2B5EF4-FFF2-40B4-BE49-F238E27FC236}">
                <a16:creationId xmlns="" xmlns:a16="http://schemas.microsoft.com/office/drawing/2014/main" id="{EA0BCCC6-F846-426B-B421-41B835224F43}"/>
              </a:ext>
            </a:extLst>
          </p:cNvPr>
          <p:cNvSpPr>
            <a:spLocks noGrp="1"/>
          </p:cNvSpPr>
          <p:nvPr>
            <p:ph type="body" sz="quarter" idx="3" hasCustomPrompt="1"/>
          </p:nvPr>
        </p:nvSpPr>
        <p:spPr>
          <a:xfrm>
            <a:off x="6312700" y="1654025"/>
            <a:ext cx="5459300" cy="455122"/>
          </a:xfrm>
        </p:spPr>
        <p:txBody>
          <a:bodyPr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Tree>
    <p:extLst>
      <p:ext uri="{BB962C8B-B14F-4D97-AF65-F5344CB8AC3E}">
        <p14:creationId xmlns:p14="http://schemas.microsoft.com/office/powerpoint/2010/main" val="553097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FF5B2679-5029-4692-A1C7-099E7A583624}"/>
              </a:ext>
            </a:extLst>
          </p:cNvPr>
          <p:cNvSpPr>
            <a:spLocks noGrp="1"/>
          </p:cNvSpPr>
          <p:nvPr>
            <p:ph idx="14" hasCustomPrompt="1"/>
          </p:nvPr>
        </p:nvSpPr>
        <p:spPr>
          <a:xfrm>
            <a:off x="43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 xmlns:a16="http://schemas.microsoft.com/office/drawing/2014/main" id="{1B5AA133-C824-4B4A-96F4-D48A58E222DA}"/>
              </a:ext>
            </a:extLst>
          </p:cNvPr>
          <p:cNvSpPr>
            <a:spLocks noGrp="1"/>
          </p:cNvSpPr>
          <p:nvPr>
            <p:ph idx="15" hasCustomPrompt="1"/>
          </p:nvPr>
        </p:nvSpPr>
        <p:spPr>
          <a:xfrm>
            <a:off x="430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 xmlns:a16="http://schemas.microsoft.com/office/drawing/2014/main" id="{388A40C4-1887-4DBA-90FF-4CF89932DA57}"/>
              </a:ext>
            </a:extLst>
          </p:cNvPr>
          <p:cNvSpPr>
            <a:spLocks noGrp="1"/>
          </p:cNvSpPr>
          <p:nvPr>
            <p:ph idx="16" hasCustomPrompt="1"/>
          </p:nvPr>
        </p:nvSpPr>
        <p:spPr>
          <a:xfrm>
            <a:off x="817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 xmlns:a16="http://schemas.microsoft.com/office/drawing/2014/main" id="{BE06229A-0702-4CD6-B5F1-0DC746CC4F18}"/>
              </a:ext>
            </a:extLst>
          </p:cNvPr>
          <p:cNvSpPr>
            <a:spLocks noGrp="1"/>
          </p:cNvSpPr>
          <p:nvPr>
            <p:ph idx="1" hasCustomPrompt="1"/>
          </p:nvPr>
        </p:nvSpPr>
        <p:spPr>
          <a:xfrm>
            <a:off x="432000" y="1728000"/>
            <a:ext cx="3600000" cy="720000"/>
          </a:xfrm>
          <a:solidFill>
            <a:schemeClr val="tx1">
              <a:lumMod val="75000"/>
              <a:lumOff val="25000"/>
            </a:schemeClr>
          </a:solidFill>
          <a:ln w="28575">
            <a:solidFill>
              <a:schemeClr val="accent1"/>
            </a:solidFill>
          </a:ln>
        </p:spPr>
        <p:txBody>
          <a:bodyPr lIns="108000" tIns="36000" rIns="108000" bIns="36000" anchor="ctr"/>
          <a:lstStyle>
            <a:lvl1pPr marL="0" indent="0" algn="ctr">
              <a:buNone/>
              <a:defRPr>
                <a:solidFill>
                  <a:schemeClr val="bg1"/>
                </a:solidFill>
              </a:defRPr>
            </a:lvl1pPr>
          </a:lstStyle>
          <a:p>
            <a:pPr lvl="0"/>
            <a:r>
              <a:rPr lang="en-US" noProof="0"/>
              <a:t>Section 1 Title</a:t>
            </a:r>
          </a:p>
        </p:txBody>
      </p:sp>
      <p:sp>
        <p:nvSpPr>
          <p:cNvPr id="7" name="Footer Placeholder 6">
            <a:extLst>
              <a:ext uri="{FF2B5EF4-FFF2-40B4-BE49-F238E27FC236}">
                <a16:creationId xmlns=""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Content Placeholder 2">
            <a:extLst>
              <a:ext uri="{FF2B5EF4-FFF2-40B4-BE49-F238E27FC236}">
                <a16:creationId xmlns="" xmlns:a16="http://schemas.microsoft.com/office/drawing/2014/main" id="{43CF4B74-3202-48D6-B573-AA3882B039F4}"/>
              </a:ext>
            </a:extLst>
          </p:cNvPr>
          <p:cNvSpPr>
            <a:spLocks noGrp="1"/>
          </p:cNvSpPr>
          <p:nvPr>
            <p:ph idx="12" hasCustomPrompt="1"/>
          </p:nvPr>
        </p:nvSpPr>
        <p:spPr>
          <a:xfrm>
            <a:off x="4302000" y="1728000"/>
            <a:ext cx="3600000" cy="720000"/>
          </a:xfrm>
          <a:solidFill>
            <a:schemeClr val="tx1">
              <a:lumMod val="75000"/>
              <a:lumOff val="25000"/>
            </a:schemeClr>
          </a:solidFill>
          <a:ln w="28575">
            <a:solidFill>
              <a:schemeClr val="accent2"/>
            </a:solidFill>
          </a:ln>
        </p:spPr>
        <p:txBody>
          <a:bodyPr lIns="108000" tIns="36000" rIns="108000" bIns="36000" anchor="ctr"/>
          <a:lstStyle>
            <a:lvl1pPr marL="0" indent="0" algn="ctr">
              <a:buNone/>
              <a:defRPr>
                <a:solidFill>
                  <a:schemeClr val="bg1"/>
                </a:solidFill>
              </a:defRPr>
            </a:lvl1pPr>
          </a:lstStyle>
          <a:p>
            <a:pPr lvl="0"/>
            <a:r>
              <a:rPr lang="en-US" noProof="0"/>
              <a:t>Section 2 Title</a:t>
            </a:r>
          </a:p>
        </p:txBody>
      </p:sp>
      <p:sp>
        <p:nvSpPr>
          <p:cNvPr id="9" name="Content Placeholder 2">
            <a:extLst>
              <a:ext uri="{FF2B5EF4-FFF2-40B4-BE49-F238E27FC236}">
                <a16:creationId xmlns="" xmlns:a16="http://schemas.microsoft.com/office/drawing/2014/main" id="{0BA6D519-EE14-4D3E-B15F-70C4423A3988}"/>
              </a:ext>
            </a:extLst>
          </p:cNvPr>
          <p:cNvSpPr>
            <a:spLocks noGrp="1"/>
          </p:cNvSpPr>
          <p:nvPr>
            <p:ph idx="13" hasCustomPrompt="1"/>
          </p:nvPr>
        </p:nvSpPr>
        <p:spPr>
          <a:xfrm>
            <a:off x="8172000" y="1728000"/>
            <a:ext cx="3600000" cy="720000"/>
          </a:xfrm>
          <a:solidFill>
            <a:schemeClr val="tx1">
              <a:lumMod val="75000"/>
              <a:lumOff val="25000"/>
            </a:schemeClr>
          </a:solidFill>
          <a:ln w="28575">
            <a:solidFill>
              <a:schemeClr val="accent3"/>
            </a:solidFill>
          </a:ln>
        </p:spPr>
        <p:txBody>
          <a:bodyPr lIns="108000" tIns="36000" rIns="108000" bIns="36000" anchor="ctr"/>
          <a:lstStyle>
            <a:lvl1pPr marL="0" indent="0" algn="ctr">
              <a:buNone/>
              <a:defRPr>
                <a:solidFill>
                  <a:schemeClr val="bg1"/>
                </a:solidFill>
              </a:defRPr>
            </a:lvl1pPr>
          </a:lstStyle>
          <a:p>
            <a:pPr lvl="0"/>
            <a:r>
              <a:rPr lang="en-US" noProof="0"/>
              <a:t>Section 3 Title</a:t>
            </a:r>
          </a:p>
        </p:txBody>
      </p:sp>
      <p:sp>
        <p:nvSpPr>
          <p:cNvPr id="13" name="Text Placeholder 5">
            <a:extLst>
              <a:ext uri="{FF2B5EF4-FFF2-40B4-BE49-F238E27FC236}">
                <a16:creationId xmlns="" xmlns:a16="http://schemas.microsoft.com/office/drawing/2014/main" id="{4DA29CFB-3C73-4618-B2D9-70E396D1EBA2}"/>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1601538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7" name="Slide Number Placeholder 6">
            <a:extLst>
              <a:ext uri="{FF2B5EF4-FFF2-40B4-BE49-F238E27FC236}">
                <a16:creationId xmlns=""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5" name="Text Placeholder 5">
            <a:extLst>
              <a:ext uri="{FF2B5EF4-FFF2-40B4-BE49-F238E27FC236}">
                <a16:creationId xmlns=""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cxnSp>
        <p:nvCxnSpPr>
          <p:cNvPr id="8" name="Straight Arrow Connector 7">
            <a:extLst>
              <a:ext uri="{FF2B5EF4-FFF2-40B4-BE49-F238E27FC236}">
                <a16:creationId xmlns="" xmlns:a16="http://schemas.microsoft.com/office/drawing/2014/main" id="{B66BE87F-A588-41BE-A251-8940FFF7BDB0}"/>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 xmlns:a16="http://schemas.microsoft.com/office/drawing/2014/main" id="{EE87B275-BCEB-48C5-BD58-39E2B9AB906E}"/>
              </a:ext>
            </a:extLst>
          </p:cNvPr>
          <p:cNvSpPr>
            <a:spLocks noGrp="1"/>
          </p:cNvSpPr>
          <p:nvPr>
            <p:ph type="body" sz="quarter" idx="33" hasCustomPrompt="1"/>
          </p:nvPr>
        </p:nvSpPr>
        <p:spPr>
          <a:xfrm>
            <a:off x="4129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0" name="Text Placeholder 10">
            <a:extLst>
              <a:ext uri="{FF2B5EF4-FFF2-40B4-BE49-F238E27FC236}">
                <a16:creationId xmlns="" xmlns:a16="http://schemas.microsoft.com/office/drawing/2014/main" id="{75FEF587-0930-42DA-AF85-54F9A14870D3}"/>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1" name="Text Placeholder 10">
            <a:extLst>
              <a:ext uri="{FF2B5EF4-FFF2-40B4-BE49-F238E27FC236}">
                <a16:creationId xmlns="" xmlns:a16="http://schemas.microsoft.com/office/drawing/2014/main" id="{77B00876-F334-4F19-ACB9-5A52E300C62F}"/>
              </a:ext>
            </a:extLst>
          </p:cNvPr>
          <p:cNvSpPr>
            <a:spLocks noGrp="1"/>
          </p:cNvSpPr>
          <p:nvPr>
            <p:ph type="body" sz="quarter" idx="35" hasCustomPrompt="1"/>
          </p:nvPr>
        </p:nvSpPr>
        <p:spPr>
          <a:xfrm>
            <a:off x="90381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2" name="Text Placeholder 10">
            <a:extLst>
              <a:ext uri="{FF2B5EF4-FFF2-40B4-BE49-F238E27FC236}">
                <a16:creationId xmlns="" xmlns:a16="http://schemas.microsoft.com/office/drawing/2014/main" id="{DC5160FB-C621-4014-AF15-7C31EBF94639}"/>
              </a:ext>
            </a:extLst>
          </p:cNvPr>
          <p:cNvSpPr>
            <a:spLocks noGrp="1"/>
          </p:cNvSpPr>
          <p:nvPr>
            <p:ph type="body" sz="quarter" idx="36" hasCustomPrompt="1"/>
          </p:nvPr>
        </p:nvSpPr>
        <p:spPr>
          <a:xfrm>
            <a:off x="13758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3" name="Text Placeholder 10">
            <a:extLst>
              <a:ext uri="{FF2B5EF4-FFF2-40B4-BE49-F238E27FC236}">
                <a16:creationId xmlns="" xmlns:a16="http://schemas.microsoft.com/office/drawing/2014/main" id="{3D37E5E1-DD5A-4C77-849F-40C0D2AE3F71}"/>
              </a:ext>
            </a:extLst>
          </p:cNvPr>
          <p:cNvSpPr>
            <a:spLocks noGrp="1"/>
          </p:cNvSpPr>
          <p:nvPr>
            <p:ph type="body" sz="quarter" idx="37" hasCustomPrompt="1"/>
          </p:nvPr>
        </p:nvSpPr>
        <p:spPr>
          <a:xfrm>
            <a:off x="184785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4" name="Text Placeholder 10">
            <a:extLst>
              <a:ext uri="{FF2B5EF4-FFF2-40B4-BE49-F238E27FC236}">
                <a16:creationId xmlns="" xmlns:a16="http://schemas.microsoft.com/office/drawing/2014/main" id="{8164CA25-5B7F-4EDD-8B42-0D567DED1794}"/>
              </a:ext>
            </a:extLst>
          </p:cNvPr>
          <p:cNvSpPr>
            <a:spLocks noGrp="1"/>
          </p:cNvSpPr>
          <p:nvPr>
            <p:ph type="body" sz="quarter" idx="38" hasCustomPrompt="1"/>
          </p:nvPr>
        </p:nvSpPr>
        <p:spPr>
          <a:xfrm>
            <a:off x="60771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 xmlns:a16="http://schemas.microsoft.com/office/drawing/2014/main" id="{15876039-3F56-4587-900E-4FCE60BCA50B}"/>
              </a:ext>
            </a:extLst>
          </p:cNvPr>
          <p:cNvSpPr>
            <a:spLocks noGrp="1"/>
          </p:cNvSpPr>
          <p:nvPr>
            <p:ph type="body" sz="quarter" idx="39" hasCustomPrompt="1"/>
          </p:nvPr>
        </p:nvSpPr>
        <p:spPr>
          <a:xfrm>
            <a:off x="231986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 xmlns:a16="http://schemas.microsoft.com/office/drawing/2014/main" id="{515FCEBD-9007-4B9D-AE69-7F8068A14B21}"/>
              </a:ext>
            </a:extLst>
          </p:cNvPr>
          <p:cNvSpPr>
            <a:spLocks noGrp="1"/>
          </p:cNvSpPr>
          <p:nvPr>
            <p:ph type="body" sz="quarter" idx="40" hasCustomPrompt="1"/>
          </p:nvPr>
        </p:nvSpPr>
        <p:spPr>
          <a:xfrm>
            <a:off x="279188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 xmlns:a16="http://schemas.microsoft.com/office/drawing/2014/main" id="{8856F7F9-97EB-4612-BB5C-DDB9D90C9CD4}"/>
              </a:ext>
            </a:extLst>
          </p:cNvPr>
          <p:cNvSpPr>
            <a:spLocks noGrp="1"/>
          </p:cNvSpPr>
          <p:nvPr>
            <p:ph type="body" sz="quarter" idx="41" hasCustomPrompt="1"/>
          </p:nvPr>
        </p:nvSpPr>
        <p:spPr>
          <a:xfrm>
            <a:off x="326390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 xmlns:a16="http://schemas.microsoft.com/office/drawing/2014/main" id="{B0C577BC-AD44-4FF0-8F34-D7ABD44B100A}"/>
              </a:ext>
            </a:extLst>
          </p:cNvPr>
          <p:cNvSpPr>
            <a:spLocks noGrp="1"/>
          </p:cNvSpPr>
          <p:nvPr>
            <p:ph type="body" sz="quarter" idx="42" hasCustomPrompt="1"/>
          </p:nvPr>
        </p:nvSpPr>
        <p:spPr>
          <a:xfrm>
            <a:off x="467995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 xmlns:a16="http://schemas.microsoft.com/office/drawing/2014/main" id="{12E19F39-39CE-43A3-912F-3D8656DA5E76}"/>
              </a:ext>
            </a:extLst>
          </p:cNvPr>
          <p:cNvSpPr>
            <a:spLocks noGrp="1"/>
          </p:cNvSpPr>
          <p:nvPr>
            <p:ph type="body" sz="quarter" idx="43" hasCustomPrompt="1"/>
          </p:nvPr>
        </p:nvSpPr>
        <p:spPr>
          <a:xfrm>
            <a:off x="373591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0" name="Text Placeholder 10">
            <a:extLst>
              <a:ext uri="{FF2B5EF4-FFF2-40B4-BE49-F238E27FC236}">
                <a16:creationId xmlns="" xmlns:a16="http://schemas.microsoft.com/office/drawing/2014/main" id="{64F2C543-C785-4078-9811-96F28F1BF210}"/>
              </a:ext>
            </a:extLst>
          </p:cNvPr>
          <p:cNvSpPr>
            <a:spLocks noGrp="1"/>
          </p:cNvSpPr>
          <p:nvPr>
            <p:ph type="body" sz="quarter" idx="44" hasCustomPrompt="1"/>
          </p:nvPr>
        </p:nvSpPr>
        <p:spPr>
          <a:xfrm>
            <a:off x="420793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 xmlns:a16="http://schemas.microsoft.com/office/drawing/2014/main" id="{022F0FFE-8538-47C2-9227-B4DE41186CE8}"/>
              </a:ext>
            </a:extLst>
          </p:cNvPr>
          <p:cNvSpPr>
            <a:spLocks noGrp="1"/>
          </p:cNvSpPr>
          <p:nvPr>
            <p:ph type="body" sz="quarter" idx="45" hasCustomPrompt="1"/>
          </p:nvPr>
        </p:nvSpPr>
        <p:spPr>
          <a:xfrm>
            <a:off x="51519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 xmlns:a16="http://schemas.microsoft.com/office/drawing/2014/main" id="{75D12B21-B498-4E00-B817-457BAED99A33}"/>
              </a:ext>
            </a:extLst>
          </p:cNvPr>
          <p:cNvSpPr>
            <a:spLocks noGrp="1"/>
          </p:cNvSpPr>
          <p:nvPr>
            <p:ph type="body" sz="quarter" idx="46" hasCustomPrompt="1"/>
          </p:nvPr>
        </p:nvSpPr>
        <p:spPr>
          <a:xfrm>
            <a:off x="562398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 xmlns:a16="http://schemas.microsoft.com/office/drawing/2014/main" id="{A60F8F4D-F654-4555-BC21-7137D98E027C}"/>
              </a:ext>
            </a:extLst>
          </p:cNvPr>
          <p:cNvSpPr>
            <a:spLocks noGrp="1"/>
          </p:cNvSpPr>
          <p:nvPr>
            <p:ph type="body" sz="quarter" idx="47" hasCustomPrompt="1"/>
          </p:nvPr>
        </p:nvSpPr>
        <p:spPr>
          <a:xfrm>
            <a:off x="60959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 xmlns:a16="http://schemas.microsoft.com/office/drawing/2014/main" id="{0B633DEF-CDC6-4A75-A05B-0C875E2B8FF1}"/>
              </a:ext>
            </a:extLst>
          </p:cNvPr>
          <p:cNvSpPr>
            <a:spLocks noGrp="1"/>
          </p:cNvSpPr>
          <p:nvPr>
            <p:ph type="body" sz="quarter" idx="48" hasCustomPrompt="1"/>
          </p:nvPr>
        </p:nvSpPr>
        <p:spPr>
          <a:xfrm>
            <a:off x="656801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 xmlns:a16="http://schemas.microsoft.com/office/drawing/2014/main" id="{23A67F56-440C-4AE2-B52E-F6ECF3E31F86}"/>
              </a:ext>
            </a:extLst>
          </p:cNvPr>
          <p:cNvSpPr>
            <a:spLocks noGrp="1"/>
          </p:cNvSpPr>
          <p:nvPr>
            <p:ph type="body" sz="quarter" idx="49" hasCustomPrompt="1"/>
          </p:nvPr>
        </p:nvSpPr>
        <p:spPr>
          <a:xfrm>
            <a:off x="704002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 xmlns:a16="http://schemas.microsoft.com/office/drawing/2014/main" id="{E8F5BF8F-8918-4E36-8AAF-45E994E46B29}"/>
              </a:ext>
            </a:extLst>
          </p:cNvPr>
          <p:cNvSpPr>
            <a:spLocks noGrp="1"/>
          </p:cNvSpPr>
          <p:nvPr>
            <p:ph type="body" sz="quarter" idx="50" hasCustomPrompt="1"/>
          </p:nvPr>
        </p:nvSpPr>
        <p:spPr>
          <a:xfrm>
            <a:off x="751204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 xmlns:a16="http://schemas.microsoft.com/office/drawing/2014/main" id="{1A2F56E4-C780-42A2-BA54-B1EAB7CA2197}"/>
              </a:ext>
            </a:extLst>
          </p:cNvPr>
          <p:cNvSpPr>
            <a:spLocks noGrp="1"/>
          </p:cNvSpPr>
          <p:nvPr>
            <p:ph type="body" sz="quarter" idx="51" hasCustomPrompt="1"/>
          </p:nvPr>
        </p:nvSpPr>
        <p:spPr>
          <a:xfrm>
            <a:off x="79840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 xmlns:a16="http://schemas.microsoft.com/office/drawing/2014/main" id="{7405E86B-3690-4EBE-8353-7ABE76F10810}"/>
              </a:ext>
            </a:extLst>
          </p:cNvPr>
          <p:cNvSpPr>
            <a:spLocks noGrp="1"/>
          </p:cNvSpPr>
          <p:nvPr>
            <p:ph type="body" sz="quarter" idx="52" hasCustomPrompt="1"/>
          </p:nvPr>
        </p:nvSpPr>
        <p:spPr>
          <a:xfrm>
            <a:off x="845608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 xmlns:a16="http://schemas.microsoft.com/office/drawing/2014/main" id="{DB54048B-A035-47F0-B54D-1B9676EE8931}"/>
              </a:ext>
            </a:extLst>
          </p:cNvPr>
          <p:cNvSpPr>
            <a:spLocks noGrp="1"/>
          </p:cNvSpPr>
          <p:nvPr>
            <p:ph type="body" sz="quarter" idx="53" hasCustomPrompt="1"/>
          </p:nvPr>
        </p:nvSpPr>
        <p:spPr>
          <a:xfrm>
            <a:off x="89280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 xmlns:a16="http://schemas.microsoft.com/office/drawing/2014/main" id="{12F6976C-DDBF-4808-9B45-2C78E0FC6AA7}"/>
              </a:ext>
            </a:extLst>
          </p:cNvPr>
          <p:cNvSpPr>
            <a:spLocks noGrp="1"/>
          </p:cNvSpPr>
          <p:nvPr>
            <p:ph type="body" sz="quarter" idx="54" hasCustomPrompt="1"/>
          </p:nvPr>
        </p:nvSpPr>
        <p:spPr>
          <a:xfrm>
            <a:off x="1034414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 xmlns:a16="http://schemas.microsoft.com/office/drawing/2014/main" id="{66103D17-8EEC-45BF-B909-8F6DB8575A35}"/>
              </a:ext>
            </a:extLst>
          </p:cNvPr>
          <p:cNvSpPr>
            <a:spLocks noGrp="1"/>
          </p:cNvSpPr>
          <p:nvPr>
            <p:ph type="body" sz="quarter" idx="55" hasCustomPrompt="1"/>
          </p:nvPr>
        </p:nvSpPr>
        <p:spPr>
          <a:xfrm>
            <a:off x="940011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 xmlns:a16="http://schemas.microsoft.com/office/drawing/2014/main" id="{57F6EB7B-A4AE-4147-A94B-9C2860A158F4}"/>
              </a:ext>
            </a:extLst>
          </p:cNvPr>
          <p:cNvSpPr>
            <a:spLocks noGrp="1"/>
          </p:cNvSpPr>
          <p:nvPr>
            <p:ph type="body" sz="quarter" idx="56" hasCustomPrompt="1"/>
          </p:nvPr>
        </p:nvSpPr>
        <p:spPr>
          <a:xfrm>
            <a:off x="987213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 xmlns:a16="http://schemas.microsoft.com/office/drawing/2014/main" id="{95673032-36DB-4772-82D8-46E21D810A56}"/>
              </a:ext>
            </a:extLst>
          </p:cNvPr>
          <p:cNvSpPr>
            <a:spLocks noGrp="1"/>
          </p:cNvSpPr>
          <p:nvPr>
            <p:ph type="body" sz="quarter" idx="57" hasCustomPrompt="1"/>
          </p:nvPr>
        </p:nvSpPr>
        <p:spPr>
          <a:xfrm>
            <a:off x="1081616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 xmlns:a16="http://schemas.microsoft.com/office/drawing/2014/main" id="{CDE9935C-FEBD-421A-A63B-8A87A2D4A4D9}"/>
              </a:ext>
            </a:extLst>
          </p:cNvPr>
          <p:cNvSpPr>
            <a:spLocks noGrp="1"/>
          </p:cNvSpPr>
          <p:nvPr>
            <p:ph type="body" sz="quarter" idx="58" hasCustomPrompt="1"/>
          </p:nvPr>
        </p:nvSpPr>
        <p:spPr>
          <a:xfrm>
            <a:off x="112881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 name="Text Placeholder 3">
            <a:extLst>
              <a:ext uri="{FF2B5EF4-FFF2-40B4-BE49-F238E27FC236}">
                <a16:creationId xmlns="" xmlns:a16="http://schemas.microsoft.com/office/drawing/2014/main" id="{D242C672-1222-4C21-9E3D-F365D9665E1B}"/>
              </a:ext>
            </a:extLst>
          </p:cNvPr>
          <p:cNvSpPr>
            <a:spLocks noGrp="1"/>
          </p:cNvSpPr>
          <p:nvPr>
            <p:ph type="body" sz="quarter" idx="59" hasCustomPrompt="1"/>
          </p:nvPr>
        </p:nvSpPr>
        <p:spPr>
          <a:xfrm>
            <a:off x="5360988" y="2190750"/>
            <a:ext cx="1793875" cy="561975"/>
          </a:xfrm>
          <a:solidFill>
            <a:schemeClr val="bg1">
              <a:lumMod val="95000"/>
            </a:schemeClr>
          </a:solidFill>
        </p:spPr>
        <p:txBody>
          <a:bodyPr tIns="36000" anchor="t"/>
          <a:lstStyle>
            <a:lvl1pPr marL="0" indent="0" algn="ctr">
              <a:buNone/>
              <a:defRPr sz="1600"/>
            </a:lvl1pPr>
          </a:lstStyle>
          <a:p>
            <a:pPr lvl="0"/>
            <a:r>
              <a:rPr lang="en-US" noProof="0"/>
              <a:t>Item Title</a:t>
            </a:r>
          </a:p>
        </p:txBody>
      </p:sp>
      <p:sp>
        <p:nvSpPr>
          <p:cNvPr id="37" name="Text Placeholder 36">
            <a:extLst>
              <a:ext uri="{FF2B5EF4-FFF2-40B4-BE49-F238E27FC236}">
                <a16:creationId xmlns="" xmlns:a16="http://schemas.microsoft.com/office/drawing/2014/main" id="{2F97A7E3-509A-417D-9818-EDDA3B539E4F}"/>
              </a:ext>
            </a:extLst>
          </p:cNvPr>
          <p:cNvSpPr>
            <a:spLocks noGrp="1"/>
          </p:cNvSpPr>
          <p:nvPr>
            <p:ph type="body" sz="quarter" idx="60" hasCustomPrompt="1"/>
          </p:nvPr>
        </p:nvSpPr>
        <p:spPr>
          <a:xfrm>
            <a:off x="5412717"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Tree>
    <p:extLst>
      <p:ext uri="{BB962C8B-B14F-4D97-AF65-F5344CB8AC3E}">
        <p14:creationId xmlns:p14="http://schemas.microsoft.com/office/powerpoint/2010/main" val="529110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5" name="Picture Placeholder 4">
            <a:extLst>
              <a:ext uri="{FF2B5EF4-FFF2-40B4-BE49-F238E27FC236}">
                <a16:creationId xmlns="" xmlns:a16="http://schemas.microsoft.com/office/drawing/2014/main" id="{8977821B-617D-47E4-AAA2-FADADD15EBCD}"/>
              </a:ext>
            </a:extLst>
          </p:cNvPr>
          <p:cNvSpPr>
            <a:spLocks noGrp="1"/>
          </p:cNvSpPr>
          <p:nvPr>
            <p:ph type="pic" sz="quarter" idx="12" hasCustomPrompt="1"/>
          </p:nvPr>
        </p:nvSpPr>
        <p:spPr>
          <a:xfrm>
            <a:off x="431799"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9" name="Text Placeholder 8">
            <a:extLst>
              <a:ext uri="{FF2B5EF4-FFF2-40B4-BE49-F238E27FC236}">
                <a16:creationId xmlns="" xmlns:a16="http://schemas.microsoft.com/office/drawing/2014/main" id="{199551C8-D5B2-495A-97BB-0711CD8C67EC}"/>
              </a:ext>
            </a:extLst>
          </p:cNvPr>
          <p:cNvSpPr>
            <a:spLocks noGrp="1"/>
          </p:cNvSpPr>
          <p:nvPr>
            <p:ph type="body" sz="quarter" idx="13" hasCustomPrompt="1"/>
          </p:nvPr>
        </p:nvSpPr>
        <p:spPr>
          <a:xfrm>
            <a:off x="1974854"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11" name="Text Placeholder 10">
            <a:extLst>
              <a:ext uri="{FF2B5EF4-FFF2-40B4-BE49-F238E27FC236}">
                <a16:creationId xmlns="" xmlns:a16="http://schemas.microsoft.com/office/drawing/2014/main" id="{53739758-B746-428A-A18B-3989DA89A860}"/>
              </a:ext>
            </a:extLst>
          </p:cNvPr>
          <p:cNvSpPr>
            <a:spLocks noGrp="1"/>
          </p:cNvSpPr>
          <p:nvPr>
            <p:ph type="body" sz="quarter" idx="14" hasCustomPrompt="1"/>
          </p:nvPr>
        </p:nvSpPr>
        <p:spPr>
          <a:xfrm>
            <a:off x="1974854"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6" name="Text Placeholder 5">
            <a:extLst>
              <a:ext uri="{FF2B5EF4-FFF2-40B4-BE49-F238E27FC236}">
                <a16:creationId xmlns=""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8" name="Text Placeholder 8">
            <a:extLst>
              <a:ext uri="{FF2B5EF4-FFF2-40B4-BE49-F238E27FC236}">
                <a16:creationId xmlns="" xmlns:a16="http://schemas.microsoft.com/office/drawing/2014/main" id="{B502D142-31B4-4BFF-A18F-9FB36E0F4005}"/>
              </a:ext>
            </a:extLst>
          </p:cNvPr>
          <p:cNvSpPr>
            <a:spLocks noGrp="1"/>
          </p:cNvSpPr>
          <p:nvPr>
            <p:ph type="body" sz="quarter" idx="33" hasCustomPrompt="1"/>
          </p:nvPr>
        </p:nvSpPr>
        <p:spPr>
          <a:xfrm>
            <a:off x="1974854"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1" name="Picture Placeholder 4">
            <a:extLst>
              <a:ext uri="{FF2B5EF4-FFF2-40B4-BE49-F238E27FC236}">
                <a16:creationId xmlns="" xmlns:a16="http://schemas.microsoft.com/office/drawing/2014/main" id="{ED382BE6-73A2-49C4-9284-7996310FE85F}"/>
              </a:ext>
            </a:extLst>
          </p:cNvPr>
          <p:cNvSpPr>
            <a:spLocks noGrp="1"/>
          </p:cNvSpPr>
          <p:nvPr>
            <p:ph type="pic" sz="quarter" idx="34" hasCustomPrompt="1"/>
          </p:nvPr>
        </p:nvSpPr>
        <p:spPr>
          <a:xfrm>
            <a:off x="4268028"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42" name="Text Placeholder 8">
            <a:extLst>
              <a:ext uri="{FF2B5EF4-FFF2-40B4-BE49-F238E27FC236}">
                <a16:creationId xmlns="" xmlns:a16="http://schemas.microsoft.com/office/drawing/2014/main" id="{5E81FDE4-AA9D-42F8-BEAF-C710A81DC8AB}"/>
              </a:ext>
            </a:extLst>
          </p:cNvPr>
          <p:cNvSpPr>
            <a:spLocks noGrp="1"/>
          </p:cNvSpPr>
          <p:nvPr>
            <p:ph type="body" sz="quarter" idx="35" hasCustomPrompt="1"/>
          </p:nvPr>
        </p:nvSpPr>
        <p:spPr>
          <a:xfrm>
            <a:off x="5811083"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43" name="Text Placeholder 10">
            <a:extLst>
              <a:ext uri="{FF2B5EF4-FFF2-40B4-BE49-F238E27FC236}">
                <a16:creationId xmlns="" xmlns:a16="http://schemas.microsoft.com/office/drawing/2014/main" id="{9D6585E1-D051-4611-811C-C8101B0D2F03}"/>
              </a:ext>
            </a:extLst>
          </p:cNvPr>
          <p:cNvSpPr>
            <a:spLocks noGrp="1"/>
          </p:cNvSpPr>
          <p:nvPr>
            <p:ph type="body" sz="quarter" idx="36" hasCustomPrompt="1"/>
          </p:nvPr>
        </p:nvSpPr>
        <p:spPr>
          <a:xfrm>
            <a:off x="5811083"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4" name="Text Placeholder 8">
            <a:extLst>
              <a:ext uri="{FF2B5EF4-FFF2-40B4-BE49-F238E27FC236}">
                <a16:creationId xmlns="" xmlns:a16="http://schemas.microsoft.com/office/drawing/2014/main" id="{6C195A32-24CC-4109-9C00-31757D0A0A3C}"/>
              </a:ext>
            </a:extLst>
          </p:cNvPr>
          <p:cNvSpPr>
            <a:spLocks noGrp="1"/>
          </p:cNvSpPr>
          <p:nvPr>
            <p:ph type="body" sz="quarter" idx="37" hasCustomPrompt="1"/>
          </p:nvPr>
        </p:nvSpPr>
        <p:spPr>
          <a:xfrm>
            <a:off x="5811083"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5" name="Picture Placeholder 4">
            <a:extLst>
              <a:ext uri="{FF2B5EF4-FFF2-40B4-BE49-F238E27FC236}">
                <a16:creationId xmlns="" xmlns:a16="http://schemas.microsoft.com/office/drawing/2014/main" id="{B318C64F-C963-4A3C-BB8F-999A7F7F5F88}"/>
              </a:ext>
            </a:extLst>
          </p:cNvPr>
          <p:cNvSpPr>
            <a:spLocks noGrp="1"/>
          </p:cNvSpPr>
          <p:nvPr>
            <p:ph type="pic" sz="quarter" idx="38" hasCustomPrompt="1"/>
          </p:nvPr>
        </p:nvSpPr>
        <p:spPr>
          <a:xfrm>
            <a:off x="8112825"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46" name="Text Placeholder 8">
            <a:extLst>
              <a:ext uri="{FF2B5EF4-FFF2-40B4-BE49-F238E27FC236}">
                <a16:creationId xmlns="" xmlns:a16="http://schemas.microsoft.com/office/drawing/2014/main" id="{B8B9BC49-5937-4C0A-9AA6-7A7DA7F18CAF}"/>
              </a:ext>
            </a:extLst>
          </p:cNvPr>
          <p:cNvSpPr>
            <a:spLocks noGrp="1"/>
          </p:cNvSpPr>
          <p:nvPr>
            <p:ph type="body" sz="quarter" idx="39" hasCustomPrompt="1"/>
          </p:nvPr>
        </p:nvSpPr>
        <p:spPr>
          <a:xfrm>
            <a:off x="9647313"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47" name="Text Placeholder 10">
            <a:extLst>
              <a:ext uri="{FF2B5EF4-FFF2-40B4-BE49-F238E27FC236}">
                <a16:creationId xmlns="" xmlns:a16="http://schemas.microsoft.com/office/drawing/2014/main" id="{8020B4D6-002F-4FA9-BF1D-FC56D9A06F28}"/>
              </a:ext>
            </a:extLst>
          </p:cNvPr>
          <p:cNvSpPr>
            <a:spLocks noGrp="1"/>
          </p:cNvSpPr>
          <p:nvPr>
            <p:ph type="body" sz="quarter" idx="40" hasCustomPrompt="1"/>
          </p:nvPr>
        </p:nvSpPr>
        <p:spPr>
          <a:xfrm>
            <a:off x="9647313"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8" name="Text Placeholder 8">
            <a:extLst>
              <a:ext uri="{FF2B5EF4-FFF2-40B4-BE49-F238E27FC236}">
                <a16:creationId xmlns="" xmlns:a16="http://schemas.microsoft.com/office/drawing/2014/main" id="{93C1946C-7118-4BF3-8EE8-B0944465F49A}"/>
              </a:ext>
            </a:extLst>
          </p:cNvPr>
          <p:cNvSpPr>
            <a:spLocks noGrp="1"/>
          </p:cNvSpPr>
          <p:nvPr>
            <p:ph type="body" sz="quarter" idx="41" hasCustomPrompt="1"/>
          </p:nvPr>
        </p:nvSpPr>
        <p:spPr>
          <a:xfrm>
            <a:off x="9647313"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Tree>
    <p:extLst>
      <p:ext uri="{BB962C8B-B14F-4D97-AF65-F5344CB8AC3E}">
        <p14:creationId xmlns:p14="http://schemas.microsoft.com/office/powerpoint/2010/main" val="1638949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7" name="Footer Placeholder 6">
            <a:extLst>
              <a:ext uri="{FF2B5EF4-FFF2-40B4-BE49-F238E27FC236}">
                <a16:creationId xmlns=""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9" name="Text Placeholder 8">
            <a:extLst>
              <a:ext uri="{FF2B5EF4-FFF2-40B4-BE49-F238E27FC236}">
                <a16:creationId xmlns="" xmlns:a16="http://schemas.microsoft.com/office/drawing/2014/main" id="{305CEEFA-58BB-4AFA-AD31-BEE38B013E00}"/>
              </a:ext>
            </a:extLst>
          </p:cNvPr>
          <p:cNvSpPr>
            <a:spLocks noGrp="1"/>
          </p:cNvSpPr>
          <p:nvPr>
            <p:ph type="body" sz="quarter" idx="17" hasCustomPrompt="1"/>
          </p:nvPr>
        </p:nvSpPr>
        <p:spPr>
          <a:xfrm>
            <a:off x="431800"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0" name="Text Placeholder 10">
            <a:extLst>
              <a:ext uri="{FF2B5EF4-FFF2-40B4-BE49-F238E27FC236}">
                <a16:creationId xmlns="" xmlns:a16="http://schemas.microsoft.com/office/drawing/2014/main" id="{BEEE40C3-341F-4063-8D33-B1328863FB30}"/>
              </a:ext>
            </a:extLst>
          </p:cNvPr>
          <p:cNvSpPr>
            <a:spLocks noGrp="1"/>
          </p:cNvSpPr>
          <p:nvPr>
            <p:ph type="body" sz="quarter" idx="18" hasCustomPrompt="1"/>
          </p:nvPr>
        </p:nvSpPr>
        <p:spPr>
          <a:xfrm>
            <a:off x="431800"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1" name="Text Placeholder 8">
            <a:extLst>
              <a:ext uri="{FF2B5EF4-FFF2-40B4-BE49-F238E27FC236}">
                <a16:creationId xmlns="" xmlns:a16="http://schemas.microsoft.com/office/drawing/2014/main" id="{D09CE291-B951-4300-9D67-154E4BB557EC}"/>
              </a:ext>
            </a:extLst>
          </p:cNvPr>
          <p:cNvSpPr>
            <a:spLocks noGrp="1"/>
          </p:cNvSpPr>
          <p:nvPr>
            <p:ph type="body" sz="quarter" idx="33" hasCustomPrompt="1"/>
          </p:nvPr>
        </p:nvSpPr>
        <p:spPr>
          <a:xfrm>
            <a:off x="2375703"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2" name="Text Placeholder 10">
            <a:extLst>
              <a:ext uri="{FF2B5EF4-FFF2-40B4-BE49-F238E27FC236}">
                <a16:creationId xmlns="" xmlns:a16="http://schemas.microsoft.com/office/drawing/2014/main" id="{0D3A393C-4D8C-49BC-934D-B57BE1B28405}"/>
              </a:ext>
            </a:extLst>
          </p:cNvPr>
          <p:cNvSpPr>
            <a:spLocks noGrp="1"/>
          </p:cNvSpPr>
          <p:nvPr>
            <p:ph type="body" sz="quarter" idx="34" hasCustomPrompt="1"/>
          </p:nvPr>
        </p:nvSpPr>
        <p:spPr>
          <a:xfrm>
            <a:off x="2375703"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3" name="Text Placeholder 8">
            <a:extLst>
              <a:ext uri="{FF2B5EF4-FFF2-40B4-BE49-F238E27FC236}">
                <a16:creationId xmlns="" xmlns:a16="http://schemas.microsoft.com/office/drawing/2014/main" id="{08906184-3520-4606-AF8B-59ECFFA6D756}"/>
              </a:ext>
            </a:extLst>
          </p:cNvPr>
          <p:cNvSpPr>
            <a:spLocks noGrp="1"/>
          </p:cNvSpPr>
          <p:nvPr>
            <p:ph type="body" sz="quarter" idx="35" hasCustomPrompt="1"/>
          </p:nvPr>
        </p:nvSpPr>
        <p:spPr>
          <a:xfrm>
            <a:off x="4319606"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4" name="Text Placeholder 10">
            <a:extLst>
              <a:ext uri="{FF2B5EF4-FFF2-40B4-BE49-F238E27FC236}">
                <a16:creationId xmlns="" xmlns:a16="http://schemas.microsoft.com/office/drawing/2014/main" id="{8A64BEB9-7FB0-4DF9-BFE9-62016E83E890}"/>
              </a:ext>
            </a:extLst>
          </p:cNvPr>
          <p:cNvSpPr>
            <a:spLocks noGrp="1"/>
          </p:cNvSpPr>
          <p:nvPr>
            <p:ph type="body" sz="quarter" idx="36" hasCustomPrompt="1"/>
          </p:nvPr>
        </p:nvSpPr>
        <p:spPr>
          <a:xfrm>
            <a:off x="4319606"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5" name="Text Placeholder 8">
            <a:extLst>
              <a:ext uri="{FF2B5EF4-FFF2-40B4-BE49-F238E27FC236}">
                <a16:creationId xmlns="" xmlns:a16="http://schemas.microsoft.com/office/drawing/2014/main" id="{4CCC1C98-37FD-4404-8383-72ED535FE578}"/>
              </a:ext>
            </a:extLst>
          </p:cNvPr>
          <p:cNvSpPr>
            <a:spLocks noGrp="1"/>
          </p:cNvSpPr>
          <p:nvPr>
            <p:ph type="body" sz="quarter" idx="37" hasCustomPrompt="1"/>
          </p:nvPr>
        </p:nvSpPr>
        <p:spPr>
          <a:xfrm>
            <a:off x="6263509"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6" name="Text Placeholder 10">
            <a:extLst>
              <a:ext uri="{FF2B5EF4-FFF2-40B4-BE49-F238E27FC236}">
                <a16:creationId xmlns="" xmlns:a16="http://schemas.microsoft.com/office/drawing/2014/main" id="{B24BD1AE-AB0E-40FA-AEA8-8D687D84B56E}"/>
              </a:ext>
            </a:extLst>
          </p:cNvPr>
          <p:cNvSpPr>
            <a:spLocks noGrp="1"/>
          </p:cNvSpPr>
          <p:nvPr>
            <p:ph type="body" sz="quarter" idx="38" hasCustomPrompt="1"/>
          </p:nvPr>
        </p:nvSpPr>
        <p:spPr>
          <a:xfrm>
            <a:off x="6263509"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 xmlns:a16="http://schemas.microsoft.com/office/drawing/2014/main" id="{CA2F0EA7-F3F7-443F-BA0D-4916B618C56B}"/>
              </a:ext>
            </a:extLst>
          </p:cNvPr>
          <p:cNvSpPr>
            <a:spLocks noGrp="1"/>
          </p:cNvSpPr>
          <p:nvPr>
            <p:ph type="body" sz="quarter" idx="39" hasCustomPrompt="1"/>
          </p:nvPr>
        </p:nvSpPr>
        <p:spPr>
          <a:xfrm>
            <a:off x="8207412"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 xmlns:a16="http://schemas.microsoft.com/office/drawing/2014/main" id="{2BB6E6C3-1F6A-41B6-8EE0-6FDCBA34413C}"/>
              </a:ext>
            </a:extLst>
          </p:cNvPr>
          <p:cNvSpPr>
            <a:spLocks noGrp="1"/>
          </p:cNvSpPr>
          <p:nvPr>
            <p:ph type="body" sz="quarter" idx="40" hasCustomPrompt="1"/>
          </p:nvPr>
        </p:nvSpPr>
        <p:spPr>
          <a:xfrm>
            <a:off x="8207412"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16" name="Picture Placeholder 15">
            <a:extLst>
              <a:ext uri="{FF2B5EF4-FFF2-40B4-BE49-F238E27FC236}">
                <a16:creationId xmlns="" xmlns:a16="http://schemas.microsoft.com/office/drawing/2014/main" id="{B2738624-9DAA-4152-9A77-80BBB71AD5F1}"/>
              </a:ext>
            </a:extLst>
          </p:cNvPr>
          <p:cNvSpPr>
            <a:spLocks noGrp="1"/>
          </p:cNvSpPr>
          <p:nvPr>
            <p:ph type="pic" sz="quarter" idx="41"/>
          </p:nvPr>
        </p:nvSpPr>
        <p:spPr>
          <a:xfrm>
            <a:off x="431800"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59" name="Picture Placeholder 15">
            <a:extLst>
              <a:ext uri="{FF2B5EF4-FFF2-40B4-BE49-F238E27FC236}">
                <a16:creationId xmlns="" xmlns:a16="http://schemas.microsoft.com/office/drawing/2014/main" id="{522AE46C-0845-4BB0-9861-06071BCF56F6}"/>
              </a:ext>
            </a:extLst>
          </p:cNvPr>
          <p:cNvSpPr>
            <a:spLocks noGrp="1"/>
          </p:cNvSpPr>
          <p:nvPr>
            <p:ph type="pic" sz="quarter" idx="42"/>
          </p:nvPr>
        </p:nvSpPr>
        <p:spPr>
          <a:xfrm>
            <a:off x="237570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0" name="Picture Placeholder 15">
            <a:extLst>
              <a:ext uri="{FF2B5EF4-FFF2-40B4-BE49-F238E27FC236}">
                <a16:creationId xmlns="" xmlns:a16="http://schemas.microsoft.com/office/drawing/2014/main" id="{D791A6AF-478F-443B-A785-F82A8DBA9F30}"/>
              </a:ext>
            </a:extLst>
          </p:cNvPr>
          <p:cNvSpPr>
            <a:spLocks noGrp="1"/>
          </p:cNvSpPr>
          <p:nvPr>
            <p:ph type="pic" sz="quarter" idx="43"/>
          </p:nvPr>
        </p:nvSpPr>
        <p:spPr>
          <a:xfrm>
            <a:off x="4319606"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1" name="Picture Placeholder 15">
            <a:extLst>
              <a:ext uri="{FF2B5EF4-FFF2-40B4-BE49-F238E27FC236}">
                <a16:creationId xmlns="" xmlns:a16="http://schemas.microsoft.com/office/drawing/2014/main" id="{1A65AFE9-2875-44A5-BF13-6E8438892669}"/>
              </a:ext>
            </a:extLst>
          </p:cNvPr>
          <p:cNvSpPr>
            <a:spLocks noGrp="1"/>
          </p:cNvSpPr>
          <p:nvPr>
            <p:ph type="pic" sz="quarter" idx="44"/>
          </p:nvPr>
        </p:nvSpPr>
        <p:spPr>
          <a:xfrm>
            <a:off x="6263509"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2" name="Picture Placeholder 15">
            <a:extLst>
              <a:ext uri="{FF2B5EF4-FFF2-40B4-BE49-F238E27FC236}">
                <a16:creationId xmlns="" xmlns:a16="http://schemas.microsoft.com/office/drawing/2014/main" id="{069B9167-077F-4123-82C5-01EB62AFB3E6}"/>
              </a:ext>
            </a:extLst>
          </p:cNvPr>
          <p:cNvSpPr>
            <a:spLocks noGrp="1"/>
          </p:cNvSpPr>
          <p:nvPr>
            <p:ph type="pic" sz="quarter" idx="45"/>
          </p:nvPr>
        </p:nvSpPr>
        <p:spPr>
          <a:xfrm>
            <a:off x="8207412"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21" name="Text Placeholder 8">
            <a:extLst>
              <a:ext uri="{FF2B5EF4-FFF2-40B4-BE49-F238E27FC236}">
                <a16:creationId xmlns="" xmlns:a16="http://schemas.microsoft.com/office/drawing/2014/main" id="{F9EF21D5-1862-4F5B-86BF-B76AF2A72B32}"/>
              </a:ext>
            </a:extLst>
          </p:cNvPr>
          <p:cNvSpPr>
            <a:spLocks noGrp="1"/>
          </p:cNvSpPr>
          <p:nvPr>
            <p:ph type="body" sz="quarter" idx="46" hasCustomPrompt="1"/>
          </p:nvPr>
        </p:nvSpPr>
        <p:spPr>
          <a:xfrm>
            <a:off x="10151313"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22" name="Text Placeholder 10">
            <a:extLst>
              <a:ext uri="{FF2B5EF4-FFF2-40B4-BE49-F238E27FC236}">
                <a16:creationId xmlns="" xmlns:a16="http://schemas.microsoft.com/office/drawing/2014/main" id="{80EC8DA4-EC6B-4362-949F-968E973A545B}"/>
              </a:ext>
            </a:extLst>
          </p:cNvPr>
          <p:cNvSpPr>
            <a:spLocks noGrp="1"/>
          </p:cNvSpPr>
          <p:nvPr>
            <p:ph type="body" sz="quarter" idx="47" hasCustomPrompt="1"/>
          </p:nvPr>
        </p:nvSpPr>
        <p:spPr>
          <a:xfrm>
            <a:off x="10151313"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23" name="Picture Placeholder 15">
            <a:extLst>
              <a:ext uri="{FF2B5EF4-FFF2-40B4-BE49-F238E27FC236}">
                <a16:creationId xmlns="" xmlns:a16="http://schemas.microsoft.com/office/drawing/2014/main" id="{FC64B5FD-0E87-4FAB-AFEA-D10DFED9F653}"/>
              </a:ext>
            </a:extLst>
          </p:cNvPr>
          <p:cNvSpPr>
            <a:spLocks noGrp="1"/>
          </p:cNvSpPr>
          <p:nvPr>
            <p:ph type="pic" sz="quarter" idx="48"/>
          </p:nvPr>
        </p:nvSpPr>
        <p:spPr>
          <a:xfrm>
            <a:off x="1015131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Tree>
    <p:extLst>
      <p:ext uri="{BB962C8B-B14F-4D97-AF65-F5344CB8AC3E}">
        <p14:creationId xmlns:p14="http://schemas.microsoft.com/office/powerpoint/2010/main" val="346205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 xmlns:a16="http://schemas.microsoft.com/office/drawing/2014/main" id="{8BA39708-26C4-4C58-AAF1-7DDBAAFACC99}"/>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10" name="Rectangle 9">
            <a:extLst>
              <a:ext uri="{FF2B5EF4-FFF2-40B4-BE49-F238E27FC236}">
                <a16:creationId xmlns="" xmlns:a16="http://schemas.microsoft.com/office/drawing/2014/main" id="{129FEC1A-545F-4D58-B291-028B7D695567}"/>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6745B1DD-2DBA-49BF-BF09-5B70713A4CDC}"/>
              </a:ext>
            </a:extLst>
          </p:cNvPr>
          <p:cNvSpPr>
            <a:spLocks noGrp="1"/>
          </p:cNvSpPr>
          <p:nvPr>
            <p:ph type="ctrTitle"/>
          </p:nvPr>
        </p:nvSpPr>
        <p:spPr>
          <a:xfrm>
            <a:off x="6539896" y="2377000"/>
            <a:ext cx="3571782" cy="2387600"/>
          </a:xfrm>
        </p:spPr>
        <p:txBody>
          <a:bodyPr anchor="b"/>
          <a:lstStyle>
            <a:lvl1pPr algn="l">
              <a:defRPr sz="3600" spc="-300">
                <a:solidFill>
                  <a:schemeClr val="bg1"/>
                </a:solidFill>
              </a:defRPr>
            </a:lvl1pPr>
          </a:lstStyle>
          <a:p>
            <a:r>
              <a:rPr lang="en-US" noProof="0"/>
              <a:t>Click to edit Master title style</a:t>
            </a:r>
          </a:p>
        </p:txBody>
      </p:sp>
      <p:sp>
        <p:nvSpPr>
          <p:cNvPr id="3" name="Subtitle 2">
            <a:extLst>
              <a:ext uri="{FF2B5EF4-FFF2-40B4-BE49-F238E27FC236}">
                <a16:creationId xmlns="" xmlns:a16="http://schemas.microsoft.com/office/drawing/2014/main" id="{C7A60831-AA5D-4359-AACC-37D7271F2BF9}"/>
              </a:ext>
            </a:extLst>
          </p:cNvPr>
          <p:cNvSpPr>
            <a:spLocks noGrp="1"/>
          </p:cNvSpPr>
          <p:nvPr>
            <p:ph type="subTitle" idx="1"/>
          </p:nvPr>
        </p:nvSpPr>
        <p:spPr>
          <a:xfrm>
            <a:off x="6539896" y="4962525"/>
            <a:ext cx="3571782"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 xmlns:a16="http://schemas.microsoft.com/office/drawing/2014/main" id="{787B6BB1-24C3-48A6-913C-94F7EA8127A1}"/>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 xmlns:a16="http://schemas.microsoft.com/office/drawing/2014/main" id="{C1C9CBFF-5639-480A-82C7-50DAD54E2E48}"/>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001286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7" name="Slide Number Placeholder 6">
            <a:extLst>
              <a:ext uri="{FF2B5EF4-FFF2-40B4-BE49-F238E27FC236}">
                <a16:creationId xmlns=""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5" name="Text Placeholder 5">
            <a:extLst>
              <a:ext uri="{FF2B5EF4-FFF2-40B4-BE49-F238E27FC236}">
                <a16:creationId xmlns=""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2434267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Tree>
    <p:extLst>
      <p:ext uri="{BB962C8B-B14F-4D97-AF65-F5344CB8AC3E}">
        <p14:creationId xmlns:p14="http://schemas.microsoft.com/office/powerpoint/2010/main" val="3059284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582A4E56-DEE9-4FB2-89FF-0F12DB08ADCA}"/>
              </a:ext>
            </a:extLst>
          </p:cNvPr>
          <p:cNvSpPr>
            <a:spLocks noGrp="1"/>
          </p:cNvSpPr>
          <p:nvPr>
            <p:ph type="ftr" sz="quarter" idx="10"/>
          </p:nvPr>
        </p:nvSpPr>
        <p:spPr/>
        <p:txBody>
          <a:bodyPr/>
          <a:lstStyle/>
          <a:p>
            <a:r>
              <a:rPr lang="en-US" noProof="0" dirty="0"/>
              <a:t>Add a footer</a:t>
            </a:r>
          </a:p>
        </p:txBody>
      </p:sp>
      <p:sp>
        <p:nvSpPr>
          <p:cNvPr id="6" name="Slide Number Placeholder 5">
            <a:extLst>
              <a:ext uri="{FF2B5EF4-FFF2-40B4-BE49-F238E27FC236}">
                <a16:creationId xmlns="" xmlns:a16="http://schemas.microsoft.com/office/drawing/2014/main" id="{CA8525B7-4C8D-4482-98E3-A68789AAB0CF}"/>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Tree>
    <p:extLst>
      <p:ext uri="{BB962C8B-B14F-4D97-AF65-F5344CB8AC3E}">
        <p14:creationId xmlns:p14="http://schemas.microsoft.com/office/powerpoint/2010/main" val="1760238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2">
    <p:bg>
      <p:bgPr>
        <a:solidFill>
          <a:schemeClr val="bg1">
            <a:lumMod val="95000"/>
          </a:schemeClr>
        </a:solidFill>
        <a:effectLst/>
      </p:bgPr>
    </p:bg>
    <p:spTree>
      <p:nvGrpSpPr>
        <p:cNvPr id="1" name=""/>
        <p:cNvGrpSpPr/>
        <p:nvPr/>
      </p:nvGrpSpPr>
      <p:grpSpPr>
        <a:xfrm>
          <a:off x="0" y="0"/>
          <a:ext cx="0" cy="0"/>
          <a:chOff x="0" y="0"/>
          <a:chExt cx="0" cy="0"/>
        </a:xfrm>
      </p:grpSpPr>
      <p:sp>
        <p:nvSpPr>
          <p:cNvPr id="14" name="Picture Placeholder 9">
            <a:extLst>
              <a:ext uri="{FF2B5EF4-FFF2-40B4-BE49-F238E27FC236}">
                <a16:creationId xmlns="" xmlns:a16="http://schemas.microsoft.com/office/drawing/2014/main" id="{FF978957-D101-43B4-A717-19B1820B4F1A}"/>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9" name="Rectangle 8">
            <a:extLst>
              <a:ext uri="{FF2B5EF4-FFF2-40B4-BE49-F238E27FC236}">
                <a16:creationId xmlns="" xmlns:a16="http://schemas.microsoft.com/office/drawing/2014/main" id="{84DD3616-4E40-4CE5-88C8-2AF6E47D2086}"/>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 xmlns:a16="http://schemas.microsoft.com/office/drawing/2014/main" id="{1EA3B184-0AF0-4DF5-B2BD-E6D1806BE1BF}"/>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 xmlns:a16="http://schemas.microsoft.com/office/drawing/2014/main" id="{B8FC9062-5711-4550-8470-F1324E804FFF}"/>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 xmlns:a16="http://schemas.microsoft.com/office/drawing/2014/main" id="{DC433A2F-8949-4AAC-AE96-175254493AF4}"/>
              </a:ext>
            </a:extLst>
          </p:cNvPr>
          <p:cNvSpPr/>
          <p:nvPr userDrawn="1"/>
        </p:nvSpPr>
        <p:spPr>
          <a:xfrm>
            <a:off x="6336000" y="0"/>
            <a:ext cx="3979575"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6745B1DD-2DBA-49BF-BF09-5B70713A4CDC}"/>
              </a:ext>
            </a:extLst>
          </p:cNvPr>
          <p:cNvSpPr>
            <a:spLocks noGrp="1"/>
          </p:cNvSpPr>
          <p:nvPr>
            <p:ph type="ctrTitle" hasCustomPrompt="1"/>
          </p:nvPr>
        </p:nvSpPr>
        <p:spPr>
          <a:xfrm>
            <a:off x="6539896" y="2377000"/>
            <a:ext cx="3571782" cy="2387600"/>
          </a:xfrm>
        </p:spPr>
        <p:txBody>
          <a:bodyPr anchor="b"/>
          <a:lstStyle>
            <a:lvl1pPr algn="l">
              <a:defRPr sz="5400" spc="-300">
                <a:solidFill>
                  <a:schemeClr val="bg1"/>
                </a:solidFill>
              </a:defRPr>
            </a:lvl1pPr>
          </a:lstStyle>
          <a:p>
            <a:r>
              <a:rPr lang="en-US" noProof="0"/>
              <a:t>Thank You</a:t>
            </a:r>
          </a:p>
        </p:txBody>
      </p:sp>
      <p:sp>
        <p:nvSpPr>
          <p:cNvPr id="3" name="Subtitle 2">
            <a:extLst>
              <a:ext uri="{FF2B5EF4-FFF2-40B4-BE49-F238E27FC236}">
                <a16:creationId xmlns="" xmlns:a16="http://schemas.microsoft.com/office/drawing/2014/main" id="{C7A60831-AA5D-4359-AACC-37D7271F2BF9}"/>
              </a:ext>
            </a:extLst>
          </p:cNvPr>
          <p:cNvSpPr>
            <a:spLocks noGrp="1"/>
          </p:cNvSpPr>
          <p:nvPr>
            <p:ph type="subTitle" idx="1" hasCustomPrompt="1"/>
          </p:nvPr>
        </p:nvSpPr>
        <p:spPr>
          <a:xfrm>
            <a:off x="6905624" y="5057775"/>
            <a:ext cx="3206053" cy="247650"/>
          </a:xfrm>
        </p:spPr>
        <p:txBody>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5" name="Text Placeholder 4">
            <a:extLst>
              <a:ext uri="{FF2B5EF4-FFF2-40B4-BE49-F238E27FC236}">
                <a16:creationId xmlns="" xmlns:a16="http://schemas.microsoft.com/office/drawing/2014/main" id="{99EABB85-2AAF-4939-BDF4-E3CF2F31B32F}"/>
              </a:ext>
            </a:extLst>
          </p:cNvPr>
          <p:cNvSpPr>
            <a:spLocks noGrp="1"/>
          </p:cNvSpPr>
          <p:nvPr>
            <p:ph type="body" sz="quarter" idx="12" hasCustomPrompt="1"/>
          </p:nvPr>
        </p:nvSpPr>
        <p:spPr>
          <a:xfrm>
            <a:off x="6905625" y="5400675"/>
            <a:ext cx="3206750" cy="247650"/>
          </a:xfrm>
        </p:spPr>
        <p:txBody>
          <a:bodyPr vert="horz" lIns="0" tIns="0" rIns="0" bIns="0" rtlCol="0">
            <a:noAutofit/>
          </a:bodyPr>
          <a:lstStyle>
            <a:lvl1pPr marL="0" indent="0">
              <a:buNone/>
              <a:defRPr lang="en-US" sz="1400" dirty="0" smtClean="0">
                <a:solidFill>
                  <a:schemeClr val="bg1"/>
                </a:solidFill>
              </a:defRPr>
            </a:lvl1pPr>
            <a:lvl2pPr>
              <a:defRPr lang="en-US" sz="2000" dirty="0" smtClean="0"/>
            </a:lvl2pPr>
            <a:lvl3pPr>
              <a:defRPr lang="en-US" sz="1800" dirty="0" smtClean="0"/>
            </a:lvl3pPr>
            <a:lvl4pPr>
              <a:defRPr lang="en-US" sz="1600" dirty="0" smtClean="0"/>
            </a:lvl4pPr>
            <a:lvl5pPr>
              <a:defRPr lang="en-ZA" sz="1600" dirty="0"/>
            </a:lvl5pPr>
          </a:lstStyle>
          <a:p>
            <a:pPr marL="266700" lvl="0" indent="-266700"/>
            <a:r>
              <a:rPr lang="en-US" noProof="0"/>
              <a:t>Contact Number</a:t>
            </a:r>
          </a:p>
        </p:txBody>
      </p:sp>
      <p:sp>
        <p:nvSpPr>
          <p:cNvPr id="10" name="Text Placeholder 9">
            <a:extLst>
              <a:ext uri="{FF2B5EF4-FFF2-40B4-BE49-F238E27FC236}">
                <a16:creationId xmlns="" xmlns:a16="http://schemas.microsoft.com/office/drawing/2014/main" id="{04E7DF27-55E9-4F17-91D3-29228A4020F3}"/>
              </a:ext>
            </a:extLst>
          </p:cNvPr>
          <p:cNvSpPr>
            <a:spLocks noGrp="1"/>
          </p:cNvSpPr>
          <p:nvPr>
            <p:ph type="body" sz="quarter" idx="13" hasCustomPrompt="1"/>
          </p:nvPr>
        </p:nvSpPr>
        <p:spPr>
          <a:xfrm>
            <a:off x="6905625" y="5751513"/>
            <a:ext cx="3206750" cy="247650"/>
          </a:xfrm>
        </p:spPr>
        <p:txBody>
          <a:bodyPr vert="horz" lIns="0" tIns="0" rIns="0" bIns="0" rtlCol="0">
            <a:noAutofit/>
          </a:bodyPr>
          <a:lstStyle>
            <a:lvl1pPr marL="0" indent="0">
              <a:buNone/>
              <a:defRPr lang="en-US" sz="1400" smtClean="0">
                <a:solidFill>
                  <a:schemeClr val="bg1"/>
                </a:solidFill>
              </a:defRPr>
            </a:lvl1pPr>
            <a:lvl2pPr>
              <a:defRPr lang="en-US" sz="2000" smtClean="0"/>
            </a:lvl2pPr>
            <a:lvl3pPr>
              <a:defRPr lang="en-US" sz="1800" smtClean="0"/>
            </a:lvl3pPr>
            <a:lvl4pPr>
              <a:defRPr lang="en-US" sz="1600" smtClean="0"/>
            </a:lvl4pPr>
            <a:lvl5pPr>
              <a:defRPr lang="en-ZA" sz="1600"/>
            </a:lvl5pPr>
          </a:lstStyle>
          <a:p>
            <a:pPr marL="266700" lvl="0" indent="-266700"/>
            <a:r>
              <a:rPr lang="en-US" noProof="0"/>
              <a:t>Email or Social Media Handle</a:t>
            </a:r>
          </a:p>
        </p:txBody>
      </p:sp>
    </p:spTree>
    <p:extLst>
      <p:ext uri="{BB962C8B-B14F-4D97-AF65-F5344CB8AC3E}">
        <p14:creationId xmlns:p14="http://schemas.microsoft.com/office/powerpoint/2010/main" val="4100815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obile App Previews">
    <p:spTree>
      <p:nvGrpSpPr>
        <p:cNvPr id="1" name=""/>
        <p:cNvGrpSpPr/>
        <p:nvPr/>
      </p:nvGrpSpPr>
      <p:grpSpPr>
        <a:xfrm>
          <a:off x="0" y="0"/>
          <a:ext cx="0" cy="0"/>
          <a:chOff x="0" y="0"/>
          <a:chExt cx="0" cy="0"/>
        </a:xfrm>
      </p:grpSpPr>
      <p:pic>
        <p:nvPicPr>
          <p:cNvPr id="8" name="Picture 7" descr="Screen of a cell phone&#10;&#10;Description generated with high confidence">
            <a:extLst>
              <a:ext uri="{FF2B5EF4-FFF2-40B4-BE49-F238E27FC236}">
                <a16:creationId xmlns="" xmlns:a16="http://schemas.microsoft.com/office/drawing/2014/main" id="{68055F11-596F-47BF-A832-A501EC346C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3307" y="915497"/>
            <a:ext cx="4666142" cy="4684105"/>
          </a:xfrm>
          <a:prstGeom prst="rect">
            <a:avLst/>
          </a:prstGeom>
        </p:spPr>
      </p:pic>
      <p:pic>
        <p:nvPicPr>
          <p:cNvPr id="9" name="Picture 8" descr="Screen of a cell phone&#10;&#10;Description generated with high confidence">
            <a:extLst>
              <a:ext uri="{FF2B5EF4-FFF2-40B4-BE49-F238E27FC236}">
                <a16:creationId xmlns="" xmlns:a16="http://schemas.microsoft.com/office/drawing/2014/main" id="{80EBF765-2A5E-4BDA-B092-25691E4791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62929" y="915497"/>
            <a:ext cx="4666142" cy="4684105"/>
          </a:xfrm>
          <a:prstGeom prst="rect">
            <a:avLst/>
          </a:prstGeom>
        </p:spPr>
      </p:pic>
      <p:pic>
        <p:nvPicPr>
          <p:cNvPr id="10" name="Picture 9" descr="Screen of a cell phone&#10;&#10;Description generated with high confidence">
            <a:extLst>
              <a:ext uri="{FF2B5EF4-FFF2-40B4-BE49-F238E27FC236}">
                <a16:creationId xmlns="" xmlns:a16="http://schemas.microsoft.com/office/drawing/2014/main" id="{E97A6530-14B5-4A05-B7A3-7BA661FCD5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2551" y="915497"/>
            <a:ext cx="4666142" cy="4684105"/>
          </a:xfrm>
          <a:prstGeom prst="rect">
            <a:avLst/>
          </a:prstGeom>
        </p:spPr>
      </p:pic>
      <p:sp>
        <p:nvSpPr>
          <p:cNvPr id="2" name="Title 1">
            <a:extLst>
              <a:ext uri="{FF2B5EF4-FFF2-40B4-BE49-F238E27FC236}">
                <a16:creationId xmlns=""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7" name="Slide Number Placeholder 6">
            <a:extLst>
              <a:ext uri="{FF2B5EF4-FFF2-40B4-BE49-F238E27FC236}">
                <a16:creationId xmlns=""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1" name="Content Placeholder 3">
            <a:extLst>
              <a:ext uri="{FF2B5EF4-FFF2-40B4-BE49-F238E27FC236}">
                <a16:creationId xmlns="" xmlns:a16="http://schemas.microsoft.com/office/drawing/2014/main" id="{47EC9494-5A42-419D-AADF-96EF1EFD7B64}"/>
              </a:ext>
            </a:extLst>
          </p:cNvPr>
          <p:cNvSpPr>
            <a:spLocks noGrp="1"/>
          </p:cNvSpPr>
          <p:nvPr>
            <p:ph sz="half" idx="2" hasCustomPrompt="1"/>
          </p:nvPr>
        </p:nvSpPr>
        <p:spPr>
          <a:xfrm>
            <a:off x="1615505"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2" name="Text Placeholder 11">
            <a:extLst>
              <a:ext uri="{FF2B5EF4-FFF2-40B4-BE49-F238E27FC236}">
                <a16:creationId xmlns="" xmlns:a16="http://schemas.microsoft.com/office/drawing/2014/main" id="{CE2D3309-00A3-42D9-8706-6F2A6AD3BB04}"/>
              </a:ext>
            </a:extLst>
          </p:cNvPr>
          <p:cNvSpPr>
            <a:spLocks noGrp="1"/>
          </p:cNvSpPr>
          <p:nvPr>
            <p:ph type="body" sz="quarter" idx="14" hasCustomPrompt="1"/>
          </p:nvPr>
        </p:nvSpPr>
        <p:spPr>
          <a:xfrm>
            <a:off x="1615505"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13" name="Content Placeholder 3">
            <a:extLst>
              <a:ext uri="{FF2B5EF4-FFF2-40B4-BE49-F238E27FC236}">
                <a16:creationId xmlns="" xmlns:a16="http://schemas.microsoft.com/office/drawing/2014/main" id="{94E4C70C-AC1E-4EDE-B2C1-23A54123479F}"/>
              </a:ext>
            </a:extLst>
          </p:cNvPr>
          <p:cNvSpPr>
            <a:spLocks noGrp="1"/>
          </p:cNvSpPr>
          <p:nvPr>
            <p:ph sz="half" idx="15" hasCustomPrompt="1"/>
          </p:nvPr>
        </p:nvSpPr>
        <p:spPr>
          <a:xfrm>
            <a:off x="5177148"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4" name="Text Placeholder 11">
            <a:extLst>
              <a:ext uri="{FF2B5EF4-FFF2-40B4-BE49-F238E27FC236}">
                <a16:creationId xmlns="" xmlns:a16="http://schemas.microsoft.com/office/drawing/2014/main" id="{14B1BB7D-C6D3-4D9C-A235-6CBB5A13EEC6}"/>
              </a:ext>
            </a:extLst>
          </p:cNvPr>
          <p:cNvSpPr>
            <a:spLocks noGrp="1"/>
          </p:cNvSpPr>
          <p:nvPr>
            <p:ph type="body" sz="quarter" idx="16" hasCustomPrompt="1"/>
          </p:nvPr>
        </p:nvSpPr>
        <p:spPr>
          <a:xfrm>
            <a:off x="5177148"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15" name="Content Placeholder 3">
            <a:extLst>
              <a:ext uri="{FF2B5EF4-FFF2-40B4-BE49-F238E27FC236}">
                <a16:creationId xmlns="" xmlns:a16="http://schemas.microsoft.com/office/drawing/2014/main" id="{718515F4-6451-4FB7-ACE4-5D9C2CD207A4}"/>
              </a:ext>
            </a:extLst>
          </p:cNvPr>
          <p:cNvSpPr>
            <a:spLocks noGrp="1"/>
          </p:cNvSpPr>
          <p:nvPr>
            <p:ph sz="half" idx="17" hasCustomPrompt="1"/>
          </p:nvPr>
        </p:nvSpPr>
        <p:spPr>
          <a:xfrm>
            <a:off x="8699878"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6" name="Text Placeholder 11">
            <a:extLst>
              <a:ext uri="{FF2B5EF4-FFF2-40B4-BE49-F238E27FC236}">
                <a16:creationId xmlns="" xmlns:a16="http://schemas.microsoft.com/office/drawing/2014/main" id="{B362C889-34FC-4EB1-967B-DC98349082CB}"/>
              </a:ext>
            </a:extLst>
          </p:cNvPr>
          <p:cNvSpPr>
            <a:spLocks noGrp="1"/>
          </p:cNvSpPr>
          <p:nvPr>
            <p:ph type="body" sz="quarter" idx="18" hasCustomPrompt="1"/>
          </p:nvPr>
        </p:nvSpPr>
        <p:spPr>
          <a:xfrm>
            <a:off x="8699878"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4" name="Picture Placeholder 3">
            <a:extLst>
              <a:ext uri="{FF2B5EF4-FFF2-40B4-BE49-F238E27FC236}">
                <a16:creationId xmlns="" xmlns:a16="http://schemas.microsoft.com/office/drawing/2014/main" id="{4C4EB921-BD58-4C2E-BDD5-FC8D2629829B}"/>
              </a:ext>
            </a:extLst>
          </p:cNvPr>
          <p:cNvSpPr>
            <a:spLocks noGrp="1"/>
          </p:cNvSpPr>
          <p:nvPr>
            <p:ph type="pic" sz="quarter" idx="19"/>
          </p:nvPr>
        </p:nvSpPr>
        <p:spPr>
          <a:xfrm>
            <a:off x="1751679"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17" name="Picture Placeholder 3">
            <a:extLst>
              <a:ext uri="{FF2B5EF4-FFF2-40B4-BE49-F238E27FC236}">
                <a16:creationId xmlns="" xmlns:a16="http://schemas.microsoft.com/office/drawing/2014/main" id="{3CB44DE3-C599-4EA7-BFDA-4E39AE89FC01}"/>
              </a:ext>
            </a:extLst>
          </p:cNvPr>
          <p:cNvSpPr>
            <a:spLocks noGrp="1"/>
          </p:cNvSpPr>
          <p:nvPr>
            <p:ph type="pic" sz="quarter" idx="20"/>
          </p:nvPr>
        </p:nvSpPr>
        <p:spPr>
          <a:xfrm>
            <a:off x="5281301"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18" name="Picture Placeholder 3">
            <a:extLst>
              <a:ext uri="{FF2B5EF4-FFF2-40B4-BE49-F238E27FC236}">
                <a16:creationId xmlns="" xmlns:a16="http://schemas.microsoft.com/office/drawing/2014/main" id="{A4392E45-2A0B-49BF-9952-79C42AF8DE90}"/>
              </a:ext>
            </a:extLst>
          </p:cNvPr>
          <p:cNvSpPr>
            <a:spLocks noGrp="1"/>
          </p:cNvSpPr>
          <p:nvPr>
            <p:ph type="pic" sz="quarter" idx="21"/>
          </p:nvPr>
        </p:nvSpPr>
        <p:spPr>
          <a:xfrm>
            <a:off x="8810923"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Tree>
    <p:extLst>
      <p:ext uri="{BB962C8B-B14F-4D97-AF65-F5344CB8AC3E}">
        <p14:creationId xmlns:p14="http://schemas.microsoft.com/office/powerpoint/2010/main" val="1230127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 name="Text Placeholder 3">
            <a:extLst>
              <a:ext uri="{FF2B5EF4-FFF2-40B4-BE49-F238E27FC236}">
                <a16:creationId xmlns="" xmlns:a16="http://schemas.microsoft.com/office/drawing/2014/main" id="{749CC2AE-E299-42B4-A2C4-357708A0054F}"/>
              </a:ext>
            </a:extLst>
          </p:cNvPr>
          <p:cNvSpPr>
            <a:spLocks noGrp="1"/>
          </p:cNvSpPr>
          <p:nvPr>
            <p:ph type="body" sz="quarter" idx="34" hasCustomPrompt="1"/>
          </p:nvPr>
        </p:nvSpPr>
        <p:spPr>
          <a:xfrm>
            <a:off x="431800" y="1836744"/>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9" name="Text Placeholder 8">
            <a:extLst>
              <a:ext uri="{FF2B5EF4-FFF2-40B4-BE49-F238E27FC236}">
                <a16:creationId xmlns="" xmlns:a16="http://schemas.microsoft.com/office/drawing/2014/main" id="{199551C8-D5B2-495A-97BB-0711CD8C67EC}"/>
              </a:ext>
            </a:extLst>
          </p:cNvPr>
          <p:cNvSpPr>
            <a:spLocks noGrp="1"/>
          </p:cNvSpPr>
          <p:nvPr>
            <p:ph type="body" sz="quarter" idx="13" hasCustomPrompt="1"/>
          </p:nvPr>
        </p:nvSpPr>
        <p:spPr>
          <a:xfrm>
            <a:off x="582556" y="3693626"/>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
        <p:nvSpPr>
          <p:cNvPr id="12" name="Text Placeholder 3">
            <a:extLst>
              <a:ext uri="{FF2B5EF4-FFF2-40B4-BE49-F238E27FC236}">
                <a16:creationId xmlns="" xmlns:a16="http://schemas.microsoft.com/office/drawing/2014/main" id="{03139A49-E537-4395-967A-08C997820703}"/>
              </a:ext>
            </a:extLst>
          </p:cNvPr>
          <p:cNvSpPr>
            <a:spLocks noGrp="1"/>
          </p:cNvSpPr>
          <p:nvPr>
            <p:ph type="body" sz="quarter" idx="35" hasCustomPrompt="1"/>
          </p:nvPr>
        </p:nvSpPr>
        <p:spPr>
          <a:xfrm>
            <a:off x="4325172" y="3591659"/>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13" name="Text Placeholder 8">
            <a:extLst>
              <a:ext uri="{FF2B5EF4-FFF2-40B4-BE49-F238E27FC236}">
                <a16:creationId xmlns="" xmlns:a16="http://schemas.microsoft.com/office/drawing/2014/main" id="{3EE1C8A1-F171-46D2-A92F-1B0E9C52B1A9}"/>
              </a:ext>
            </a:extLst>
          </p:cNvPr>
          <p:cNvSpPr>
            <a:spLocks noGrp="1"/>
          </p:cNvSpPr>
          <p:nvPr>
            <p:ph type="body" sz="quarter" idx="36" hasCustomPrompt="1"/>
          </p:nvPr>
        </p:nvSpPr>
        <p:spPr>
          <a:xfrm>
            <a:off x="4468052" y="5448541"/>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
        <p:nvSpPr>
          <p:cNvPr id="14" name="Text Placeholder 3">
            <a:extLst>
              <a:ext uri="{FF2B5EF4-FFF2-40B4-BE49-F238E27FC236}">
                <a16:creationId xmlns="" xmlns:a16="http://schemas.microsoft.com/office/drawing/2014/main" id="{E3E7FB48-98BE-4677-A80F-969F9F307209}"/>
              </a:ext>
            </a:extLst>
          </p:cNvPr>
          <p:cNvSpPr>
            <a:spLocks noGrp="1"/>
          </p:cNvSpPr>
          <p:nvPr>
            <p:ph type="body" sz="quarter" idx="37" hasCustomPrompt="1"/>
          </p:nvPr>
        </p:nvSpPr>
        <p:spPr>
          <a:xfrm>
            <a:off x="8218545" y="1836744"/>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15" name="Text Placeholder 8">
            <a:extLst>
              <a:ext uri="{FF2B5EF4-FFF2-40B4-BE49-F238E27FC236}">
                <a16:creationId xmlns="" xmlns:a16="http://schemas.microsoft.com/office/drawing/2014/main" id="{0146F28A-70F5-4E8B-8A3A-ADB1B6A080D1}"/>
              </a:ext>
            </a:extLst>
          </p:cNvPr>
          <p:cNvSpPr>
            <a:spLocks noGrp="1"/>
          </p:cNvSpPr>
          <p:nvPr>
            <p:ph type="body" sz="quarter" idx="38" hasCustomPrompt="1"/>
          </p:nvPr>
        </p:nvSpPr>
        <p:spPr>
          <a:xfrm>
            <a:off x="8369301" y="3693626"/>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Tree>
    <p:extLst>
      <p:ext uri="{BB962C8B-B14F-4D97-AF65-F5344CB8AC3E}">
        <p14:creationId xmlns:p14="http://schemas.microsoft.com/office/powerpoint/2010/main" val="2362715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6745B1DD-2DBA-49BF-BF09-5B70713A4CDC}"/>
              </a:ext>
            </a:extLst>
          </p:cNvPr>
          <p:cNvSpPr>
            <a:spLocks noGrp="1"/>
          </p:cNvSpPr>
          <p:nvPr>
            <p:ph type="ctrTitle"/>
          </p:nvPr>
        </p:nvSpPr>
        <p:spPr>
          <a:xfrm>
            <a:off x="432000" y="2377000"/>
            <a:ext cx="5472000"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 xmlns:a16="http://schemas.microsoft.com/office/drawing/2014/main" id="{C7A60831-AA5D-4359-AACC-37D7271F2BF9}"/>
              </a:ext>
            </a:extLst>
          </p:cNvPr>
          <p:cNvSpPr>
            <a:spLocks noGrp="1"/>
          </p:cNvSpPr>
          <p:nvPr>
            <p:ph type="subTitle" idx="1"/>
          </p:nvPr>
        </p:nvSpPr>
        <p:spPr>
          <a:xfrm>
            <a:off x="432000" y="4962525"/>
            <a:ext cx="5472000"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 xmlns:a16="http://schemas.microsoft.com/office/drawing/2014/main" id="{EA8EA9D3-63E1-4170-B9FF-2F1AF08CCA45}"/>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 xmlns:a16="http://schemas.microsoft.com/office/drawing/2014/main" id="{B6AE9C85-4EEF-40CA-AA18-4DC9F703F4F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83102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5805D700-F00E-4505-8483-501219FB8BD2}"/>
              </a:ext>
            </a:extLst>
          </p:cNvPr>
          <p:cNvSpPr/>
          <p:nvPr userDrawn="1"/>
        </p:nvSpPr>
        <p:spPr>
          <a:xfrm>
            <a:off x="0" y="0"/>
            <a:ext cx="12192000" cy="636536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 xmlns:a16="http://schemas.microsoft.com/office/drawing/2014/main" id="{DC433A2F-8949-4AAC-AE96-175254493AF4}"/>
              </a:ext>
            </a:extLst>
          </p:cNvPr>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6745B1DD-2DBA-49BF-BF09-5B70713A4CDC}"/>
              </a:ext>
            </a:extLst>
          </p:cNvPr>
          <p:cNvSpPr>
            <a:spLocks noGrp="1"/>
          </p:cNvSpPr>
          <p:nvPr>
            <p:ph type="ctrTitle"/>
          </p:nvPr>
        </p:nvSpPr>
        <p:spPr>
          <a:xfrm>
            <a:off x="680728" y="2377000"/>
            <a:ext cx="6299682"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 xmlns:a16="http://schemas.microsoft.com/office/drawing/2014/main" id="{C7A60831-AA5D-4359-AACC-37D7271F2BF9}"/>
              </a:ext>
            </a:extLst>
          </p:cNvPr>
          <p:cNvSpPr>
            <a:spLocks noGrp="1"/>
          </p:cNvSpPr>
          <p:nvPr>
            <p:ph type="subTitle" idx="1"/>
          </p:nvPr>
        </p:nvSpPr>
        <p:spPr>
          <a:xfrm>
            <a:off x="680728" y="4962525"/>
            <a:ext cx="6299682"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Rectangle 4">
            <a:extLst>
              <a:ext uri="{FF2B5EF4-FFF2-40B4-BE49-F238E27FC236}">
                <a16:creationId xmlns=""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Slide Number Placeholder 6">
            <a:extLst>
              <a:ext uri="{FF2B5EF4-FFF2-40B4-BE49-F238E27FC236}">
                <a16:creationId xmlns="" xmlns:a16="http://schemas.microsoft.com/office/drawing/2014/main" id="{6C109B30-9CC9-4BE8-AB10-1BA398CAB523}"/>
              </a:ext>
            </a:extLst>
          </p:cNvPr>
          <p:cNvSpPr>
            <a:spLocks noGrp="1"/>
          </p:cNvSpPr>
          <p:nvPr>
            <p:ph type="sldNum" sz="quarter" idx="12"/>
          </p:nvPr>
        </p:nvSpPr>
        <p:spPr/>
        <p:txBody>
          <a:bodyPr/>
          <a:lstStyle/>
          <a:p>
            <a:fld id="{4B73C415-D670-4716-A5EC-CC4D52CA2BAC}" type="slidenum">
              <a:rPr lang="en-US" noProof="0" smtClean="0"/>
              <a:pPr/>
              <a:t>‹#›</a:t>
            </a:fld>
            <a:endParaRPr lang="en-US" noProof="0" dirty="0"/>
          </a:p>
        </p:txBody>
      </p:sp>
      <p:sp>
        <p:nvSpPr>
          <p:cNvPr id="9" name="Footer Placeholder 8">
            <a:extLst>
              <a:ext uri="{FF2B5EF4-FFF2-40B4-BE49-F238E27FC236}">
                <a16:creationId xmlns="" xmlns:a16="http://schemas.microsoft.com/office/drawing/2014/main" id="{AF77174B-114F-48DF-AFBF-1AA3416ACD4A}"/>
              </a:ext>
            </a:extLst>
          </p:cNvPr>
          <p:cNvSpPr>
            <a:spLocks noGrp="1"/>
          </p:cNvSpPr>
          <p:nvPr>
            <p:ph type="ftr" sz="quarter" idx="13"/>
          </p:nvPr>
        </p:nvSpPr>
        <p:spPr/>
        <p:txBody>
          <a:bodyPr/>
          <a:lstStyle/>
          <a:p>
            <a:r>
              <a:rPr lang="en-US" noProof="0" dirty="0"/>
              <a:t>Add a footer</a:t>
            </a:r>
          </a:p>
        </p:txBody>
      </p:sp>
    </p:spTree>
    <p:extLst>
      <p:ext uri="{BB962C8B-B14F-4D97-AF65-F5344CB8AC3E}">
        <p14:creationId xmlns:p14="http://schemas.microsoft.com/office/powerpoint/2010/main" val="4186834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8" name="Footer Placeholder 17">
            <a:extLst>
              <a:ext uri="{FF2B5EF4-FFF2-40B4-BE49-F238E27FC236}">
                <a16:creationId xmlns="" xmlns:a16="http://schemas.microsoft.com/office/drawing/2014/main" id="{1EC63334-B325-4256-8AA0-6F5A11030DEA}"/>
              </a:ext>
            </a:extLst>
          </p:cNvPr>
          <p:cNvSpPr>
            <a:spLocks noGrp="1"/>
          </p:cNvSpPr>
          <p:nvPr>
            <p:ph type="ftr" sz="quarter" idx="13"/>
          </p:nvPr>
        </p:nvSpPr>
        <p:spPr>
          <a:xfrm>
            <a:off x="432000" y="6365363"/>
            <a:ext cx="4416225" cy="412431"/>
          </a:xfrm>
        </p:spPr>
        <p:txBody>
          <a:bodyPr/>
          <a:lstStyle/>
          <a:p>
            <a:r>
              <a:rPr lang="en-US" noProof="0" dirty="0"/>
              <a:t>Add a footer</a:t>
            </a:r>
          </a:p>
        </p:txBody>
      </p:sp>
      <p:sp>
        <p:nvSpPr>
          <p:cNvPr id="11" name="Title 1">
            <a:extLst>
              <a:ext uri="{FF2B5EF4-FFF2-40B4-BE49-F238E27FC236}">
                <a16:creationId xmlns="" xmlns:a16="http://schemas.microsoft.com/office/drawing/2014/main" id="{0F80631D-0113-45B5-9716-6AED2430C97F}"/>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2" name="Text Placeholder 3">
            <a:extLst>
              <a:ext uri="{FF2B5EF4-FFF2-40B4-BE49-F238E27FC236}">
                <a16:creationId xmlns=""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3" name="Content Placeholder 2">
            <a:extLst>
              <a:ext uri="{FF2B5EF4-FFF2-40B4-BE49-F238E27FC236}">
                <a16:creationId xmlns="" xmlns:a16="http://schemas.microsoft.com/office/drawing/2014/main" id="{DF554488-3F7D-4F3A-9AAF-73FB0977D735}"/>
              </a:ext>
            </a:extLst>
          </p:cNvPr>
          <p:cNvSpPr>
            <a:spLocks noGrp="1"/>
          </p:cNvSpPr>
          <p:nvPr>
            <p:ph idx="1" hasCustomPrompt="1"/>
          </p:nvPr>
        </p:nvSpPr>
        <p:spPr>
          <a:xfrm>
            <a:off x="5805962" y="457200"/>
            <a:ext cx="5501126" cy="5411787"/>
          </a:xfrm>
        </p:spPr>
        <p:txBody>
          <a:bodyPr/>
          <a:lstStyle>
            <a:lvl1pPr>
              <a:buClr>
                <a:schemeClr val="bg1"/>
              </a:buCl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99675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8" name="Footer Placeholder 17">
            <a:extLst>
              <a:ext uri="{FF2B5EF4-FFF2-40B4-BE49-F238E27FC236}">
                <a16:creationId xmlns="" xmlns:a16="http://schemas.microsoft.com/office/drawing/2014/main" id="{1EC63334-B325-4256-8AA0-6F5A11030DEA}"/>
              </a:ext>
            </a:extLst>
          </p:cNvPr>
          <p:cNvSpPr>
            <a:spLocks noGrp="1"/>
          </p:cNvSpPr>
          <p:nvPr>
            <p:ph type="ftr" sz="quarter" idx="13"/>
          </p:nvPr>
        </p:nvSpPr>
        <p:spPr>
          <a:xfrm>
            <a:off x="432000" y="6365363"/>
            <a:ext cx="4416225" cy="412431"/>
          </a:xfrm>
        </p:spPr>
        <p:txBody>
          <a:bodyPr/>
          <a:lstStyle/>
          <a:p>
            <a:r>
              <a:rPr lang="en-US" noProof="0" dirty="0"/>
              <a:t>Add a footer</a:t>
            </a:r>
          </a:p>
        </p:txBody>
      </p:sp>
      <p:sp>
        <p:nvSpPr>
          <p:cNvPr id="11" name="Title 1">
            <a:extLst>
              <a:ext uri="{FF2B5EF4-FFF2-40B4-BE49-F238E27FC236}">
                <a16:creationId xmlns="" xmlns:a16="http://schemas.microsoft.com/office/drawing/2014/main" id="{0F80631D-0113-45B5-9716-6AED2430C97F}"/>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2" name="Text Placeholder 3">
            <a:extLst>
              <a:ext uri="{FF2B5EF4-FFF2-40B4-BE49-F238E27FC236}">
                <a16:creationId xmlns=""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Picture Placeholder 2">
            <a:extLst>
              <a:ext uri="{FF2B5EF4-FFF2-40B4-BE49-F238E27FC236}">
                <a16:creationId xmlns="" xmlns:a16="http://schemas.microsoft.com/office/drawing/2014/main" id="{56321125-B861-4CD5-8023-6E403517657A}"/>
              </a:ext>
            </a:extLst>
          </p:cNvPr>
          <p:cNvSpPr>
            <a:spLocks noGrp="1"/>
          </p:cNvSpPr>
          <p:nvPr>
            <p:ph type="pic" idx="1"/>
          </p:nvPr>
        </p:nvSpPr>
        <p:spPr>
          <a:xfrm>
            <a:off x="5804181" y="457201"/>
            <a:ext cx="5504688"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877188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solidFill>
          <a:schemeClr val="bg1">
            <a:lumMod val="95000"/>
          </a:schemeClr>
        </a:solidFill>
        <a:effectLst/>
      </p:bgPr>
    </p:bg>
    <p:spTree>
      <p:nvGrpSpPr>
        <p:cNvPr id="1" name=""/>
        <p:cNvGrpSpPr/>
        <p:nvPr/>
      </p:nvGrpSpPr>
      <p:grpSpPr>
        <a:xfrm>
          <a:off x="0" y="0"/>
          <a:ext cx="0" cy="0"/>
          <a:chOff x="0" y="0"/>
          <a:chExt cx="0" cy="0"/>
        </a:xfrm>
      </p:grpSpPr>
      <p:sp>
        <p:nvSpPr>
          <p:cNvPr id="8" name="Picture Placeholder 9">
            <a:extLst>
              <a:ext uri="{FF2B5EF4-FFF2-40B4-BE49-F238E27FC236}">
                <a16:creationId xmlns="" xmlns:a16="http://schemas.microsoft.com/office/drawing/2014/main" id="{6FAD7B97-1B74-414B-B585-45E33908CBEB}"/>
              </a:ext>
            </a:extLst>
          </p:cNvPr>
          <p:cNvSpPr>
            <a:spLocks noGrp="1"/>
          </p:cNvSpPr>
          <p:nvPr>
            <p:ph type="pic" sz="quarter" idx="10" hasCustomPrompt="1"/>
          </p:nvPr>
        </p:nvSpPr>
        <p:spPr>
          <a:xfrm>
            <a:off x="0" y="0"/>
            <a:ext cx="12192000" cy="6365363"/>
          </a:xfrm>
          <a:solidFill>
            <a:schemeClr val="tx1">
              <a:lumMod val="75000"/>
              <a:lumOff val="25000"/>
            </a:schemeClr>
          </a:solidFill>
        </p:spPr>
        <p:txBody>
          <a:bodyPr vert="vert270" lIns="144000" tIns="0" rIns="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13" name="Rectangle 12">
            <a:extLst>
              <a:ext uri="{FF2B5EF4-FFF2-40B4-BE49-F238E27FC236}">
                <a16:creationId xmlns="" xmlns:a16="http://schemas.microsoft.com/office/drawing/2014/main" id="{DC433A2F-8949-4AAC-AE96-175254493AF4}"/>
              </a:ext>
            </a:extLst>
          </p:cNvPr>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6745B1DD-2DBA-49BF-BF09-5B70713A4CDC}"/>
              </a:ext>
            </a:extLst>
          </p:cNvPr>
          <p:cNvSpPr>
            <a:spLocks noGrp="1"/>
          </p:cNvSpPr>
          <p:nvPr>
            <p:ph type="ctrTitle"/>
          </p:nvPr>
        </p:nvSpPr>
        <p:spPr>
          <a:xfrm>
            <a:off x="680728" y="2377000"/>
            <a:ext cx="6299682"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 xmlns:a16="http://schemas.microsoft.com/office/drawing/2014/main" id="{C7A60831-AA5D-4359-AACC-37D7271F2BF9}"/>
              </a:ext>
            </a:extLst>
          </p:cNvPr>
          <p:cNvSpPr>
            <a:spLocks noGrp="1"/>
          </p:cNvSpPr>
          <p:nvPr>
            <p:ph type="subTitle" idx="1"/>
          </p:nvPr>
        </p:nvSpPr>
        <p:spPr>
          <a:xfrm>
            <a:off x="680728" y="4962525"/>
            <a:ext cx="6299682"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Rectangle 4">
            <a:extLst>
              <a:ext uri="{FF2B5EF4-FFF2-40B4-BE49-F238E27FC236}">
                <a16:creationId xmlns=""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Slide Number Placeholder 6">
            <a:extLst>
              <a:ext uri="{FF2B5EF4-FFF2-40B4-BE49-F238E27FC236}">
                <a16:creationId xmlns="" xmlns:a16="http://schemas.microsoft.com/office/drawing/2014/main" id="{6C109B30-9CC9-4BE8-AB10-1BA398CAB523}"/>
              </a:ext>
            </a:extLst>
          </p:cNvPr>
          <p:cNvSpPr>
            <a:spLocks noGrp="1"/>
          </p:cNvSpPr>
          <p:nvPr>
            <p:ph type="sldNum" sz="quarter" idx="12"/>
          </p:nvPr>
        </p:nvSpPr>
        <p:spPr/>
        <p:txBody>
          <a:bodyPr/>
          <a:lstStyle/>
          <a:p>
            <a:fld id="{4B73C415-D670-4716-A5EC-CC4D52CA2BAC}" type="slidenum">
              <a:rPr lang="en-US" noProof="0" smtClean="0"/>
              <a:pPr/>
              <a:t>‹#›</a:t>
            </a:fld>
            <a:endParaRPr lang="en-US" noProof="0" dirty="0"/>
          </a:p>
        </p:txBody>
      </p:sp>
      <p:sp>
        <p:nvSpPr>
          <p:cNvPr id="9" name="Footer Placeholder 8">
            <a:extLst>
              <a:ext uri="{FF2B5EF4-FFF2-40B4-BE49-F238E27FC236}">
                <a16:creationId xmlns="" xmlns:a16="http://schemas.microsoft.com/office/drawing/2014/main" id="{AF77174B-114F-48DF-AFBF-1AA3416ACD4A}"/>
              </a:ext>
            </a:extLst>
          </p:cNvPr>
          <p:cNvSpPr>
            <a:spLocks noGrp="1"/>
          </p:cNvSpPr>
          <p:nvPr>
            <p:ph type="ftr" sz="quarter" idx="13"/>
          </p:nvPr>
        </p:nvSpPr>
        <p:spPr/>
        <p:txBody>
          <a:bodyPr/>
          <a:lstStyle/>
          <a:p>
            <a:r>
              <a:rPr lang="en-US" noProof="0" dirty="0"/>
              <a:t>Add a footer</a:t>
            </a:r>
          </a:p>
        </p:txBody>
      </p:sp>
    </p:spTree>
    <p:extLst>
      <p:ext uri="{BB962C8B-B14F-4D97-AF65-F5344CB8AC3E}">
        <p14:creationId xmlns:p14="http://schemas.microsoft.com/office/powerpoint/2010/main" val="149566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7428A921-D1FB-449F-8402-7C032AAABB1C}"/>
              </a:ext>
            </a:extLst>
          </p:cNvPr>
          <p:cNvSpPr/>
          <p:nvPr userDrawn="1"/>
        </p:nvSpPr>
        <p:spPr>
          <a:xfrm>
            <a:off x="5353050" y="3714749"/>
            <a:ext cx="6406950" cy="3143249"/>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ontent Placeholder 2">
            <a:extLst>
              <a:ext uri="{FF2B5EF4-FFF2-40B4-BE49-F238E27FC236}">
                <a16:creationId xmlns="" xmlns:a16="http://schemas.microsoft.com/office/drawing/2014/main" id="{BE06229A-0702-4CD6-B5F1-0DC746CC4F18}"/>
              </a:ext>
            </a:extLst>
          </p:cNvPr>
          <p:cNvSpPr>
            <a:spLocks noGrp="1"/>
          </p:cNvSpPr>
          <p:nvPr>
            <p:ph idx="1" hasCustomPrompt="1"/>
          </p:nvPr>
        </p:nvSpPr>
        <p:spPr>
          <a:xfrm>
            <a:off x="431999" y="3714746"/>
            <a:ext cx="4416225" cy="2364591"/>
          </a:xfrm>
        </p:spPr>
        <p:txBody>
          <a:bodyPr anchor="t"/>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a:xfrm>
            <a:off x="5658103" y="3981451"/>
            <a:ext cx="5749483" cy="1343026"/>
          </a:xfrm>
        </p:spPr>
        <p:txBody>
          <a:bodyPr anchor="b"/>
          <a:lstStyle>
            <a:lvl1pPr>
              <a:defRPr sz="3600">
                <a:solidFill>
                  <a:schemeClr val="bg1"/>
                </a:solidFill>
              </a:defRPr>
            </a:lvl1pPr>
          </a:lstStyle>
          <a:p>
            <a:r>
              <a:rPr lang="en-US" noProof="0"/>
              <a:t>Click to edit Master title style</a:t>
            </a:r>
          </a:p>
        </p:txBody>
      </p:sp>
      <p:sp>
        <p:nvSpPr>
          <p:cNvPr id="5" name="Picture Placeholder 4">
            <a:extLst>
              <a:ext uri="{FF2B5EF4-FFF2-40B4-BE49-F238E27FC236}">
                <a16:creationId xmlns="" xmlns:a16="http://schemas.microsoft.com/office/drawing/2014/main" id="{528B6E3D-9C01-45EA-9E2B-711EC1B84F84}"/>
              </a:ext>
            </a:extLst>
          </p:cNvPr>
          <p:cNvSpPr>
            <a:spLocks noGrp="1"/>
          </p:cNvSpPr>
          <p:nvPr>
            <p:ph type="pic" sz="quarter" idx="12" hasCustomPrompt="1"/>
          </p:nvPr>
        </p:nvSpPr>
        <p:spPr>
          <a:xfrm>
            <a:off x="5353050" y="0"/>
            <a:ext cx="640695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18" name="Footer Placeholder 17">
            <a:extLst>
              <a:ext uri="{FF2B5EF4-FFF2-40B4-BE49-F238E27FC236}">
                <a16:creationId xmlns="" xmlns:a16="http://schemas.microsoft.com/office/drawing/2014/main" id="{1EC63334-B325-4256-8AA0-6F5A11030DEA}"/>
              </a:ext>
            </a:extLst>
          </p:cNvPr>
          <p:cNvSpPr>
            <a:spLocks noGrp="1"/>
          </p:cNvSpPr>
          <p:nvPr>
            <p:ph type="ftr" sz="quarter" idx="13"/>
          </p:nvPr>
        </p:nvSpPr>
        <p:spPr>
          <a:xfrm>
            <a:off x="432000" y="6365363"/>
            <a:ext cx="4416225" cy="412431"/>
          </a:xfrm>
        </p:spPr>
        <p:txBody>
          <a:bodyPr/>
          <a:lstStyle/>
          <a:p>
            <a:r>
              <a:rPr lang="en-US" noProof="0" dirty="0"/>
              <a:t>Add a footer</a:t>
            </a:r>
          </a:p>
        </p:txBody>
      </p:sp>
      <p:sp>
        <p:nvSpPr>
          <p:cNvPr id="20" name="Text Placeholder 19">
            <a:extLst>
              <a:ext uri="{FF2B5EF4-FFF2-40B4-BE49-F238E27FC236}">
                <a16:creationId xmlns="" xmlns:a16="http://schemas.microsoft.com/office/drawing/2014/main" id="{CC8965A7-6363-464F-998B-64E00F4F4956}"/>
              </a:ext>
            </a:extLst>
          </p:cNvPr>
          <p:cNvSpPr>
            <a:spLocks noGrp="1"/>
          </p:cNvSpPr>
          <p:nvPr>
            <p:ph type="body" sz="quarter" idx="14" hasCustomPrompt="1"/>
          </p:nvPr>
        </p:nvSpPr>
        <p:spPr>
          <a:xfrm>
            <a:off x="5658442" y="5657850"/>
            <a:ext cx="5749334" cy="1119943"/>
          </a:xfrm>
        </p:spPr>
        <p:txBody>
          <a:bodyPr/>
          <a:lstStyle>
            <a:lvl1pPr marL="0" indent="0">
              <a:buNone/>
              <a:defRPr sz="18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Subtitle, tagline or blurb can go here</a:t>
            </a:r>
          </a:p>
        </p:txBody>
      </p:sp>
    </p:spTree>
    <p:extLst>
      <p:ext uri="{BB962C8B-B14F-4D97-AF65-F5344CB8AC3E}">
        <p14:creationId xmlns:p14="http://schemas.microsoft.com/office/powerpoint/2010/main" val="3420662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7" name="Footer Placeholder 6">
            <a:extLst>
              <a:ext uri="{FF2B5EF4-FFF2-40B4-BE49-F238E27FC236}">
                <a16:creationId xmlns=""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9" name="Text Placeholder 8">
            <a:extLst>
              <a:ext uri="{FF2B5EF4-FFF2-40B4-BE49-F238E27FC236}">
                <a16:creationId xmlns="" xmlns:a16="http://schemas.microsoft.com/office/drawing/2014/main" id="{305CEEFA-58BB-4AFA-AD31-BEE38B013E00}"/>
              </a:ext>
            </a:extLst>
          </p:cNvPr>
          <p:cNvSpPr>
            <a:spLocks noGrp="1"/>
          </p:cNvSpPr>
          <p:nvPr>
            <p:ph type="body" sz="quarter" idx="17" hasCustomPrompt="1"/>
          </p:nvPr>
        </p:nvSpPr>
        <p:spPr>
          <a:xfrm>
            <a:off x="4318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0" name="Text Placeholder 10">
            <a:extLst>
              <a:ext uri="{FF2B5EF4-FFF2-40B4-BE49-F238E27FC236}">
                <a16:creationId xmlns="" xmlns:a16="http://schemas.microsoft.com/office/drawing/2014/main" id="{BEEE40C3-341F-4063-8D33-B1328863FB30}"/>
              </a:ext>
            </a:extLst>
          </p:cNvPr>
          <p:cNvSpPr>
            <a:spLocks noGrp="1"/>
          </p:cNvSpPr>
          <p:nvPr>
            <p:ph type="body" sz="quarter" idx="18" hasCustomPrompt="1"/>
          </p:nvPr>
        </p:nvSpPr>
        <p:spPr>
          <a:xfrm>
            <a:off x="4318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1" name="Text Placeholder 8">
            <a:extLst>
              <a:ext uri="{FF2B5EF4-FFF2-40B4-BE49-F238E27FC236}">
                <a16:creationId xmlns="" xmlns:a16="http://schemas.microsoft.com/office/drawing/2014/main" id="{D09CE291-B951-4300-9D67-154E4BB557EC}"/>
              </a:ext>
            </a:extLst>
          </p:cNvPr>
          <p:cNvSpPr>
            <a:spLocks noGrp="1"/>
          </p:cNvSpPr>
          <p:nvPr>
            <p:ph type="body" sz="quarter" idx="33" hasCustomPrompt="1"/>
          </p:nvPr>
        </p:nvSpPr>
        <p:spPr>
          <a:xfrm>
            <a:off x="27718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2" name="Text Placeholder 10">
            <a:extLst>
              <a:ext uri="{FF2B5EF4-FFF2-40B4-BE49-F238E27FC236}">
                <a16:creationId xmlns="" xmlns:a16="http://schemas.microsoft.com/office/drawing/2014/main" id="{0D3A393C-4D8C-49BC-934D-B57BE1B28405}"/>
              </a:ext>
            </a:extLst>
          </p:cNvPr>
          <p:cNvSpPr>
            <a:spLocks noGrp="1"/>
          </p:cNvSpPr>
          <p:nvPr>
            <p:ph type="body" sz="quarter" idx="34" hasCustomPrompt="1"/>
          </p:nvPr>
        </p:nvSpPr>
        <p:spPr>
          <a:xfrm>
            <a:off x="27718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3" name="Text Placeholder 8">
            <a:extLst>
              <a:ext uri="{FF2B5EF4-FFF2-40B4-BE49-F238E27FC236}">
                <a16:creationId xmlns="" xmlns:a16="http://schemas.microsoft.com/office/drawing/2014/main" id="{08906184-3520-4606-AF8B-59ECFFA6D756}"/>
              </a:ext>
            </a:extLst>
          </p:cNvPr>
          <p:cNvSpPr>
            <a:spLocks noGrp="1"/>
          </p:cNvSpPr>
          <p:nvPr>
            <p:ph type="body" sz="quarter" idx="35" hasCustomPrompt="1"/>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4" name="Text Placeholder 10">
            <a:extLst>
              <a:ext uri="{FF2B5EF4-FFF2-40B4-BE49-F238E27FC236}">
                <a16:creationId xmlns="" xmlns:a16="http://schemas.microsoft.com/office/drawing/2014/main" id="{8A64BEB9-7FB0-4DF9-BFE9-62016E83E890}"/>
              </a:ext>
            </a:extLst>
          </p:cNvPr>
          <p:cNvSpPr>
            <a:spLocks noGrp="1"/>
          </p:cNvSpPr>
          <p:nvPr>
            <p:ph type="body" sz="quarter" idx="36" hasCustomPrompt="1"/>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5" name="Text Placeholder 8">
            <a:extLst>
              <a:ext uri="{FF2B5EF4-FFF2-40B4-BE49-F238E27FC236}">
                <a16:creationId xmlns="" xmlns:a16="http://schemas.microsoft.com/office/drawing/2014/main" id="{4CCC1C98-37FD-4404-8383-72ED535FE578}"/>
              </a:ext>
            </a:extLst>
          </p:cNvPr>
          <p:cNvSpPr>
            <a:spLocks noGrp="1"/>
          </p:cNvSpPr>
          <p:nvPr>
            <p:ph type="body" sz="quarter" idx="37" hasCustomPrompt="1"/>
          </p:nvPr>
        </p:nvSpPr>
        <p:spPr>
          <a:xfrm>
            <a:off x="74519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6" name="Text Placeholder 10">
            <a:extLst>
              <a:ext uri="{FF2B5EF4-FFF2-40B4-BE49-F238E27FC236}">
                <a16:creationId xmlns="" xmlns:a16="http://schemas.microsoft.com/office/drawing/2014/main" id="{B24BD1AE-AB0E-40FA-AEA8-8D687D84B56E}"/>
              </a:ext>
            </a:extLst>
          </p:cNvPr>
          <p:cNvSpPr>
            <a:spLocks noGrp="1"/>
          </p:cNvSpPr>
          <p:nvPr>
            <p:ph type="body" sz="quarter" idx="38" hasCustomPrompt="1"/>
          </p:nvPr>
        </p:nvSpPr>
        <p:spPr>
          <a:xfrm>
            <a:off x="74519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7" name="Text Placeholder 8">
            <a:extLst>
              <a:ext uri="{FF2B5EF4-FFF2-40B4-BE49-F238E27FC236}">
                <a16:creationId xmlns="" xmlns:a16="http://schemas.microsoft.com/office/drawing/2014/main" id="{CA2F0EA7-F3F7-443F-BA0D-4916B618C56B}"/>
              </a:ext>
            </a:extLst>
          </p:cNvPr>
          <p:cNvSpPr>
            <a:spLocks noGrp="1"/>
          </p:cNvSpPr>
          <p:nvPr>
            <p:ph type="body" sz="quarter" idx="39" hasCustomPrompt="1"/>
          </p:nvPr>
        </p:nvSpPr>
        <p:spPr>
          <a:xfrm>
            <a:off x="97920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8" name="Text Placeholder 10">
            <a:extLst>
              <a:ext uri="{FF2B5EF4-FFF2-40B4-BE49-F238E27FC236}">
                <a16:creationId xmlns="" xmlns:a16="http://schemas.microsoft.com/office/drawing/2014/main" id="{2BB6E6C3-1F6A-41B6-8EE0-6FDCBA34413C}"/>
              </a:ext>
            </a:extLst>
          </p:cNvPr>
          <p:cNvSpPr>
            <a:spLocks noGrp="1"/>
          </p:cNvSpPr>
          <p:nvPr>
            <p:ph type="body" sz="quarter" idx="40" hasCustomPrompt="1"/>
          </p:nvPr>
        </p:nvSpPr>
        <p:spPr>
          <a:xfrm>
            <a:off x="97920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6" name="Picture Placeholder 15">
            <a:extLst>
              <a:ext uri="{FF2B5EF4-FFF2-40B4-BE49-F238E27FC236}">
                <a16:creationId xmlns="" xmlns:a16="http://schemas.microsoft.com/office/drawing/2014/main" id="{B2738624-9DAA-4152-9A77-80BBB71AD5F1}"/>
              </a:ext>
            </a:extLst>
          </p:cNvPr>
          <p:cNvSpPr>
            <a:spLocks noGrp="1"/>
          </p:cNvSpPr>
          <p:nvPr>
            <p:ph type="pic" sz="quarter" idx="41"/>
          </p:nvPr>
        </p:nvSpPr>
        <p:spPr>
          <a:xfrm>
            <a:off x="43180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59" name="Picture Placeholder 15">
            <a:extLst>
              <a:ext uri="{FF2B5EF4-FFF2-40B4-BE49-F238E27FC236}">
                <a16:creationId xmlns="" xmlns:a16="http://schemas.microsoft.com/office/drawing/2014/main" id="{522AE46C-0845-4BB0-9861-06071BCF56F6}"/>
              </a:ext>
            </a:extLst>
          </p:cNvPr>
          <p:cNvSpPr>
            <a:spLocks noGrp="1"/>
          </p:cNvSpPr>
          <p:nvPr>
            <p:ph type="pic" sz="quarter" idx="42"/>
          </p:nvPr>
        </p:nvSpPr>
        <p:spPr>
          <a:xfrm>
            <a:off x="27718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0" name="Picture Placeholder 15">
            <a:extLst>
              <a:ext uri="{FF2B5EF4-FFF2-40B4-BE49-F238E27FC236}">
                <a16:creationId xmlns="" xmlns:a16="http://schemas.microsoft.com/office/drawing/2014/main" id="{D791A6AF-478F-443B-A785-F82A8DBA9F30}"/>
              </a:ext>
            </a:extLst>
          </p:cNvPr>
          <p:cNvSpPr>
            <a:spLocks noGrp="1"/>
          </p:cNvSpPr>
          <p:nvPr>
            <p:ph type="pic" sz="quarter" idx="43"/>
          </p:nvPr>
        </p:nvSpPr>
        <p:spPr>
          <a:xfrm>
            <a:off x="51122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1" name="Picture Placeholder 15">
            <a:extLst>
              <a:ext uri="{FF2B5EF4-FFF2-40B4-BE49-F238E27FC236}">
                <a16:creationId xmlns="" xmlns:a16="http://schemas.microsoft.com/office/drawing/2014/main" id="{1A65AFE9-2875-44A5-BF13-6E8438892669}"/>
              </a:ext>
            </a:extLst>
          </p:cNvPr>
          <p:cNvSpPr>
            <a:spLocks noGrp="1"/>
          </p:cNvSpPr>
          <p:nvPr>
            <p:ph type="pic" sz="quarter" idx="44"/>
          </p:nvPr>
        </p:nvSpPr>
        <p:spPr>
          <a:xfrm>
            <a:off x="74519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2" name="Picture Placeholder 15">
            <a:extLst>
              <a:ext uri="{FF2B5EF4-FFF2-40B4-BE49-F238E27FC236}">
                <a16:creationId xmlns="" xmlns:a16="http://schemas.microsoft.com/office/drawing/2014/main" id="{069B9167-077F-4123-82C5-01EB62AFB3E6}"/>
              </a:ext>
            </a:extLst>
          </p:cNvPr>
          <p:cNvSpPr>
            <a:spLocks noGrp="1"/>
          </p:cNvSpPr>
          <p:nvPr>
            <p:ph type="pic" sz="quarter" idx="45"/>
          </p:nvPr>
        </p:nvSpPr>
        <p:spPr>
          <a:xfrm>
            <a:off x="97805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Tree>
    <p:extLst>
      <p:ext uri="{BB962C8B-B14F-4D97-AF65-F5344CB8AC3E}">
        <p14:creationId xmlns:p14="http://schemas.microsoft.com/office/powerpoint/2010/main" val="406483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 Bullets">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3" name="Content Placeholder 2">
            <a:extLst>
              <a:ext uri="{FF2B5EF4-FFF2-40B4-BE49-F238E27FC236}">
                <a16:creationId xmlns="" xmlns:a16="http://schemas.microsoft.com/office/drawing/2014/main" id="{BE06229A-0702-4CD6-B5F1-0DC746CC4F18}"/>
              </a:ext>
            </a:extLst>
          </p:cNvPr>
          <p:cNvSpPr>
            <a:spLocks noGrp="1"/>
          </p:cNvSpPr>
          <p:nvPr>
            <p:ph idx="1" hasCustomPrompt="1"/>
          </p:nvPr>
        </p:nvSpPr>
        <p:spPr>
          <a:xfrm>
            <a:off x="680728" y="5657850"/>
            <a:ext cx="4974545" cy="707513"/>
          </a:xfrm>
        </p:spPr>
        <p:txBody>
          <a:bodyPr/>
          <a:lstStyle>
            <a:lvl1pPr marL="0" indent="0">
              <a:buNone/>
              <a:defRPr sz="1800">
                <a:solidFill>
                  <a:schemeClr val="bg1"/>
                </a:solidFill>
              </a:defRPr>
            </a:lvl1pPr>
          </a:lstStyle>
          <a:p>
            <a:pPr lvl="0"/>
            <a:r>
              <a:rPr lang="en-US" noProof="0"/>
              <a:t>Subtitle, tagline or blurb can go here</a:t>
            </a:r>
          </a:p>
        </p:txBody>
      </p:sp>
      <p:sp>
        <p:nvSpPr>
          <p:cNvPr id="7" name="Footer Placeholder 6">
            <a:extLst>
              <a:ext uri="{FF2B5EF4-FFF2-40B4-BE49-F238E27FC236}">
                <a16:creationId xmlns="" xmlns:a16="http://schemas.microsoft.com/office/drawing/2014/main" id="{D2E533DB-3399-4A25-BB80-899E9CC78DB1}"/>
              </a:ext>
            </a:extLst>
          </p:cNvPr>
          <p:cNvSpPr>
            <a:spLocks noGrp="1"/>
          </p:cNvSpPr>
          <p:nvPr>
            <p:ph type="ftr" sz="quarter" idx="10"/>
          </p:nvPr>
        </p:nvSpPr>
        <p:spPr>
          <a:xfrm>
            <a:off x="432000" y="6365363"/>
            <a:ext cx="5472000" cy="412431"/>
          </a:xfrm>
        </p:spPr>
        <p:txBody>
          <a:bodyPr/>
          <a:lstStyle/>
          <a:p>
            <a:r>
              <a:rPr lang="en-US" noProof="0" dirty="0"/>
              <a:t>Add a footer</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0" name="Picture Placeholder 4">
            <a:extLst>
              <a:ext uri="{FF2B5EF4-FFF2-40B4-BE49-F238E27FC236}">
                <a16:creationId xmlns=""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a:extLst>
              <a:ext uri="{FF2B5EF4-FFF2-40B4-BE49-F238E27FC236}">
                <a16:creationId xmlns="" xmlns:a16="http://schemas.microsoft.com/office/drawing/2014/main" id="{B51A342D-6638-406F-A54B-59B56F36AD4A}"/>
              </a:ext>
            </a:extLst>
          </p:cNvPr>
          <p:cNvSpPr>
            <a:spLocks noGrp="1"/>
          </p:cNvSpPr>
          <p:nvPr>
            <p:ph type="body" sz="quarter" idx="13" hasCustomPrompt="1"/>
          </p:nvPr>
        </p:nvSpPr>
        <p:spPr>
          <a:xfrm>
            <a:off x="6288002"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 xmlns:a16="http://schemas.microsoft.com/office/drawing/2014/main" id="{C32169FB-F8BF-46FF-8BDE-E27C751C1C46}"/>
              </a:ext>
            </a:extLst>
          </p:cNvPr>
          <p:cNvSpPr>
            <a:spLocks noGrp="1"/>
          </p:cNvSpPr>
          <p:nvPr>
            <p:ph type="body" sz="quarter" idx="14" hasCustomPrompt="1"/>
          </p:nvPr>
        </p:nvSpPr>
        <p:spPr>
          <a:xfrm>
            <a:off x="6288002"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 xmlns:a16="http://schemas.microsoft.com/office/drawing/2014/main" id="{051BC42F-45BF-462B-A15F-54639A5DA461}"/>
              </a:ext>
            </a:extLst>
          </p:cNvPr>
          <p:cNvSpPr>
            <a:spLocks noGrp="1"/>
          </p:cNvSpPr>
          <p:nvPr>
            <p:ph type="body" sz="quarter" idx="15" hasCustomPrompt="1"/>
          </p:nvPr>
        </p:nvSpPr>
        <p:spPr>
          <a:xfrm>
            <a:off x="8202527"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6" name="Text Placeholder 10">
            <a:extLst>
              <a:ext uri="{FF2B5EF4-FFF2-40B4-BE49-F238E27FC236}">
                <a16:creationId xmlns="" xmlns:a16="http://schemas.microsoft.com/office/drawing/2014/main" id="{08A990CD-AF1D-4FBE-B3FF-4BC5BE2BFD9F}"/>
              </a:ext>
            </a:extLst>
          </p:cNvPr>
          <p:cNvSpPr>
            <a:spLocks noGrp="1"/>
          </p:cNvSpPr>
          <p:nvPr>
            <p:ph type="body" sz="quarter" idx="16" hasCustomPrompt="1"/>
          </p:nvPr>
        </p:nvSpPr>
        <p:spPr>
          <a:xfrm>
            <a:off x="8202527"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7" name="Text Placeholder 8">
            <a:extLst>
              <a:ext uri="{FF2B5EF4-FFF2-40B4-BE49-F238E27FC236}">
                <a16:creationId xmlns="" xmlns:a16="http://schemas.microsoft.com/office/drawing/2014/main" id="{C595063C-F901-4E60-A714-6454F42F0D95}"/>
              </a:ext>
            </a:extLst>
          </p:cNvPr>
          <p:cNvSpPr>
            <a:spLocks noGrp="1"/>
          </p:cNvSpPr>
          <p:nvPr>
            <p:ph type="body" sz="quarter" idx="17" hasCustomPrompt="1"/>
          </p:nvPr>
        </p:nvSpPr>
        <p:spPr>
          <a:xfrm>
            <a:off x="10117052"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18" name="Text Placeholder 10">
            <a:extLst>
              <a:ext uri="{FF2B5EF4-FFF2-40B4-BE49-F238E27FC236}">
                <a16:creationId xmlns="" xmlns:a16="http://schemas.microsoft.com/office/drawing/2014/main" id="{C7672B0A-0079-40F6-8B93-A5F1DB5882E0}"/>
              </a:ext>
            </a:extLst>
          </p:cNvPr>
          <p:cNvSpPr>
            <a:spLocks noGrp="1"/>
          </p:cNvSpPr>
          <p:nvPr>
            <p:ph type="body" sz="quarter" idx="18" hasCustomPrompt="1"/>
          </p:nvPr>
        </p:nvSpPr>
        <p:spPr>
          <a:xfrm>
            <a:off x="10117052"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Tree>
    <p:extLst>
      <p:ext uri="{BB962C8B-B14F-4D97-AF65-F5344CB8AC3E}">
        <p14:creationId xmlns:p14="http://schemas.microsoft.com/office/powerpoint/2010/main" val="5466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Icon Bullets">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3" name="Content Placeholder 2">
            <a:extLst>
              <a:ext uri="{FF2B5EF4-FFF2-40B4-BE49-F238E27FC236}">
                <a16:creationId xmlns="" xmlns:a16="http://schemas.microsoft.com/office/drawing/2014/main" id="{BE06229A-0702-4CD6-B5F1-0DC746CC4F18}"/>
              </a:ext>
            </a:extLst>
          </p:cNvPr>
          <p:cNvSpPr>
            <a:spLocks noGrp="1"/>
          </p:cNvSpPr>
          <p:nvPr>
            <p:ph idx="1" hasCustomPrompt="1"/>
          </p:nvPr>
        </p:nvSpPr>
        <p:spPr>
          <a:xfrm>
            <a:off x="680728" y="5657850"/>
            <a:ext cx="4974545" cy="707513"/>
          </a:xfrm>
        </p:spPr>
        <p:txBody>
          <a:bodyPr/>
          <a:lstStyle>
            <a:lvl1pPr marL="0" indent="0">
              <a:buNone/>
              <a:defRPr sz="1800">
                <a:solidFill>
                  <a:schemeClr val="bg1"/>
                </a:solidFill>
              </a:defRPr>
            </a:lvl1pPr>
          </a:lstStyle>
          <a:p>
            <a:pPr lvl="0"/>
            <a:r>
              <a:rPr lang="en-US" noProof="0"/>
              <a:t>Subtitle, tagline or blurb can go here</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0" name="Picture Placeholder 4">
            <a:extLst>
              <a:ext uri="{FF2B5EF4-FFF2-40B4-BE49-F238E27FC236}">
                <a16:creationId xmlns=""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a:extLst>
              <a:ext uri="{FF2B5EF4-FFF2-40B4-BE49-F238E27FC236}">
                <a16:creationId xmlns="" xmlns:a16="http://schemas.microsoft.com/office/drawing/2014/main" id="{B51A342D-6638-406F-A54B-59B56F36AD4A}"/>
              </a:ext>
            </a:extLst>
          </p:cNvPr>
          <p:cNvSpPr>
            <a:spLocks noGrp="1"/>
          </p:cNvSpPr>
          <p:nvPr>
            <p:ph type="body" sz="quarter" idx="13" hasCustomPrompt="1"/>
          </p:nvPr>
        </p:nvSpPr>
        <p:spPr>
          <a:xfrm>
            <a:off x="70785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14" name="Text Placeholder 10">
            <a:extLst>
              <a:ext uri="{FF2B5EF4-FFF2-40B4-BE49-F238E27FC236}">
                <a16:creationId xmlns="" xmlns:a16="http://schemas.microsoft.com/office/drawing/2014/main" id="{C32169FB-F8BF-46FF-8BDE-E27C751C1C46}"/>
              </a:ext>
            </a:extLst>
          </p:cNvPr>
          <p:cNvSpPr>
            <a:spLocks noGrp="1"/>
          </p:cNvSpPr>
          <p:nvPr>
            <p:ph type="body" sz="quarter" idx="14" hasCustomPrompt="1"/>
          </p:nvPr>
        </p:nvSpPr>
        <p:spPr>
          <a:xfrm>
            <a:off x="70785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 xmlns:a16="http://schemas.microsoft.com/office/drawing/2014/main" id="{051BC42F-45BF-462B-A15F-54639A5DA461}"/>
              </a:ext>
            </a:extLst>
          </p:cNvPr>
          <p:cNvSpPr>
            <a:spLocks noGrp="1"/>
          </p:cNvSpPr>
          <p:nvPr>
            <p:ph type="body" sz="quarter" idx="15" hasCustomPrompt="1"/>
          </p:nvPr>
        </p:nvSpPr>
        <p:spPr>
          <a:xfrm>
            <a:off x="94026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16" name="Text Placeholder 10">
            <a:extLst>
              <a:ext uri="{FF2B5EF4-FFF2-40B4-BE49-F238E27FC236}">
                <a16:creationId xmlns="" xmlns:a16="http://schemas.microsoft.com/office/drawing/2014/main" id="{08A990CD-AF1D-4FBE-B3FF-4BC5BE2BFD9F}"/>
              </a:ext>
            </a:extLst>
          </p:cNvPr>
          <p:cNvSpPr>
            <a:spLocks noGrp="1"/>
          </p:cNvSpPr>
          <p:nvPr>
            <p:ph type="body" sz="quarter" idx="16" hasCustomPrompt="1"/>
          </p:nvPr>
        </p:nvSpPr>
        <p:spPr>
          <a:xfrm>
            <a:off x="94026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3" name="Text Placeholder 8">
            <a:extLst>
              <a:ext uri="{FF2B5EF4-FFF2-40B4-BE49-F238E27FC236}">
                <a16:creationId xmlns="" xmlns:a16="http://schemas.microsoft.com/office/drawing/2014/main" id="{B71CBA76-3CE4-4FA7-8940-41ECC9129C5A}"/>
              </a:ext>
            </a:extLst>
          </p:cNvPr>
          <p:cNvSpPr>
            <a:spLocks noGrp="1"/>
          </p:cNvSpPr>
          <p:nvPr>
            <p:ph type="body" sz="quarter" idx="17" hasCustomPrompt="1"/>
          </p:nvPr>
        </p:nvSpPr>
        <p:spPr>
          <a:xfrm>
            <a:off x="70785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4" name="Text Placeholder 10">
            <a:extLst>
              <a:ext uri="{FF2B5EF4-FFF2-40B4-BE49-F238E27FC236}">
                <a16:creationId xmlns="" xmlns:a16="http://schemas.microsoft.com/office/drawing/2014/main" id="{ADC8FCF6-5E2F-4976-8979-F493766C38E0}"/>
              </a:ext>
            </a:extLst>
          </p:cNvPr>
          <p:cNvSpPr>
            <a:spLocks noGrp="1"/>
          </p:cNvSpPr>
          <p:nvPr>
            <p:ph type="body" sz="quarter" idx="18" hasCustomPrompt="1"/>
          </p:nvPr>
        </p:nvSpPr>
        <p:spPr>
          <a:xfrm>
            <a:off x="70785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5" name="Text Placeholder 8">
            <a:extLst>
              <a:ext uri="{FF2B5EF4-FFF2-40B4-BE49-F238E27FC236}">
                <a16:creationId xmlns="" xmlns:a16="http://schemas.microsoft.com/office/drawing/2014/main" id="{F111F3D7-9557-4D01-B2FB-38A2FFA1052E}"/>
              </a:ext>
            </a:extLst>
          </p:cNvPr>
          <p:cNvSpPr>
            <a:spLocks noGrp="1"/>
          </p:cNvSpPr>
          <p:nvPr>
            <p:ph type="body" sz="quarter" idx="19" hasCustomPrompt="1"/>
          </p:nvPr>
        </p:nvSpPr>
        <p:spPr>
          <a:xfrm>
            <a:off x="94026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26" name="Text Placeholder 10">
            <a:extLst>
              <a:ext uri="{FF2B5EF4-FFF2-40B4-BE49-F238E27FC236}">
                <a16:creationId xmlns="" xmlns:a16="http://schemas.microsoft.com/office/drawing/2014/main" id="{FE89EBCC-101B-4979-93C1-08579B031993}"/>
              </a:ext>
            </a:extLst>
          </p:cNvPr>
          <p:cNvSpPr>
            <a:spLocks noGrp="1"/>
          </p:cNvSpPr>
          <p:nvPr>
            <p:ph type="body" sz="quarter" idx="20" hasCustomPrompt="1"/>
          </p:nvPr>
        </p:nvSpPr>
        <p:spPr>
          <a:xfrm>
            <a:off x="94026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Tree>
    <p:extLst>
      <p:ext uri="{BB962C8B-B14F-4D97-AF65-F5344CB8AC3E}">
        <p14:creationId xmlns:p14="http://schemas.microsoft.com/office/powerpoint/2010/main" val="304084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gital Product">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5CE857ED-B36A-4B8A-81C4-94389617E240}"/>
              </a:ext>
            </a:extLst>
          </p:cNvPr>
          <p:cNvPicPr>
            <a:picLocks noChangeAspect="1"/>
          </p:cNvPicPr>
          <p:nvPr userDrawn="1"/>
        </p:nvPicPr>
        <p:blipFill>
          <a:blip r:embed="rId3" cstate="print"/>
          <a:stretch>
            <a:fillRect/>
          </a:stretch>
        </p:blipFill>
        <p:spPr>
          <a:xfrm>
            <a:off x="663465" y="1007667"/>
            <a:ext cx="11528535" cy="5645385"/>
          </a:xfrm>
          <a:prstGeom prst="rect">
            <a:avLst/>
          </a:prstGeom>
        </p:spPr>
      </p:pic>
      <p:sp>
        <p:nvSpPr>
          <p:cNvPr id="2" name="Title 1">
            <a:extLst>
              <a:ext uri="{FF2B5EF4-FFF2-40B4-BE49-F238E27FC236}">
                <a16:creationId xmlns=""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 xmlns:a16="http://schemas.microsoft.com/office/drawing/2014/main" id="{BE06229A-0702-4CD6-B5F1-0DC746CC4F18}"/>
              </a:ext>
            </a:extLst>
          </p:cNvPr>
          <p:cNvSpPr>
            <a:spLocks noGrp="1"/>
          </p:cNvSpPr>
          <p:nvPr>
            <p:ph idx="1" hasCustomPrompt="1"/>
          </p:nvPr>
        </p:nvSpPr>
        <p:spPr>
          <a:xfrm>
            <a:off x="432000" y="3613424"/>
            <a:ext cx="3974900" cy="24659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9" name="Text Placeholder 8">
            <a:extLst>
              <a:ext uri="{FF2B5EF4-FFF2-40B4-BE49-F238E27FC236}">
                <a16:creationId xmlns="" xmlns:a16="http://schemas.microsoft.com/office/drawing/2014/main" id="{177496E8-E637-4081-A0D0-AB167EE45909}"/>
              </a:ext>
            </a:extLst>
          </p:cNvPr>
          <p:cNvSpPr>
            <a:spLocks noGrp="1"/>
          </p:cNvSpPr>
          <p:nvPr>
            <p:ph type="body" sz="quarter" idx="12" hasCustomPrompt="1"/>
          </p:nvPr>
        </p:nvSpPr>
        <p:spPr>
          <a:xfrm>
            <a:off x="431800" y="1582738"/>
            <a:ext cx="3975100" cy="1744662"/>
          </a:xfrm>
        </p:spPr>
        <p:txBody>
          <a:bodyPr anchor="b"/>
          <a:lstStyle>
            <a:lvl1pPr marL="0" indent="0">
              <a:buNone/>
              <a:defRPr sz="3200">
                <a:solidFill>
                  <a:schemeClr val="tx1">
                    <a:lumMod val="75000"/>
                    <a:lumOff val="25000"/>
                  </a:schemeClr>
                </a:solidFill>
              </a:defRPr>
            </a:lvl1pPr>
          </a:lstStyle>
          <a:p>
            <a:pPr lvl="0"/>
            <a:r>
              <a:rPr lang="en-US" noProof="0"/>
              <a:t>Emphasized Text</a:t>
            </a:r>
          </a:p>
        </p:txBody>
      </p:sp>
      <p:sp>
        <p:nvSpPr>
          <p:cNvPr id="11" name="Picture Placeholder 10">
            <a:extLst>
              <a:ext uri="{FF2B5EF4-FFF2-40B4-BE49-F238E27FC236}">
                <a16:creationId xmlns="" xmlns:a16="http://schemas.microsoft.com/office/drawing/2014/main" id="{DE221C2C-B20F-4F90-A44F-08EE879BA9C9}"/>
              </a:ext>
            </a:extLst>
          </p:cNvPr>
          <p:cNvSpPr>
            <a:spLocks noGrp="1"/>
          </p:cNvSpPr>
          <p:nvPr>
            <p:ph type="pic" sz="quarter" idx="13" hasCustomPrompt="1"/>
          </p:nvPr>
        </p:nvSpPr>
        <p:spPr>
          <a:xfrm>
            <a:off x="5217319" y="1450975"/>
            <a:ext cx="697468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your Screen Design here</a:t>
            </a:r>
          </a:p>
        </p:txBody>
      </p:sp>
    </p:spTree>
    <p:extLst>
      <p:ext uri="{BB962C8B-B14F-4D97-AF65-F5344CB8AC3E}">
        <p14:creationId xmlns:p14="http://schemas.microsoft.com/office/powerpoint/2010/main" val="7745007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Section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E51FED-0A73-4769-96A2-4C362E5D9DE0}"/>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 xmlns:a16="http://schemas.microsoft.com/office/drawing/2014/main" id="{E455B16D-31A1-4D28-ADC4-0BDEF4E07DFF}"/>
              </a:ext>
            </a:extLst>
          </p:cNvPr>
          <p:cNvSpPr>
            <a:spLocks noGrp="1"/>
          </p:cNvSpPr>
          <p:nvPr>
            <p:ph sz="half" idx="1" hasCustomPrompt="1"/>
          </p:nvPr>
        </p:nvSpPr>
        <p:spPr>
          <a:xfrm>
            <a:off x="432000" y="1008000"/>
            <a:ext cx="11340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Single line of text</a:t>
            </a:r>
          </a:p>
        </p:txBody>
      </p:sp>
      <p:sp>
        <p:nvSpPr>
          <p:cNvPr id="4" name="Content Placeholder 3">
            <a:extLst>
              <a:ext uri="{FF2B5EF4-FFF2-40B4-BE49-F238E27FC236}">
                <a16:creationId xmlns="" xmlns:a16="http://schemas.microsoft.com/office/drawing/2014/main" id="{AC4D4C6E-0D63-44CE-B0B4-BAA8F101EAFF}"/>
              </a:ext>
            </a:extLst>
          </p:cNvPr>
          <p:cNvSpPr>
            <a:spLocks noGrp="1"/>
          </p:cNvSpPr>
          <p:nvPr>
            <p:ph sz="half" idx="2" hasCustomPrompt="1"/>
          </p:nvPr>
        </p:nvSpPr>
        <p:spPr>
          <a:xfrm>
            <a:off x="2231749"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8" name="Footer Placeholder 7">
            <a:extLst>
              <a:ext uri="{FF2B5EF4-FFF2-40B4-BE49-F238E27FC236}">
                <a16:creationId xmlns="" xmlns:a16="http://schemas.microsoft.com/office/drawing/2014/main" id="{43C0B96F-9D35-4001-9F9C-1A7004D61F3D}"/>
              </a:ext>
            </a:extLst>
          </p:cNvPr>
          <p:cNvSpPr>
            <a:spLocks noGrp="1"/>
          </p:cNvSpPr>
          <p:nvPr>
            <p:ph type="ftr" sz="quarter" idx="10"/>
          </p:nvPr>
        </p:nvSpPr>
        <p:spPr/>
        <p:txBody>
          <a:bodyPr/>
          <a:lstStyle/>
          <a:p>
            <a:r>
              <a:rPr lang="en-US" noProof="0" dirty="0"/>
              <a:t>Add a footer</a:t>
            </a:r>
          </a:p>
        </p:txBody>
      </p:sp>
      <p:sp>
        <p:nvSpPr>
          <p:cNvPr id="9" name="Slide Number Placeholder 8">
            <a:extLst>
              <a:ext uri="{FF2B5EF4-FFF2-40B4-BE49-F238E27FC236}">
                <a16:creationId xmlns="" xmlns:a16="http://schemas.microsoft.com/office/drawing/2014/main" id="{A1C915CA-DB91-4B68-8DB8-2745ADA58582}"/>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 xmlns:a16="http://schemas.microsoft.com/office/drawing/2014/main" id="{0BF46361-E4F6-47BA-9660-22CF6C0669CB}"/>
              </a:ext>
            </a:extLst>
          </p:cNvPr>
          <p:cNvSpPr>
            <a:spLocks noGrp="1"/>
          </p:cNvSpPr>
          <p:nvPr>
            <p:ph type="body" sz="quarter" idx="12" hasCustomPrompt="1"/>
          </p:nvPr>
        </p:nvSpPr>
        <p:spPr>
          <a:xfrm>
            <a:off x="5111498"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0" name="Text Placeholder 9">
            <a:extLst>
              <a:ext uri="{FF2B5EF4-FFF2-40B4-BE49-F238E27FC236}">
                <a16:creationId xmlns="" xmlns:a16="http://schemas.microsoft.com/office/drawing/2014/main" id="{2BB15A8A-91AC-4F5D-A727-1D120F5D43D5}"/>
              </a:ext>
            </a:extLst>
          </p:cNvPr>
          <p:cNvSpPr>
            <a:spLocks noGrp="1"/>
          </p:cNvSpPr>
          <p:nvPr>
            <p:ph type="body" sz="quarter" idx="13" hasCustomPrompt="1"/>
          </p:nvPr>
        </p:nvSpPr>
        <p:spPr>
          <a:xfrm>
            <a:off x="7991247"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2" name="Text Placeholder 11">
            <a:extLst>
              <a:ext uri="{FF2B5EF4-FFF2-40B4-BE49-F238E27FC236}">
                <a16:creationId xmlns="" xmlns:a16="http://schemas.microsoft.com/office/drawing/2014/main" id="{1A87D1D6-A833-418D-948C-DDF79372310E}"/>
              </a:ext>
            </a:extLst>
          </p:cNvPr>
          <p:cNvSpPr>
            <a:spLocks noGrp="1"/>
          </p:cNvSpPr>
          <p:nvPr>
            <p:ph type="body" sz="quarter" idx="14" hasCustomPrompt="1"/>
          </p:nvPr>
        </p:nvSpPr>
        <p:spPr>
          <a:xfrm>
            <a:off x="2231749"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1</a:t>
            </a:r>
          </a:p>
        </p:txBody>
      </p:sp>
      <p:sp>
        <p:nvSpPr>
          <p:cNvPr id="14" name="Text Placeholder 13">
            <a:extLst>
              <a:ext uri="{FF2B5EF4-FFF2-40B4-BE49-F238E27FC236}">
                <a16:creationId xmlns="" xmlns:a16="http://schemas.microsoft.com/office/drawing/2014/main" id="{729FC9F6-9736-4DA2-A807-7430389A47FC}"/>
              </a:ext>
            </a:extLst>
          </p:cNvPr>
          <p:cNvSpPr>
            <a:spLocks noGrp="1"/>
          </p:cNvSpPr>
          <p:nvPr>
            <p:ph type="body" sz="quarter" idx="15" hasCustomPrompt="1"/>
          </p:nvPr>
        </p:nvSpPr>
        <p:spPr>
          <a:xfrm>
            <a:off x="5111498"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2</a:t>
            </a:r>
          </a:p>
        </p:txBody>
      </p:sp>
      <p:sp>
        <p:nvSpPr>
          <p:cNvPr id="16" name="Text Placeholder 15">
            <a:extLst>
              <a:ext uri="{FF2B5EF4-FFF2-40B4-BE49-F238E27FC236}">
                <a16:creationId xmlns="" xmlns:a16="http://schemas.microsoft.com/office/drawing/2014/main" id="{8FD41719-B17D-4C65-8905-CFB25698E450}"/>
              </a:ext>
            </a:extLst>
          </p:cNvPr>
          <p:cNvSpPr>
            <a:spLocks noGrp="1"/>
          </p:cNvSpPr>
          <p:nvPr>
            <p:ph type="body" sz="quarter" idx="16" hasCustomPrompt="1"/>
          </p:nvPr>
        </p:nvSpPr>
        <p:spPr>
          <a:xfrm>
            <a:off x="7991247"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3</a:t>
            </a:r>
          </a:p>
        </p:txBody>
      </p:sp>
    </p:spTree>
    <p:extLst>
      <p:ext uri="{BB962C8B-B14F-4D97-AF65-F5344CB8AC3E}">
        <p14:creationId xmlns:p14="http://schemas.microsoft.com/office/powerpoint/2010/main" val="2306804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06A7F847-7F52-4026-B418-55C25C28C4CB}"/>
              </a:ext>
            </a:extLst>
          </p:cNvPr>
          <p:cNvSpPr/>
          <p:nvPr/>
        </p:nvSpPr>
        <p:spPr>
          <a:xfrm>
            <a:off x="0" y="6365364"/>
            <a:ext cx="12192000" cy="421200"/>
          </a:xfrm>
          <a:prstGeom prst="rect">
            <a:avLst/>
          </a:prstGeom>
          <a:gradFill>
            <a:gsLst>
              <a:gs pos="53000">
                <a:schemeClr val="bg1">
                  <a:lumMod val="95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 xmlns:a16="http://schemas.microsoft.com/office/drawing/2014/main" id="{FF47D8FD-2235-485B-95E1-2EBD5AB47AAD}"/>
              </a:ext>
            </a:extLst>
          </p:cNvPr>
          <p:cNvSpPr>
            <a:spLocks noGrp="1"/>
          </p:cNvSpPr>
          <p:nvPr>
            <p:ph type="title"/>
          </p:nvPr>
        </p:nvSpPr>
        <p:spPr>
          <a:xfrm>
            <a:off x="432000" y="432000"/>
            <a:ext cx="11340000" cy="432000"/>
          </a:xfrm>
          <a:prstGeom prst="rect">
            <a:avLst/>
          </a:prstGeom>
        </p:spPr>
        <p:txBody>
          <a:bodyPr vert="horz" lIns="0" tIns="0" rIns="0" bIns="0" rtlCol="0" anchor="t">
            <a:noAutofit/>
          </a:bodyPr>
          <a:lstStyle/>
          <a:p>
            <a:r>
              <a:rPr lang="en-US" noProof="0"/>
              <a:t>Click to edit Master title style</a:t>
            </a:r>
          </a:p>
        </p:txBody>
      </p:sp>
      <p:sp>
        <p:nvSpPr>
          <p:cNvPr id="3" name="Text Placeholder 2">
            <a:extLst>
              <a:ext uri="{FF2B5EF4-FFF2-40B4-BE49-F238E27FC236}">
                <a16:creationId xmlns="" xmlns:a16="http://schemas.microsoft.com/office/drawing/2014/main" id="{99F4A233-446A-4EDA-9622-BBF0631DFEFF}"/>
              </a:ext>
            </a:extLst>
          </p:cNvPr>
          <p:cNvSpPr>
            <a:spLocks noGrp="1"/>
          </p:cNvSpPr>
          <p:nvPr>
            <p:ph type="body" idx="1"/>
          </p:nvPr>
        </p:nvSpPr>
        <p:spPr>
          <a:xfrm>
            <a:off x="432000" y="1728000"/>
            <a:ext cx="11340000" cy="4351338"/>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 xmlns:a16="http://schemas.microsoft.com/office/drawing/2014/main" id="{504A2955-0629-484D-8B16-D4500802A4E6}"/>
              </a:ext>
            </a:extLst>
          </p:cNvPr>
          <p:cNvSpPr>
            <a:spLocks noGrp="1"/>
          </p:cNvSpPr>
          <p:nvPr>
            <p:ph type="sldNum" sz="quarter" idx="4"/>
          </p:nvPr>
        </p:nvSpPr>
        <p:spPr>
          <a:xfrm>
            <a:off x="11772000" y="6365363"/>
            <a:ext cx="420000" cy="421200"/>
          </a:xfrm>
          <a:prstGeom prst="rect">
            <a:avLst/>
          </a:prstGeom>
          <a:solidFill>
            <a:schemeClr val="bg1">
              <a:lumMod val="95000"/>
            </a:schemeClr>
          </a:solidFill>
          <a:ln w="6350">
            <a:noFill/>
          </a:ln>
        </p:spPr>
        <p:txBody>
          <a:bodyPr vert="horz" lIns="0" tIns="0" rIns="0" bIns="0" rtlCol="0" anchor="ctr"/>
          <a:lstStyle>
            <a:lvl1pPr algn="ctr">
              <a:defRPr sz="1200" b="0" i="0">
                <a:solidFill>
                  <a:schemeClr val="tx1">
                    <a:lumMod val="65000"/>
                    <a:lumOff val="35000"/>
                  </a:schemeClr>
                </a:solidFill>
                <a:latin typeface="+mn-lt"/>
              </a:defRPr>
            </a:lvl1pPr>
          </a:lstStyle>
          <a:p>
            <a:fld id="{4B73C415-D670-4716-A5EC-CC4D52CA2BAC}" type="slidenum">
              <a:rPr lang="en-US" noProof="0" smtClean="0"/>
              <a:pPr/>
              <a:t>‹#›</a:t>
            </a:fld>
            <a:endParaRPr lang="en-US" noProof="0" dirty="0"/>
          </a:p>
        </p:txBody>
      </p:sp>
      <p:sp>
        <p:nvSpPr>
          <p:cNvPr id="7" name="Footer Placeholder 6">
            <a:extLst>
              <a:ext uri="{FF2B5EF4-FFF2-40B4-BE49-F238E27FC236}">
                <a16:creationId xmlns="" xmlns:a16="http://schemas.microsoft.com/office/drawing/2014/main" id="{DBD150CE-DC66-461D-A66C-7CF33070436A}"/>
              </a:ext>
            </a:extLst>
          </p:cNvPr>
          <p:cNvSpPr>
            <a:spLocks noGrp="1"/>
          </p:cNvSpPr>
          <p:nvPr>
            <p:ph type="ftr" sz="quarter" idx="3"/>
          </p:nvPr>
        </p:nvSpPr>
        <p:spPr>
          <a:xfrm>
            <a:off x="432000" y="6365363"/>
            <a:ext cx="5472000" cy="412431"/>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8" name="Rectangle 7">
            <a:extLst>
              <a:ext uri="{FF2B5EF4-FFF2-40B4-BE49-F238E27FC236}">
                <a16:creationId xmlns="" xmlns:a16="http://schemas.microsoft.com/office/drawing/2014/main" id="{00ED0A63-77FF-4992-99DD-A09E96E22ACC}"/>
              </a:ext>
            </a:extLst>
          </p:cNvPr>
          <p:cNvSpPr/>
          <p:nvPr/>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 xmlns:a16="http://schemas.microsoft.com/office/drawing/2014/main" id="{96335A3F-070E-4B0E-A4FA-9B3279A2897C}"/>
              </a:ext>
            </a:extLst>
          </p:cNvPr>
          <p:cNvSpPr/>
          <p:nvPr/>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TextBox 12">
            <a:extLst>
              <a:ext uri="{FF2B5EF4-FFF2-40B4-BE49-F238E27FC236}">
                <a16:creationId xmlns="" xmlns:a16="http://schemas.microsoft.com/office/drawing/2014/main" id="{7C7EB16B-9FE5-4954-8D9A-47381E739BF5}"/>
              </a:ext>
            </a:extLst>
          </p:cNvPr>
          <p:cNvSpPr txBox="1"/>
          <p:nvPr/>
        </p:nvSpPr>
        <p:spPr>
          <a:xfrm>
            <a:off x="9529311" y="6365363"/>
            <a:ext cx="2047875" cy="429969"/>
          </a:xfrm>
          <a:prstGeom prst="rect">
            <a:avLst/>
          </a:prstGeom>
          <a:noFill/>
        </p:spPr>
        <p:txBody>
          <a:bodyPr wrap="square" lIns="0" tIns="0" rIns="0" bIns="0" rtlCol="0" anchor="ctr" anchorCtr="0">
            <a:noAutofit/>
          </a:bodyPr>
          <a:lstStyle/>
          <a:p>
            <a:pPr algn="r"/>
            <a:r>
              <a:rPr lang="en-US" sz="1200" b="0" noProof="0" dirty="0">
                <a:solidFill>
                  <a:schemeClr val="bg1">
                    <a:lumMod val="65000"/>
                  </a:schemeClr>
                </a:solidFill>
                <a:latin typeface="+mn-lt"/>
              </a:rPr>
              <a:t>NAME OR LOGO</a:t>
            </a:r>
          </a:p>
        </p:txBody>
      </p:sp>
    </p:spTree>
    <p:extLst>
      <p:ext uri="{BB962C8B-B14F-4D97-AF65-F5344CB8AC3E}">
        <p14:creationId xmlns:p14="http://schemas.microsoft.com/office/powerpoint/2010/main" val="22448780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2" r:id="rId3"/>
    <p:sldLayoutId id="2147483657" r:id="rId4"/>
    <p:sldLayoutId id="2147483658" r:id="rId5"/>
    <p:sldLayoutId id="2147483659" r:id="rId6"/>
    <p:sldLayoutId id="2147483660" r:id="rId7"/>
    <p:sldLayoutId id="2147483661" r:id="rId8"/>
    <p:sldLayoutId id="2147483664" r:id="rId9"/>
    <p:sldLayoutId id="2147483665" r:id="rId10"/>
    <p:sldLayoutId id="2147483666" r:id="rId11"/>
    <p:sldLayoutId id="2147483667" r:id="rId12"/>
    <p:sldLayoutId id="2147483650" r:id="rId13"/>
    <p:sldLayoutId id="2147483652" r:id="rId14"/>
    <p:sldLayoutId id="2147483653" r:id="rId15"/>
    <p:sldLayoutId id="2147483668" r:id="rId16"/>
    <p:sldLayoutId id="2147483669" r:id="rId17"/>
    <p:sldLayoutId id="2147483671" r:id="rId18"/>
    <p:sldLayoutId id="2147483672" r:id="rId19"/>
    <p:sldLayoutId id="2147483654" r:id="rId20"/>
    <p:sldLayoutId id="2147483678" r:id="rId21"/>
    <p:sldLayoutId id="2147483655" r:id="rId22"/>
    <p:sldLayoutId id="2147483673" r:id="rId23"/>
    <p:sldLayoutId id="2147483674" r:id="rId24"/>
    <p:sldLayoutId id="2147483675" r:id="rId25"/>
    <p:sldLayoutId id="2147483676" r:id="rId26"/>
    <p:sldLayoutId id="2147483677" r:id="rId27"/>
    <p:sldLayoutId id="2147483679" r:id="rId28"/>
    <p:sldLayoutId id="2147483680" r:id="rId29"/>
  </p:sldLayoutIdLst>
  <p:hf hdr="0" ftr="0" dt="0"/>
  <p:txStyles>
    <p:title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 xmlns:a16="http://schemas.microsoft.com/office/drawing/2014/main" id="{9DE380DA-119D-8044-B7BD-A35D4B4149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 xmlns:a16="http://schemas.microsoft.com/office/drawing/2014/main" id="{E93CFE69-79B0-440B-949E-DA17AD834A10}"/>
              </a:ext>
              <a:ext uri="{C183D7F6-B498-43B3-948B-1728B52AA6E4}">
                <adec:decorative xmlns="" xmlns:adec="http://schemas.microsoft.com/office/drawing/2017/decorative" val="1"/>
              </a:ext>
            </a:extLst>
          </p:cNvPr>
          <p:cNvSpPr/>
          <p:nvPr/>
        </p:nvSpPr>
        <p:spPr>
          <a:xfrm>
            <a:off x="735300" y="0"/>
            <a:ext cx="397957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 xmlns:a16="http://schemas.microsoft.com/office/drawing/2014/main" id="{5170152F-4BDD-EA4D-B3D1-E9A87974CFC0}"/>
              </a:ext>
            </a:extLst>
          </p:cNvPr>
          <p:cNvSpPr txBox="1"/>
          <p:nvPr/>
        </p:nvSpPr>
        <p:spPr bwMode="gray">
          <a:xfrm>
            <a:off x="821994" y="1002029"/>
            <a:ext cx="3806185" cy="577081"/>
          </a:xfrm>
          <a:prstGeom prst="rect">
            <a:avLst/>
          </a:prstGeom>
          <a:noFill/>
        </p:spPr>
        <p:txBody>
          <a:bodyPr wrap="square" rtlCol="0">
            <a:spAutoFit/>
          </a:bodyPr>
          <a:lstStyle/>
          <a:p>
            <a:pPr>
              <a:lnSpc>
                <a:spcPct val="90000"/>
              </a:lnSpc>
            </a:pPr>
            <a:r>
              <a:rPr lang="en-US" sz="3500" b="1" noProof="1">
                <a:gradFill>
                  <a:gsLst>
                    <a:gs pos="0">
                      <a:schemeClr val="accent1"/>
                    </a:gs>
                    <a:gs pos="51300">
                      <a:schemeClr val="accent2"/>
                    </a:gs>
                    <a:gs pos="100000">
                      <a:schemeClr val="accent3"/>
                    </a:gs>
                  </a:gsLst>
                  <a:lin ang="0" scaled="0"/>
                </a:gradFill>
              </a:rPr>
              <a:t>WELCOME!</a:t>
            </a:r>
          </a:p>
        </p:txBody>
      </p:sp>
      <p:sp>
        <p:nvSpPr>
          <p:cNvPr id="2" name="Title 1">
            <a:extLst>
              <a:ext uri="{FF2B5EF4-FFF2-40B4-BE49-F238E27FC236}">
                <a16:creationId xmlns="" xmlns:a16="http://schemas.microsoft.com/office/drawing/2014/main" id="{8468F2B1-EF8F-4772-ADA1-4195B20EBA74}"/>
              </a:ext>
            </a:extLst>
          </p:cNvPr>
          <p:cNvSpPr>
            <a:spLocks noGrp="1"/>
          </p:cNvSpPr>
          <p:nvPr>
            <p:ph type="ctrTitle"/>
          </p:nvPr>
        </p:nvSpPr>
        <p:spPr bwMode="gray">
          <a:xfrm>
            <a:off x="926496" y="2364300"/>
            <a:ext cx="3571782" cy="2387600"/>
          </a:xfrm>
        </p:spPr>
        <p:txBody>
          <a:bodyPr/>
          <a:lstStyle/>
          <a:p>
            <a:r>
              <a:rPr lang="en-US" dirty="0" smtClean="0"/>
              <a:t>Co</a:t>
            </a:r>
            <a:r>
              <a:rPr lang="en-US" dirty="0" smtClean="0"/>
              <a:t>ntrolling </a:t>
            </a:r>
            <a:r>
              <a:rPr lang="en-US" dirty="0"/>
              <a:t>diabetes</a:t>
            </a:r>
            <a:endParaRPr lang="en-US" dirty="0">
              <a:effectLst/>
            </a:endParaRPr>
          </a:p>
        </p:txBody>
      </p:sp>
      <p:cxnSp>
        <p:nvCxnSpPr>
          <p:cNvPr id="16" name="Straight Connector 15">
            <a:extLst>
              <a:ext uri="{FF2B5EF4-FFF2-40B4-BE49-F238E27FC236}">
                <a16:creationId xmlns="" xmlns:a16="http://schemas.microsoft.com/office/drawing/2014/main" id="{F3753AF9-461F-4049-BB9D-621E76A51470}"/>
              </a:ext>
              <a:ext uri="{C183D7F6-B498-43B3-948B-1728B52AA6E4}">
                <adec:decorative xmlns="" xmlns:adec="http://schemas.microsoft.com/office/drawing/2017/decorative" val="1"/>
              </a:ext>
            </a:extLst>
          </p:cNvPr>
          <p:cNvCxnSpPr>
            <a:cxnSpLocks/>
          </p:cNvCxnSpPr>
          <p:nvPr/>
        </p:nvCxnSpPr>
        <p:spPr>
          <a:xfrm>
            <a:off x="901096" y="4902200"/>
            <a:ext cx="3571782"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958224"/>
      </p:ext>
    </p:extLst>
  </p:cSld>
  <p:clrMapOvr>
    <a:masterClrMapping/>
  </p:clrMapOvr>
  <mc:AlternateContent xmlns:mc="http://schemas.openxmlformats.org/markup-compatibility/2006" xmlns:p14="http://schemas.microsoft.com/office/powerpoint/2010/main">
    <mc:Choice Requires="p14">
      <p:transition spd="slow" p14:dur="2000" advTm="48741"/>
    </mc:Choice>
    <mc:Fallback xmlns="">
      <p:transition spd="slow" advTm="4874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Placeholder 18" descr="jumping.jpg"/>
          <p:cNvPicPr>
            <a:picLocks noGrp="1" noChangeAspect="1"/>
          </p:cNvPicPr>
          <p:nvPr>
            <p:ph type="pic" sz="quarter" idx="10"/>
          </p:nvPr>
        </p:nvPicPr>
        <p:blipFill>
          <a:blip r:embed="rId3" cstate="print"/>
          <a:srcRect t="10594" b="10594"/>
          <a:stretch>
            <a:fillRect/>
          </a:stretch>
        </p:blipFill>
        <p:spPr>
          <a:xfrm>
            <a:off x="0" y="0"/>
            <a:ext cx="12192000" cy="6858000"/>
          </a:xfrm>
        </p:spPr>
      </p:pic>
      <p:sp>
        <p:nvSpPr>
          <p:cNvPr id="5" name="Rectangle 4">
            <a:extLst>
              <a:ext uri="{FF2B5EF4-FFF2-40B4-BE49-F238E27FC236}">
                <a16:creationId xmlns="" xmlns:a16="http://schemas.microsoft.com/office/drawing/2014/main" id="{720CF45E-FC1F-2545-A65D-E4B953EE8333}"/>
              </a:ext>
              <a:ext uri="{C183D7F6-B498-43B3-948B-1728B52AA6E4}">
                <adec:decorative xmlns="" xmlns:adec="http://schemas.microsoft.com/office/drawing/2017/decorative" val="1"/>
              </a:ext>
            </a:extLst>
          </p:cNvPr>
          <p:cNvSpPr/>
          <p:nvPr/>
        </p:nvSpPr>
        <p:spPr bwMode="gray">
          <a:xfrm>
            <a:off x="0" y="5660762"/>
            <a:ext cx="12192000" cy="1197237"/>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8468F2B1-EF8F-4772-ADA1-4195B20EBA74}"/>
              </a:ext>
            </a:extLst>
          </p:cNvPr>
          <p:cNvSpPr>
            <a:spLocks noGrp="1"/>
          </p:cNvSpPr>
          <p:nvPr>
            <p:ph type="ctrTitle"/>
          </p:nvPr>
        </p:nvSpPr>
        <p:spPr bwMode="gray">
          <a:xfrm>
            <a:off x="4355038" y="5293893"/>
            <a:ext cx="6299682" cy="1197237"/>
          </a:xfrm>
        </p:spPr>
        <p:txBody>
          <a:bodyPr/>
          <a:lstStyle/>
          <a:p>
            <a:r>
              <a:rPr lang="en-US" dirty="0"/>
              <a:t>But I feel good !</a:t>
            </a:r>
            <a:endParaRPr lang="en-US" dirty="0">
              <a:effectLst/>
            </a:endParaRPr>
          </a:p>
        </p:txBody>
      </p:sp>
    </p:spTree>
    <p:extLst>
      <p:ext uri="{BB962C8B-B14F-4D97-AF65-F5344CB8AC3E}">
        <p14:creationId xmlns:p14="http://schemas.microsoft.com/office/powerpoint/2010/main" val="3286716083"/>
      </p:ext>
    </p:extLst>
  </p:cSld>
  <p:clrMapOvr>
    <a:masterClrMapping/>
  </p:clrMapOvr>
  <mc:AlternateContent xmlns:mc="http://schemas.openxmlformats.org/markup-compatibility/2006" xmlns:p14="http://schemas.microsoft.com/office/powerpoint/2010/main">
    <mc:Choice Requires="p14">
      <p:transition spd="slow" p14:dur="2000" advTm="42867"/>
    </mc:Choice>
    <mc:Fallback xmlns="">
      <p:transition spd="slow" advTm="4286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B951131C-E872-A000-D2F5-2C43A60A6FA9}"/>
              </a:ext>
              <a:ext uri="{C183D7F6-B498-43B3-948B-1728B52AA6E4}">
                <adec:decorative xmlns="" xmlns:adec="http://schemas.microsoft.com/office/drawing/2017/decorative" val="1"/>
              </a:ext>
            </a:extLst>
          </p:cNvPr>
          <p:cNvSpPr/>
          <p:nvPr/>
        </p:nvSpPr>
        <p:spPr>
          <a:xfrm>
            <a:off x="1363851" y="3846378"/>
            <a:ext cx="9314482" cy="1003300"/>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descr="C:\Users\Betty\Documents\CHW\BCM Diabetes Management PowerPoints\RESOURCES\frog.png">
            <a:extLst>
              <a:ext uri="{FF2B5EF4-FFF2-40B4-BE49-F238E27FC236}">
                <a16:creationId xmlns="" xmlns:a16="http://schemas.microsoft.com/office/drawing/2014/main" id="{6831CDB8-E9CF-1ABC-DCA7-888312DA1B39}"/>
              </a:ext>
            </a:extLst>
          </p:cNvPr>
          <p:cNvPicPr>
            <a:picLocks noChangeAspect="1" noChangeArrowheads="1"/>
          </p:cNvPicPr>
          <p:nvPr/>
        </p:nvPicPr>
        <p:blipFill>
          <a:blip r:embed="rId3" cstate="print"/>
          <a:srcRect/>
          <a:stretch>
            <a:fillRect/>
          </a:stretch>
        </p:blipFill>
        <p:spPr bwMode="auto">
          <a:xfrm>
            <a:off x="1004586" y="15495"/>
            <a:ext cx="10095004" cy="6858000"/>
          </a:xfrm>
          <a:prstGeom prst="rect">
            <a:avLst/>
          </a:prstGeom>
          <a:noFill/>
        </p:spPr>
      </p:pic>
      <p:sp>
        <p:nvSpPr>
          <p:cNvPr id="10" name="Rectangle 9">
            <a:extLst>
              <a:ext uri="{FF2B5EF4-FFF2-40B4-BE49-F238E27FC236}">
                <a16:creationId xmlns="" xmlns:a16="http://schemas.microsoft.com/office/drawing/2014/main" id="{FE1BAB37-F674-BEBC-A767-60440DD24FE7}"/>
              </a:ext>
              <a:ext uri="{C183D7F6-B498-43B3-948B-1728B52AA6E4}">
                <adec:decorative xmlns="" xmlns:adec="http://schemas.microsoft.com/office/drawing/2017/decorative" val="1"/>
              </a:ext>
            </a:extLst>
          </p:cNvPr>
          <p:cNvSpPr/>
          <p:nvPr/>
        </p:nvSpPr>
        <p:spPr>
          <a:xfrm>
            <a:off x="0" y="15498"/>
            <a:ext cx="1005439"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DACFF01C-B225-B3D5-36CC-6439F0DEA0FB}"/>
              </a:ext>
              <a:ext uri="{C183D7F6-B498-43B3-948B-1728B52AA6E4}">
                <adec:decorative xmlns="" xmlns:adec="http://schemas.microsoft.com/office/drawing/2017/decorative" val="1"/>
              </a:ext>
            </a:extLst>
          </p:cNvPr>
          <p:cNvSpPr/>
          <p:nvPr/>
        </p:nvSpPr>
        <p:spPr>
          <a:xfrm>
            <a:off x="11100443" y="1"/>
            <a:ext cx="1251706"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 xmlns:a16="http://schemas.microsoft.com/office/drawing/2014/main" id="{F5F42578-C669-8A5E-280B-ECE699C875A2}"/>
              </a:ext>
              <a:ext uri="{C183D7F6-B498-43B3-948B-1728B52AA6E4}">
                <adec:decorative xmlns="" xmlns:adec="http://schemas.microsoft.com/office/drawing/2017/decorative" val="1"/>
              </a:ext>
            </a:extLst>
          </p:cNvPr>
          <p:cNvSpPr/>
          <p:nvPr/>
        </p:nvSpPr>
        <p:spPr>
          <a:xfrm>
            <a:off x="1378496" y="3877366"/>
            <a:ext cx="9144853" cy="756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 xmlns:a16="http://schemas.microsoft.com/office/drawing/2014/main" id="{EA414311-7BA6-CE16-29FC-F95EB3070CBD}"/>
              </a:ext>
            </a:extLst>
          </p:cNvPr>
          <p:cNvSpPr txBox="1"/>
          <p:nvPr/>
        </p:nvSpPr>
        <p:spPr>
          <a:xfrm>
            <a:off x="1378496" y="3979320"/>
            <a:ext cx="9222345" cy="784830"/>
          </a:xfrm>
          <a:prstGeom prst="rect">
            <a:avLst/>
          </a:prstGeom>
          <a:noFill/>
        </p:spPr>
        <p:txBody>
          <a:bodyPr wrap="square" rtlCol="0">
            <a:spAutoFit/>
          </a:bodyPr>
          <a:lstStyle/>
          <a:p>
            <a:pPr algn="ctr"/>
            <a:r>
              <a:rPr lang="en-US" sz="4500" dirty="0">
                <a:solidFill>
                  <a:schemeClr val="tx1">
                    <a:lumMod val="50000"/>
                    <a:lumOff val="50000"/>
                  </a:schemeClr>
                </a:solidFill>
              </a:rPr>
              <a:t>THE SAD STORY OF A FROG</a:t>
            </a:r>
            <a:endParaRPr lang="es-MX" sz="4500" dirty="0">
              <a:solidFill>
                <a:schemeClr val="tx1">
                  <a:lumMod val="50000"/>
                  <a:lumOff val="50000"/>
                </a:schemeClr>
              </a:solidFill>
            </a:endParaRPr>
          </a:p>
        </p:txBody>
      </p:sp>
    </p:spTree>
    <p:extLst>
      <p:ext uri="{BB962C8B-B14F-4D97-AF65-F5344CB8AC3E}">
        <p14:creationId xmlns:p14="http://schemas.microsoft.com/office/powerpoint/2010/main" val="3286716083"/>
      </p:ext>
    </p:extLst>
  </p:cSld>
  <p:clrMapOvr>
    <a:masterClrMapping/>
  </p:clrMapOvr>
  <mc:AlternateContent xmlns:mc="http://schemas.openxmlformats.org/markup-compatibility/2006" xmlns:p14="http://schemas.microsoft.com/office/powerpoint/2010/main">
    <mc:Choice Requires="p14">
      <p:transition spd="slow" p14:dur="2000" advTm="16079"/>
    </mc:Choice>
    <mc:Fallback xmlns="">
      <p:transition spd="slow" advTm="1607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frog-jump-out-of-boiling-water.png"/>
          <p:cNvPicPr>
            <a:picLocks noChangeAspect="1"/>
          </p:cNvPicPr>
          <p:nvPr/>
        </p:nvPicPr>
        <p:blipFill>
          <a:blip r:embed="rId3" cstate="print"/>
          <a:stretch>
            <a:fillRect/>
          </a:stretch>
        </p:blipFill>
        <p:spPr>
          <a:xfrm>
            <a:off x="-1" y="-1"/>
            <a:ext cx="12192001" cy="6857999"/>
          </a:xfrm>
          <a:prstGeom prst="rect">
            <a:avLst/>
          </a:prstGeom>
        </p:spPr>
      </p:pic>
    </p:spTree>
    <p:extLst>
      <p:ext uri="{BB962C8B-B14F-4D97-AF65-F5344CB8AC3E}">
        <p14:creationId xmlns:p14="http://schemas.microsoft.com/office/powerpoint/2010/main" val="3286716083"/>
      </p:ext>
    </p:extLst>
  </p:cSld>
  <p:clrMapOvr>
    <a:masterClrMapping/>
  </p:clrMapOvr>
  <mc:AlternateContent xmlns:mc="http://schemas.openxmlformats.org/markup-compatibility/2006" xmlns:p14="http://schemas.microsoft.com/office/powerpoint/2010/main">
    <mc:Choice Requires="p14">
      <p:transition spd="slow" p14:dur="2000" advTm="29315"/>
    </mc:Choice>
    <mc:Fallback xmlns="">
      <p:transition spd="slow" advTm="2931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 xmlns:a16="http://schemas.microsoft.com/office/drawing/2014/main" id="{2AFED906-603E-4575-A8EB-18849F6201A6}"/>
              </a:ext>
              <a:ext uri="{C183D7F6-B498-43B3-948B-1728B52AA6E4}">
                <adec:decorative xmlns="" xmlns:adec="http://schemas.microsoft.com/office/drawing/2017/decorative" val="1"/>
              </a:ext>
            </a:extLst>
          </p:cNvPr>
          <p:cNvSpPr/>
          <p:nvPr/>
        </p:nvSpPr>
        <p:spPr>
          <a:xfrm>
            <a:off x="0" y="1"/>
            <a:ext cx="432001" cy="6365362"/>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FROG BOILING.jpg"/>
          <p:cNvPicPr>
            <a:picLocks noChangeAspect="1"/>
          </p:cNvPicPr>
          <p:nvPr/>
        </p:nvPicPr>
        <p:blipFill>
          <a:blip r:embed="rId3" cstate="print"/>
          <a:stretch>
            <a:fillRect/>
          </a:stretch>
        </p:blipFill>
        <p:spPr>
          <a:xfrm>
            <a:off x="1596325" y="0"/>
            <a:ext cx="8958021" cy="6954635"/>
          </a:xfrm>
          <a:prstGeom prst="rect">
            <a:avLst/>
          </a:prstGeom>
        </p:spPr>
      </p:pic>
      <p:sp>
        <p:nvSpPr>
          <p:cNvPr id="4" name="Rectangle 3">
            <a:extLst>
              <a:ext uri="{FF2B5EF4-FFF2-40B4-BE49-F238E27FC236}">
                <a16:creationId xmlns="" xmlns:a16="http://schemas.microsoft.com/office/drawing/2014/main" id="{ABFC940C-D0FC-D208-FB14-674265E3CC17}"/>
              </a:ext>
              <a:ext uri="{C183D7F6-B498-43B3-948B-1728B52AA6E4}">
                <adec:decorative xmlns="" xmlns:adec="http://schemas.microsoft.com/office/drawing/2017/decorative" val="1"/>
              </a:ext>
            </a:extLst>
          </p:cNvPr>
          <p:cNvSpPr/>
          <p:nvPr/>
        </p:nvSpPr>
        <p:spPr>
          <a:xfrm>
            <a:off x="10554346" y="1"/>
            <a:ext cx="1637654"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90D9FB6E-2D89-847F-11A6-DA866E7DE275}"/>
              </a:ext>
              <a:ext uri="{C183D7F6-B498-43B3-948B-1728B52AA6E4}">
                <adec:decorative xmlns="" xmlns:adec="http://schemas.microsoft.com/office/drawing/2017/decorative" val="1"/>
              </a:ext>
            </a:extLst>
          </p:cNvPr>
          <p:cNvSpPr/>
          <p:nvPr/>
        </p:nvSpPr>
        <p:spPr>
          <a:xfrm>
            <a:off x="0" y="-1"/>
            <a:ext cx="1637654"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6716083"/>
      </p:ext>
    </p:extLst>
  </p:cSld>
  <p:clrMapOvr>
    <a:masterClrMapping/>
  </p:clrMapOvr>
  <mc:AlternateContent xmlns:mc="http://schemas.openxmlformats.org/markup-compatibility/2006" xmlns:p14="http://schemas.microsoft.com/office/powerpoint/2010/main">
    <mc:Choice Requires="p14">
      <p:transition spd="slow" p14:dur="2000" advTm="77175"/>
    </mc:Choice>
    <mc:Fallback xmlns="">
      <p:transition spd="slow" advTm="7717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7D1F8E-48FE-488B-A9FF-5984CD8E40B3}"/>
              </a:ext>
            </a:extLst>
          </p:cNvPr>
          <p:cNvSpPr>
            <a:spLocks noGrp="1"/>
          </p:cNvSpPr>
          <p:nvPr>
            <p:ph type="ctrTitle"/>
          </p:nvPr>
        </p:nvSpPr>
        <p:spPr>
          <a:xfrm>
            <a:off x="398949" y="250745"/>
            <a:ext cx="9472164" cy="1445853"/>
          </a:xfrm>
        </p:spPr>
        <p:txBody>
          <a:bodyPr anchor="b">
            <a:normAutofit fontScale="90000"/>
          </a:bodyPr>
          <a:lstStyle/>
          <a:p>
            <a:r>
              <a:rPr lang="en-US" sz="3600" dirty="0"/>
              <a:t>HOW DO I KNOW IF I HAVE DIABETES OR HOW CLOSE AM I TO DEVELOPING DIABETES?</a:t>
            </a:r>
            <a:br>
              <a:rPr lang="en-US" sz="3600" dirty="0"/>
            </a:br>
            <a:endParaRPr lang="en-US" sz="3600" dirty="0">
              <a:effectLst/>
            </a:endParaRPr>
          </a:p>
        </p:txBody>
      </p:sp>
      <p:sp>
        <p:nvSpPr>
          <p:cNvPr id="5" name="Slide Number Placeholder 4" hidden="1">
            <a:extLst>
              <a:ext uri="{FF2B5EF4-FFF2-40B4-BE49-F238E27FC236}">
                <a16:creationId xmlns="" xmlns:a16="http://schemas.microsoft.com/office/drawing/2014/main" id="{22C498C9-E1DA-42F3-BFAC-49037F6A5EF8}"/>
              </a:ext>
            </a:extLst>
          </p:cNvPr>
          <p:cNvSpPr>
            <a:spLocks noGrp="1"/>
          </p:cNvSpPr>
          <p:nvPr>
            <p:ph type="sldNum" sz="quarter" idx="4294967295"/>
          </p:nvPr>
        </p:nvSpPr>
        <p:spPr>
          <a:xfrm>
            <a:off x="11772000" y="6365363"/>
            <a:ext cx="420000" cy="421200"/>
          </a:xfrm>
        </p:spPr>
        <p:txBody>
          <a:bodyPr anchor="ctr">
            <a:normAutofit/>
          </a:bodyPr>
          <a:lstStyle/>
          <a:p>
            <a:pPr>
              <a:spcAft>
                <a:spcPts val="600"/>
              </a:spcAft>
            </a:pPr>
            <a:fld id="{4B73C415-D670-4716-A5EC-CC4D52CA2BAC}" type="slidenum">
              <a:rPr lang="en-US" smtClean="0"/>
              <a:pPr>
                <a:spcAft>
                  <a:spcPts val="600"/>
                </a:spcAft>
              </a:pPr>
              <a:t>14</a:t>
            </a:fld>
            <a:endParaRPr lang="en-US"/>
          </a:p>
        </p:txBody>
      </p:sp>
      <p:pic>
        <p:nvPicPr>
          <p:cNvPr id="19" name="Picture 18" descr="A picture containing timeline&#10;&#10;Description automatically generated">
            <a:extLst>
              <a:ext uri="{FF2B5EF4-FFF2-40B4-BE49-F238E27FC236}">
                <a16:creationId xmlns="" xmlns:a16="http://schemas.microsoft.com/office/drawing/2014/main" id="{41CFF37B-2EB7-4618-B06A-D8C5C9F76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43929"/>
            <a:ext cx="12192000" cy="2171817"/>
          </a:xfrm>
          <a:prstGeom prst="rect">
            <a:avLst/>
          </a:prstGeom>
        </p:spPr>
      </p:pic>
    </p:spTree>
    <p:extLst>
      <p:ext uri="{BB962C8B-B14F-4D97-AF65-F5344CB8AC3E}">
        <p14:creationId xmlns:p14="http://schemas.microsoft.com/office/powerpoint/2010/main" val="2648806921"/>
      </p:ext>
    </p:extLst>
  </p:cSld>
  <p:clrMapOvr>
    <a:masterClrMapping/>
  </p:clrMapOvr>
  <mc:AlternateContent xmlns:mc="http://schemas.openxmlformats.org/markup-compatibility/2006" xmlns:p14="http://schemas.microsoft.com/office/powerpoint/2010/main">
    <mc:Choice Requires="p14">
      <p:transition spd="slow" p14:dur="2000" advTm="101743"/>
    </mc:Choice>
    <mc:Fallback xmlns="">
      <p:transition spd="slow" advTm="10174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E2C13537-BEB5-9D5B-862D-BF0B4765450A}"/>
              </a:ext>
              <a:ext uri="{C183D7F6-B498-43B3-948B-1728B52AA6E4}">
                <adec:decorative xmlns="" xmlns:adec="http://schemas.microsoft.com/office/drawing/2017/decorative" val="1"/>
              </a:ext>
            </a:extLst>
          </p:cNvPr>
          <p:cNvSpPr/>
          <p:nvPr/>
        </p:nvSpPr>
        <p:spPr>
          <a:xfrm>
            <a:off x="0" y="6115965"/>
            <a:ext cx="12192000" cy="742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Placeholder 40" descr="DOWN.png"/>
          <p:cNvPicPr>
            <a:picLocks noGrp="1" noChangeAspect="1"/>
          </p:cNvPicPr>
          <p:nvPr>
            <p:ph type="pic" sz="quarter" idx="12"/>
          </p:nvPr>
        </p:nvPicPr>
        <p:blipFill>
          <a:blip r:embed="rId3" cstate="print"/>
          <a:srcRect t="16057" b="16057"/>
          <a:stretch>
            <a:fillRect/>
          </a:stretch>
        </p:blipFill>
        <p:spPr>
          <a:xfrm>
            <a:off x="8801100" y="406401"/>
            <a:ext cx="2614700" cy="1775027"/>
          </a:xfrm>
        </p:spPr>
      </p:pic>
      <p:sp>
        <p:nvSpPr>
          <p:cNvPr id="2" name="Title 1">
            <a:extLst>
              <a:ext uri="{FF2B5EF4-FFF2-40B4-BE49-F238E27FC236}">
                <a16:creationId xmlns="" xmlns:a16="http://schemas.microsoft.com/office/drawing/2014/main" id="{2B7D1F8E-48FE-488B-A9FF-5984CD8E40B3}"/>
              </a:ext>
            </a:extLst>
          </p:cNvPr>
          <p:cNvSpPr>
            <a:spLocks noGrp="1"/>
          </p:cNvSpPr>
          <p:nvPr>
            <p:ph type="title"/>
          </p:nvPr>
        </p:nvSpPr>
        <p:spPr>
          <a:xfrm>
            <a:off x="649543" y="789125"/>
            <a:ext cx="4974545" cy="1343025"/>
          </a:xfrm>
        </p:spPr>
        <p:txBody>
          <a:bodyPr/>
          <a:lstStyle/>
          <a:p>
            <a:r>
              <a:rPr lang="en-US" dirty="0"/>
              <a:t>WHAT IS THE GOAL OF CONTROL IF I ALREADY HAVE DIABETES</a:t>
            </a:r>
            <a:endParaRPr lang="en-US" dirty="0">
              <a:effectLst/>
            </a:endParaRPr>
          </a:p>
        </p:txBody>
      </p:sp>
      <p:sp>
        <p:nvSpPr>
          <p:cNvPr id="34" name="Text Placeholder 33"/>
          <p:cNvSpPr>
            <a:spLocks noGrp="1"/>
          </p:cNvSpPr>
          <p:nvPr>
            <p:ph type="body" sz="quarter" idx="17"/>
          </p:nvPr>
        </p:nvSpPr>
        <p:spPr>
          <a:xfrm>
            <a:off x="6189577" y="455346"/>
            <a:ext cx="2195200" cy="1792553"/>
          </a:xfrm>
        </p:spPr>
        <p:txBody>
          <a:bodyPr/>
          <a:lstStyle/>
          <a:p>
            <a:r>
              <a:rPr lang="en-US" sz="3600" dirty="0"/>
              <a:t>UNDER 65 YEARS OLD</a:t>
            </a:r>
          </a:p>
          <a:p>
            <a:r>
              <a:rPr lang="en-US" sz="3600" dirty="0"/>
              <a:t/>
            </a:r>
            <a:br>
              <a:rPr lang="en-US" sz="3600" dirty="0"/>
            </a:br>
            <a:endParaRPr lang="en-US" sz="3600" dirty="0">
              <a:effectLst/>
            </a:endParaRPr>
          </a:p>
        </p:txBody>
      </p:sp>
      <p:sp>
        <p:nvSpPr>
          <p:cNvPr id="35" name="Text Placeholder 34"/>
          <p:cNvSpPr>
            <a:spLocks noGrp="1"/>
          </p:cNvSpPr>
          <p:nvPr>
            <p:ph type="body" sz="quarter" idx="18"/>
          </p:nvPr>
        </p:nvSpPr>
        <p:spPr>
          <a:xfrm>
            <a:off x="9199477" y="2156547"/>
            <a:ext cx="1800000" cy="720000"/>
          </a:xfrm>
        </p:spPr>
        <p:txBody>
          <a:bodyPr/>
          <a:lstStyle/>
          <a:p>
            <a:r>
              <a:rPr lang="en-US" sz="5000" dirty="0"/>
              <a:t>7.0</a:t>
            </a:r>
          </a:p>
        </p:txBody>
      </p:sp>
      <p:sp>
        <p:nvSpPr>
          <p:cNvPr id="43" name="Text Placeholder 33"/>
          <p:cNvSpPr>
            <a:spLocks noGrp="1"/>
          </p:cNvSpPr>
          <p:nvPr>
            <p:ph type="body" sz="quarter" idx="17"/>
          </p:nvPr>
        </p:nvSpPr>
        <p:spPr>
          <a:xfrm>
            <a:off x="6164177" y="3579546"/>
            <a:ext cx="2195200" cy="1792553"/>
          </a:xfrm>
        </p:spPr>
        <p:txBody>
          <a:bodyPr/>
          <a:lstStyle/>
          <a:p>
            <a:r>
              <a:rPr lang="en-US" sz="3600" dirty="0"/>
              <a:t>65 YEARS OR OLDER</a:t>
            </a:r>
            <a:br>
              <a:rPr lang="en-US" sz="3600" dirty="0"/>
            </a:br>
            <a:endParaRPr lang="en-US" sz="3600" dirty="0">
              <a:effectLst/>
            </a:endParaRPr>
          </a:p>
        </p:txBody>
      </p:sp>
      <p:sp>
        <p:nvSpPr>
          <p:cNvPr id="44" name="Text Placeholder 34"/>
          <p:cNvSpPr>
            <a:spLocks noGrp="1"/>
          </p:cNvSpPr>
          <p:nvPr>
            <p:ph type="body" sz="quarter" idx="18"/>
          </p:nvPr>
        </p:nvSpPr>
        <p:spPr>
          <a:xfrm>
            <a:off x="9085177" y="5331547"/>
            <a:ext cx="1800000" cy="720000"/>
          </a:xfrm>
        </p:spPr>
        <p:txBody>
          <a:bodyPr/>
          <a:lstStyle/>
          <a:p>
            <a:r>
              <a:rPr lang="en-US" sz="5000" dirty="0"/>
              <a:t>7.5</a:t>
            </a:r>
          </a:p>
        </p:txBody>
      </p:sp>
      <p:pic>
        <p:nvPicPr>
          <p:cNvPr id="45" name="Picture Placeholder 40" descr="DOWN.png"/>
          <p:cNvPicPr>
            <a:picLocks noChangeAspect="1"/>
          </p:cNvPicPr>
          <p:nvPr/>
        </p:nvPicPr>
        <p:blipFill>
          <a:blip r:embed="rId3" cstate="print"/>
          <a:srcRect t="16057" b="16057"/>
          <a:stretch>
            <a:fillRect/>
          </a:stretch>
        </p:blipFill>
        <p:spPr>
          <a:xfrm>
            <a:off x="8686800" y="3505201"/>
            <a:ext cx="2614700" cy="1775027"/>
          </a:xfrm>
          <a:prstGeom prst="rect">
            <a:avLst/>
          </a:prstGeom>
          <a:solidFill>
            <a:schemeClr val="tx1">
              <a:alpha val="70000"/>
            </a:schemeClr>
          </a:solidFill>
          <a:ln w="12700" cap="flat" cmpd="sng" algn="ctr">
            <a:noFill/>
            <a:prstDash val="solid"/>
            <a:miter lim="800000"/>
          </a:ln>
          <a:effectLst/>
        </p:spPr>
      </p:pic>
      <p:pic>
        <p:nvPicPr>
          <p:cNvPr id="5122" name="Picture 2" descr="Fitness, Dumbbell, Vegetables, Exercises">
            <a:extLst>
              <a:ext uri="{FF2B5EF4-FFF2-40B4-BE49-F238E27FC236}">
                <a16:creationId xmlns="" xmlns:a16="http://schemas.microsoft.com/office/drawing/2014/main" id="{E2CDFCE6-5DE7-EA41-A080-55D2D56244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 y="3006671"/>
            <a:ext cx="5910336" cy="3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449472"/>
      </p:ext>
    </p:extLst>
  </p:cSld>
  <p:clrMapOvr>
    <a:masterClrMapping/>
  </p:clrMapOvr>
  <mc:AlternateContent xmlns:mc="http://schemas.openxmlformats.org/markup-compatibility/2006" xmlns:p14="http://schemas.microsoft.com/office/powerpoint/2010/main">
    <mc:Choice Requires="p14">
      <p:transition spd="slow" p14:dur="2000" advTm="82377"/>
    </mc:Choice>
    <mc:Fallback xmlns="">
      <p:transition spd="slow" advTm="8237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B9A9D210-88D1-CAF8-193C-A3E8EC51D117}"/>
              </a:ext>
              <a:ext uri="{C183D7F6-B498-43B3-948B-1728B52AA6E4}">
                <adec:decorative xmlns="" xmlns:adec="http://schemas.microsoft.com/office/drawing/2017/decorative" val="1"/>
              </a:ext>
            </a:extLst>
          </p:cNvPr>
          <p:cNvSpPr/>
          <p:nvPr/>
        </p:nvSpPr>
        <p:spPr>
          <a:xfrm>
            <a:off x="0" y="6777793"/>
            <a:ext cx="12192000" cy="80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2946" name="Picture 2" descr="See the source image"/>
          <p:cNvPicPr>
            <a:picLocks noChangeAspect="1" noChangeArrowheads="1"/>
          </p:cNvPicPr>
          <p:nvPr/>
        </p:nvPicPr>
        <p:blipFill>
          <a:blip r:embed="rId3" cstate="print"/>
          <a:srcRect/>
          <a:stretch>
            <a:fillRect/>
          </a:stretch>
        </p:blipFill>
        <p:spPr bwMode="auto">
          <a:xfrm>
            <a:off x="0" y="0"/>
            <a:ext cx="6786113" cy="4495800"/>
          </a:xfrm>
          <a:prstGeom prst="rect">
            <a:avLst/>
          </a:prstGeom>
          <a:noFill/>
        </p:spPr>
      </p:pic>
      <p:sp>
        <p:nvSpPr>
          <p:cNvPr id="4" name="Title 3">
            <a:extLst>
              <a:ext uri="{FF2B5EF4-FFF2-40B4-BE49-F238E27FC236}">
                <a16:creationId xmlns="" xmlns:a16="http://schemas.microsoft.com/office/drawing/2014/main" id="{49E384DC-DAEE-4E7F-9DD5-4E5066C0652B}"/>
              </a:ext>
            </a:extLst>
          </p:cNvPr>
          <p:cNvSpPr>
            <a:spLocks noGrp="1"/>
          </p:cNvSpPr>
          <p:nvPr>
            <p:ph type="title"/>
          </p:nvPr>
        </p:nvSpPr>
        <p:spPr bwMode="gray">
          <a:xfrm>
            <a:off x="5898733" y="4064794"/>
            <a:ext cx="5749483" cy="1343026"/>
          </a:xfrm>
        </p:spPr>
        <p:txBody>
          <a:bodyPr/>
          <a:lstStyle/>
          <a:p>
            <a:r>
              <a:rPr lang="en-US" dirty="0"/>
              <a:t>Medicine</a:t>
            </a:r>
          </a:p>
        </p:txBody>
      </p:sp>
      <p:cxnSp>
        <p:nvCxnSpPr>
          <p:cNvPr id="10" name="Straight Connector 9">
            <a:extLst>
              <a:ext uri="{FF2B5EF4-FFF2-40B4-BE49-F238E27FC236}">
                <a16:creationId xmlns="" xmlns:a16="http://schemas.microsoft.com/office/drawing/2014/main" id="{5F4C8A63-F9E3-41F6-B725-B846F2010334}"/>
              </a:ext>
              <a:ext uri="{C183D7F6-B498-43B3-948B-1728B52AA6E4}">
                <adec:decorative xmlns="" xmlns:adec="http://schemas.microsoft.com/office/drawing/2017/decorative" val="1"/>
              </a:ext>
            </a:extLst>
          </p:cNvPr>
          <p:cNvCxnSpPr>
            <a:cxnSpLocks/>
          </p:cNvCxnSpPr>
          <p:nvPr/>
        </p:nvCxnSpPr>
        <p:spPr bwMode="gray">
          <a:xfrm>
            <a:off x="5898733" y="5491163"/>
            <a:ext cx="4974545"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 xmlns:a16="http://schemas.microsoft.com/office/drawing/2014/main" id="{DFE73750-57DB-4A35-85DD-B654E6A29A7C}"/>
              </a:ext>
            </a:extLst>
          </p:cNvPr>
          <p:cNvSpPr>
            <a:spLocks noGrp="1"/>
          </p:cNvSpPr>
          <p:nvPr>
            <p:ph type="body" sz="quarter" idx="14"/>
          </p:nvPr>
        </p:nvSpPr>
        <p:spPr bwMode="gray">
          <a:xfrm>
            <a:off x="5899072" y="5657850"/>
            <a:ext cx="5749334" cy="1119943"/>
          </a:xfrm>
        </p:spPr>
        <p:txBody>
          <a:bodyPr/>
          <a:lstStyle/>
          <a:p>
            <a:r>
              <a:rPr lang="en-US" dirty="0"/>
              <a:t>they are VERY important!</a:t>
            </a:r>
          </a:p>
          <a:p>
            <a:r>
              <a:rPr lang="en-US" dirty="0"/>
              <a:t/>
            </a:r>
            <a:br>
              <a:rPr lang="en-US" dirty="0"/>
            </a:br>
            <a:endParaRPr lang="en-US" dirty="0">
              <a:effectLst/>
            </a:endParaRPr>
          </a:p>
        </p:txBody>
      </p:sp>
    </p:spTree>
    <p:extLst>
      <p:ext uri="{BB962C8B-B14F-4D97-AF65-F5344CB8AC3E}">
        <p14:creationId xmlns:p14="http://schemas.microsoft.com/office/powerpoint/2010/main" val="2418857592"/>
      </p:ext>
    </p:extLst>
  </p:cSld>
  <p:clrMapOvr>
    <a:masterClrMapping/>
  </p:clrMapOvr>
  <mc:AlternateContent xmlns:mc="http://schemas.openxmlformats.org/markup-compatibility/2006" xmlns:p14="http://schemas.microsoft.com/office/powerpoint/2010/main">
    <mc:Choice Requires="p14">
      <p:transition spd="slow" p14:dur="2000" advTm="55556"/>
    </mc:Choice>
    <mc:Fallback xmlns="">
      <p:transition spd="slow" advTm="5555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50" name="Picture 6" descr="Together, Hands, Prayer, Touch">
            <a:extLst>
              <a:ext uri="{FF2B5EF4-FFF2-40B4-BE49-F238E27FC236}">
                <a16:creationId xmlns="" xmlns:a16="http://schemas.microsoft.com/office/drawing/2014/main" id="{3DFE9793-219A-ED4B-8F27-87A67A75AF45}"/>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10840" b="1084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 xmlns:a16="http://schemas.microsoft.com/office/drawing/2014/main" id="{5159E9FA-E2FE-4ED3-AF77-6A386F661A9D}"/>
              </a:ext>
              <a:ext uri="{C183D7F6-B498-43B3-948B-1728B52AA6E4}">
                <adec:decorative xmlns="" xmlns:adec="http://schemas.microsoft.com/office/drawing/2017/decorative" val="1"/>
              </a:ext>
            </a:extLst>
          </p:cNvPr>
          <p:cNvSpPr/>
          <p:nvPr/>
        </p:nvSpPr>
        <p:spPr bwMode="gray">
          <a:xfrm>
            <a:off x="0" y="0"/>
            <a:ext cx="12192001" cy="6858000"/>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8468F2B1-EF8F-4772-ADA1-4195B20EBA74}"/>
              </a:ext>
            </a:extLst>
          </p:cNvPr>
          <p:cNvSpPr>
            <a:spLocks noGrp="1"/>
          </p:cNvSpPr>
          <p:nvPr>
            <p:ph type="ctrTitle"/>
          </p:nvPr>
        </p:nvSpPr>
        <p:spPr bwMode="gray">
          <a:xfrm>
            <a:off x="5786128" y="4014742"/>
            <a:ext cx="6299682" cy="1373700"/>
          </a:xfrm>
        </p:spPr>
        <p:txBody>
          <a:bodyPr/>
          <a:lstStyle/>
          <a:p>
            <a:r>
              <a:rPr lang="en-US" dirty="0"/>
              <a:t>We are here to help you</a:t>
            </a:r>
            <a:endParaRPr lang="en-US" dirty="0">
              <a:effectLst/>
            </a:endParaRPr>
          </a:p>
        </p:txBody>
      </p:sp>
      <p:cxnSp>
        <p:nvCxnSpPr>
          <p:cNvPr id="15" name="Straight Connector 14">
            <a:extLst>
              <a:ext uri="{FF2B5EF4-FFF2-40B4-BE49-F238E27FC236}">
                <a16:creationId xmlns="" xmlns:a16="http://schemas.microsoft.com/office/drawing/2014/main" id="{642D433C-2521-498F-AEB8-751A77CDE32F}"/>
              </a:ext>
              <a:ext uri="{C183D7F6-B498-43B3-948B-1728B52AA6E4}">
                <adec:decorative xmlns="" xmlns:adec="http://schemas.microsoft.com/office/drawing/2017/decorative" val="1"/>
              </a:ext>
            </a:extLst>
          </p:cNvPr>
          <p:cNvCxnSpPr>
            <a:cxnSpLocks/>
          </p:cNvCxnSpPr>
          <p:nvPr/>
        </p:nvCxnSpPr>
        <p:spPr bwMode="gray">
          <a:xfrm>
            <a:off x="6865628" y="5411742"/>
            <a:ext cx="518775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 xmlns:a16="http://schemas.microsoft.com/office/drawing/2014/main" id="{565124A8-7554-4DB8-896F-F9946B9CF1F9}"/>
              </a:ext>
            </a:extLst>
          </p:cNvPr>
          <p:cNvSpPr>
            <a:spLocks noGrp="1"/>
          </p:cNvSpPr>
          <p:nvPr>
            <p:ph type="subTitle" idx="1"/>
          </p:nvPr>
        </p:nvSpPr>
        <p:spPr bwMode="gray">
          <a:xfrm>
            <a:off x="5659128" y="5480261"/>
            <a:ext cx="6299682" cy="701464"/>
          </a:xfrm>
        </p:spPr>
        <p:txBody>
          <a:bodyPr/>
          <a:lstStyle/>
          <a:p>
            <a:r>
              <a:rPr lang="en-US" dirty="0"/>
              <a:t>	We will be calling you weekly</a:t>
            </a:r>
          </a:p>
        </p:txBody>
      </p:sp>
      <p:pic>
        <p:nvPicPr>
          <p:cNvPr id="11" name="Picture 3"/>
          <p:cNvPicPr>
            <a:picLocks noChangeAspect="1"/>
          </p:cNvPicPr>
          <p:nvPr/>
        </p:nvPicPr>
        <p:blipFill>
          <a:blip r:embed="rId4" cstate="print"/>
          <a:srcRect/>
          <a:stretch>
            <a:fillRect/>
          </a:stretch>
        </p:blipFill>
        <p:spPr bwMode="auto">
          <a:xfrm>
            <a:off x="9790800" y="2150219"/>
            <a:ext cx="1981200" cy="1281150"/>
          </a:xfrm>
          <a:prstGeom prst="rect">
            <a:avLst/>
          </a:prstGeom>
          <a:noFill/>
          <a:ln w="9525">
            <a:noFill/>
            <a:miter lim="800000"/>
            <a:headEnd/>
            <a:tailEnd/>
          </a:ln>
        </p:spPr>
      </p:pic>
      <p:pic>
        <p:nvPicPr>
          <p:cNvPr id="8" name="Picture 7" descr="Graphical user interface, text, application, chat or text message&#10;&#10;Description automatically generated">
            <a:extLst>
              <a:ext uri="{FF2B5EF4-FFF2-40B4-BE49-F238E27FC236}">
                <a16:creationId xmlns="" xmlns:a16="http://schemas.microsoft.com/office/drawing/2014/main" id="{901F2B12-AA1F-4F8A-A040-DD75EB0B76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789" y="973092"/>
            <a:ext cx="2200275" cy="4438650"/>
          </a:xfrm>
          <a:prstGeom prst="rect">
            <a:avLst/>
          </a:prstGeom>
        </p:spPr>
      </p:pic>
      <p:pic>
        <p:nvPicPr>
          <p:cNvPr id="5" name="Picture 4" descr="Text&#10;&#10;Description automatically generated">
            <a:extLst>
              <a:ext uri="{FF2B5EF4-FFF2-40B4-BE49-F238E27FC236}">
                <a16:creationId xmlns="" xmlns:a16="http://schemas.microsoft.com/office/drawing/2014/main" id="{92A0B9EB-47F8-4667-ADAE-53369F86C7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655" y="1055220"/>
            <a:ext cx="3086100" cy="828675"/>
          </a:xfrm>
          <a:prstGeom prst="rect">
            <a:avLst/>
          </a:prstGeom>
        </p:spPr>
      </p:pic>
    </p:spTree>
    <p:extLst>
      <p:ext uri="{BB962C8B-B14F-4D97-AF65-F5344CB8AC3E}">
        <p14:creationId xmlns:p14="http://schemas.microsoft.com/office/powerpoint/2010/main" val="2836894437"/>
      </p:ext>
    </p:extLst>
  </p:cSld>
  <p:clrMapOvr>
    <a:masterClrMapping/>
  </p:clrMapOvr>
  <mc:AlternateContent xmlns:mc="http://schemas.openxmlformats.org/markup-compatibility/2006" xmlns:p14="http://schemas.microsoft.com/office/powerpoint/2010/main">
    <mc:Choice Requires="p14">
      <p:transition spd="slow" p14:dur="2000" advTm="87134"/>
    </mc:Choice>
    <mc:Fallback xmlns="">
      <p:transition spd="slow" advTm="8713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49E384DC-DAEE-4E7F-9DD5-4E5066C0652B}"/>
              </a:ext>
            </a:extLst>
          </p:cNvPr>
          <p:cNvSpPr>
            <a:spLocks noGrp="1"/>
          </p:cNvSpPr>
          <p:nvPr>
            <p:ph type="title"/>
          </p:nvPr>
        </p:nvSpPr>
        <p:spPr bwMode="gray"/>
        <p:txBody>
          <a:bodyPr/>
          <a:lstStyle/>
          <a:p>
            <a:r>
              <a:rPr lang="en-US" dirty="0"/>
              <a:t>It's a long race</a:t>
            </a:r>
            <a:endParaRPr lang="en-US" dirty="0">
              <a:effectLst/>
            </a:endParaRPr>
          </a:p>
        </p:txBody>
      </p:sp>
      <p:cxnSp>
        <p:nvCxnSpPr>
          <p:cNvPr id="10" name="Straight Connector 9">
            <a:extLst>
              <a:ext uri="{FF2B5EF4-FFF2-40B4-BE49-F238E27FC236}">
                <a16:creationId xmlns="" xmlns:a16="http://schemas.microsoft.com/office/drawing/2014/main" id="{5F4C8A63-F9E3-41F6-B725-B846F2010334}"/>
              </a:ext>
              <a:ext uri="{C183D7F6-B498-43B3-948B-1728B52AA6E4}">
                <adec:decorative xmlns="" xmlns:adec="http://schemas.microsoft.com/office/drawing/2017/decorative" val="1"/>
              </a:ext>
            </a:extLst>
          </p:cNvPr>
          <p:cNvCxnSpPr>
            <a:cxnSpLocks/>
          </p:cNvCxnSpPr>
          <p:nvPr/>
        </p:nvCxnSpPr>
        <p:spPr bwMode="gray">
          <a:xfrm>
            <a:off x="5658103" y="5491163"/>
            <a:ext cx="4974545"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 xmlns:a16="http://schemas.microsoft.com/office/drawing/2014/main" id="{DFE73750-57DB-4A35-85DD-B654E6A29A7C}"/>
              </a:ext>
            </a:extLst>
          </p:cNvPr>
          <p:cNvSpPr>
            <a:spLocks noGrp="1"/>
          </p:cNvSpPr>
          <p:nvPr>
            <p:ph type="body" sz="quarter" idx="14"/>
          </p:nvPr>
        </p:nvSpPr>
        <p:spPr bwMode="gray"/>
        <p:txBody>
          <a:bodyPr/>
          <a:lstStyle/>
          <a:p>
            <a:r>
              <a:rPr lang="en-US" sz="3600" dirty="0"/>
              <a:t>You will need support</a:t>
            </a:r>
          </a:p>
          <a:p>
            <a:r>
              <a:rPr lang="en-US" sz="3600" dirty="0"/>
              <a:t/>
            </a:r>
            <a:br>
              <a:rPr lang="en-US" sz="3600" dirty="0"/>
            </a:br>
            <a:endParaRPr lang="en-US" sz="3600" dirty="0">
              <a:effectLst/>
            </a:endParaRPr>
          </a:p>
        </p:txBody>
      </p:sp>
      <p:pic>
        <p:nvPicPr>
          <p:cNvPr id="7170" name="Picture 2" descr="Road, Pavement, Countryside, Landscape, Highway">
            <a:extLst>
              <a:ext uri="{FF2B5EF4-FFF2-40B4-BE49-F238E27FC236}">
                <a16:creationId xmlns="" xmlns:a16="http://schemas.microsoft.com/office/drawing/2014/main" id="{3AF0AACA-536B-F246-8265-39726ABD3692}"/>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t="6516" b="6516"/>
          <a:stretch>
            <a:fillRect/>
          </a:stretch>
        </p:blipFill>
        <p:spPr bwMode="auto">
          <a:xfrm>
            <a:off x="0" y="0"/>
            <a:ext cx="6406950" cy="371474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 xmlns:a16="http://schemas.microsoft.com/office/drawing/2014/main" id="{48935409-59D8-007E-E618-727F42C84594}"/>
              </a:ext>
              <a:ext uri="{C183D7F6-B498-43B3-948B-1728B52AA6E4}">
                <adec:decorative xmlns="" xmlns:adec="http://schemas.microsoft.com/office/drawing/2017/decorative" val="1"/>
              </a:ext>
            </a:extLst>
          </p:cNvPr>
          <p:cNvSpPr/>
          <p:nvPr/>
        </p:nvSpPr>
        <p:spPr>
          <a:xfrm>
            <a:off x="-108488" y="6777793"/>
            <a:ext cx="12452888" cy="242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8857592"/>
      </p:ext>
    </p:extLst>
  </p:cSld>
  <p:clrMapOvr>
    <a:masterClrMapping/>
  </p:clrMapOvr>
  <mc:AlternateContent xmlns:mc="http://schemas.openxmlformats.org/markup-compatibility/2006" xmlns:p14="http://schemas.microsoft.com/office/powerpoint/2010/main">
    <mc:Choice Requires="p14">
      <p:transition spd="slow" p14:dur="2000" advTm="37814"/>
    </mc:Choice>
    <mc:Fallback xmlns="">
      <p:transition spd="slow" advTm="3781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Placeholder 13" descr="medicine.jpg"/>
          <p:cNvPicPr>
            <a:picLocks noGrp="1" noChangeAspect="1"/>
          </p:cNvPicPr>
          <p:nvPr>
            <p:ph type="pic" sz="quarter" idx="10"/>
          </p:nvPr>
        </p:nvPicPr>
        <p:blipFill>
          <a:blip r:embed="rId3" cstate="print"/>
          <a:srcRect t="1346" b="1346"/>
          <a:stretch>
            <a:fillRect/>
          </a:stretch>
        </p:blipFill>
        <p:spPr/>
      </p:pic>
      <p:sp>
        <p:nvSpPr>
          <p:cNvPr id="20" name="Rectangle 19">
            <a:extLst>
              <a:ext uri="{FF2B5EF4-FFF2-40B4-BE49-F238E27FC236}">
                <a16:creationId xmlns="" xmlns:a16="http://schemas.microsoft.com/office/drawing/2014/main" id="{5159E9FA-E2FE-4ED3-AF77-6A386F661A9D}"/>
              </a:ext>
              <a:ext uri="{C183D7F6-B498-43B3-948B-1728B52AA6E4}">
                <adec:decorative xmlns="" xmlns:adec="http://schemas.microsoft.com/office/drawing/2017/decorative" val="1"/>
              </a:ext>
            </a:extLst>
          </p:cNvPr>
          <p:cNvSpPr/>
          <p:nvPr/>
        </p:nvSpPr>
        <p:spPr bwMode="gray">
          <a:xfrm>
            <a:off x="0" y="0"/>
            <a:ext cx="12192000" cy="6857999"/>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8468F2B1-EF8F-4772-ADA1-4195B20EBA74}"/>
              </a:ext>
            </a:extLst>
          </p:cNvPr>
          <p:cNvSpPr>
            <a:spLocks noGrp="1"/>
          </p:cNvSpPr>
          <p:nvPr>
            <p:ph type="ctrTitle"/>
          </p:nvPr>
        </p:nvSpPr>
        <p:spPr bwMode="gray">
          <a:xfrm>
            <a:off x="5735328" y="2415100"/>
            <a:ext cx="6299682" cy="2387600"/>
          </a:xfrm>
        </p:spPr>
        <p:txBody>
          <a:bodyPr/>
          <a:lstStyle/>
          <a:p>
            <a:r>
              <a:rPr lang="en-US" dirty="0"/>
              <a:t>Medical help</a:t>
            </a:r>
            <a:endParaRPr lang="en-US" dirty="0">
              <a:effectLst/>
            </a:endParaRPr>
          </a:p>
        </p:txBody>
      </p:sp>
      <p:cxnSp>
        <p:nvCxnSpPr>
          <p:cNvPr id="15" name="Straight Connector 14">
            <a:extLst>
              <a:ext uri="{FF2B5EF4-FFF2-40B4-BE49-F238E27FC236}">
                <a16:creationId xmlns="" xmlns:a16="http://schemas.microsoft.com/office/drawing/2014/main" id="{642D433C-2521-498F-AEB8-751A77CDE32F}"/>
              </a:ext>
              <a:ext uri="{C183D7F6-B498-43B3-948B-1728B52AA6E4}">
                <adec:decorative xmlns="" xmlns:adec="http://schemas.microsoft.com/office/drawing/2017/decorative" val="1"/>
              </a:ext>
            </a:extLst>
          </p:cNvPr>
          <p:cNvCxnSpPr>
            <a:cxnSpLocks/>
          </p:cNvCxnSpPr>
          <p:nvPr/>
        </p:nvCxnSpPr>
        <p:spPr bwMode="gray">
          <a:xfrm>
            <a:off x="6814828" y="4826000"/>
            <a:ext cx="518775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894437"/>
      </p:ext>
    </p:extLst>
  </p:cSld>
  <p:clrMapOvr>
    <a:masterClrMapping/>
  </p:clrMapOvr>
  <mc:AlternateContent xmlns:mc="http://schemas.openxmlformats.org/markup-compatibility/2006" xmlns:p14="http://schemas.microsoft.com/office/powerpoint/2010/main">
    <mc:Choice Requires="p14">
      <p:transition spd="slow" p14:dur="2000" advTm="11876"/>
    </mc:Choice>
    <mc:Fallback xmlns="">
      <p:transition spd="slow" advTm="1187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erson with his hand on his face&#10;&#10;Description automatically generated with medium confidence">
            <a:extLst>
              <a:ext uri="{FF2B5EF4-FFF2-40B4-BE49-F238E27FC236}">
                <a16:creationId xmlns="" xmlns:a16="http://schemas.microsoft.com/office/drawing/2014/main" id="{8017A505-8D51-4106-8F24-DA0677184A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5089" y="6350"/>
            <a:ext cx="15888399" cy="8920674"/>
          </a:xfrm>
          <a:prstGeom prst="rect">
            <a:avLst/>
          </a:prstGeom>
        </p:spPr>
      </p:pic>
      <p:sp>
        <p:nvSpPr>
          <p:cNvPr id="30" name="Rectangle 29">
            <a:extLst>
              <a:ext uri="{FF2B5EF4-FFF2-40B4-BE49-F238E27FC236}">
                <a16:creationId xmlns="" xmlns:a16="http://schemas.microsoft.com/office/drawing/2014/main" id="{2AFED906-603E-4575-A8EB-18849F6201A6}"/>
              </a:ext>
              <a:ext uri="{C183D7F6-B498-43B3-948B-1728B52AA6E4}">
                <adec:decorative xmlns="" xmlns:adec="http://schemas.microsoft.com/office/drawing/2017/decorative" val="1"/>
              </a:ext>
            </a:extLst>
          </p:cNvPr>
          <p:cNvSpPr/>
          <p:nvPr/>
        </p:nvSpPr>
        <p:spPr>
          <a:xfrm>
            <a:off x="0" y="1"/>
            <a:ext cx="432001" cy="6365362"/>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8468F2B1-EF8F-4772-ADA1-4195B20EBA74}"/>
              </a:ext>
            </a:extLst>
          </p:cNvPr>
          <p:cNvSpPr>
            <a:spLocks noGrp="1"/>
          </p:cNvSpPr>
          <p:nvPr>
            <p:ph type="ctrTitle"/>
          </p:nvPr>
        </p:nvSpPr>
        <p:spPr bwMode="gray">
          <a:xfrm>
            <a:off x="2351782" y="1777781"/>
            <a:ext cx="9515330" cy="785299"/>
          </a:xfrm>
        </p:spPr>
        <p:txBody>
          <a:bodyPr/>
          <a:lstStyle/>
          <a:p>
            <a:r>
              <a:rPr lang="en-US" dirty="0"/>
              <a:t>					Diabetes or at risk</a:t>
            </a:r>
            <a:endParaRPr lang="es-MX" dirty="0"/>
          </a:p>
        </p:txBody>
      </p:sp>
      <p:cxnSp>
        <p:nvCxnSpPr>
          <p:cNvPr id="15" name="Straight Connector 14">
            <a:extLst>
              <a:ext uri="{FF2B5EF4-FFF2-40B4-BE49-F238E27FC236}">
                <a16:creationId xmlns="" xmlns:a16="http://schemas.microsoft.com/office/drawing/2014/main" id="{642D433C-2521-498F-AEB8-751A77CDE32F}"/>
              </a:ext>
              <a:ext uri="{C183D7F6-B498-43B3-948B-1728B52AA6E4}">
                <adec:decorative xmlns="" xmlns:adec="http://schemas.microsoft.com/office/drawing/2017/decorative" val="1"/>
              </a:ext>
            </a:extLst>
          </p:cNvPr>
          <p:cNvCxnSpPr>
            <a:cxnSpLocks/>
          </p:cNvCxnSpPr>
          <p:nvPr/>
        </p:nvCxnSpPr>
        <p:spPr bwMode="gray">
          <a:xfrm>
            <a:off x="6679362" y="2563080"/>
            <a:ext cx="518775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 xmlns:a16="http://schemas.microsoft.com/office/drawing/2014/main" id="{565124A8-7554-4DB8-896F-F9946B9CF1F9}"/>
              </a:ext>
            </a:extLst>
          </p:cNvPr>
          <p:cNvSpPr>
            <a:spLocks noGrp="1"/>
          </p:cNvSpPr>
          <p:nvPr>
            <p:ph type="subTitle" idx="1"/>
          </p:nvPr>
        </p:nvSpPr>
        <p:spPr bwMode="gray">
          <a:xfrm>
            <a:off x="5643630" y="2819400"/>
            <a:ext cx="6299682" cy="1219200"/>
          </a:xfrm>
        </p:spPr>
        <p:txBody>
          <a:bodyPr/>
          <a:lstStyle/>
          <a:p>
            <a:r>
              <a:rPr lang="en-US" dirty="0"/>
              <a:t>			But what is diabetes?</a:t>
            </a:r>
          </a:p>
          <a:p>
            <a:r>
              <a:rPr lang="en-US" dirty="0"/>
              <a:t/>
            </a:r>
            <a:br>
              <a:rPr lang="en-US" dirty="0"/>
            </a:br>
            <a:endParaRPr lang="en-US" dirty="0">
              <a:effectLst/>
            </a:endParaRPr>
          </a:p>
        </p:txBody>
      </p:sp>
    </p:spTree>
    <p:extLst>
      <p:ext uri="{BB962C8B-B14F-4D97-AF65-F5344CB8AC3E}">
        <p14:creationId xmlns:p14="http://schemas.microsoft.com/office/powerpoint/2010/main" val="2836894437"/>
      </p:ext>
    </p:extLst>
  </p:cSld>
  <p:clrMapOvr>
    <a:masterClrMapping/>
  </p:clrMapOvr>
  <mc:AlternateContent xmlns:mc="http://schemas.openxmlformats.org/markup-compatibility/2006" xmlns:p14="http://schemas.microsoft.com/office/powerpoint/2010/main">
    <mc:Choice Requires="p14">
      <p:transition spd="slow" p14:dur="2000" advTm="33124"/>
    </mc:Choice>
    <mc:Fallback xmlns="">
      <p:transition spd="slow" advTm="3312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Motivation, Man, Success, Courage">
            <a:extLst>
              <a:ext uri="{FF2B5EF4-FFF2-40B4-BE49-F238E27FC236}">
                <a16:creationId xmlns="" xmlns:a16="http://schemas.microsoft.com/office/drawing/2014/main" id="{DDD57D98-5284-4841-8C20-8F44BAD1C178}"/>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10840" b="10840"/>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 xmlns:a16="http://schemas.microsoft.com/office/drawing/2014/main" id="{5159E9FA-E2FE-4ED3-AF77-6A386F661A9D}"/>
              </a:ext>
              <a:ext uri="{C183D7F6-B498-43B3-948B-1728B52AA6E4}">
                <adec:decorative xmlns="" xmlns:adec="http://schemas.microsoft.com/office/drawing/2017/decorative" val="1"/>
              </a:ext>
            </a:extLst>
          </p:cNvPr>
          <p:cNvSpPr/>
          <p:nvPr/>
        </p:nvSpPr>
        <p:spPr bwMode="gray">
          <a:xfrm>
            <a:off x="0" y="0"/>
            <a:ext cx="12192000" cy="6857999"/>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8468F2B1-EF8F-4772-ADA1-4195B20EBA74}"/>
              </a:ext>
            </a:extLst>
          </p:cNvPr>
          <p:cNvSpPr>
            <a:spLocks noGrp="1"/>
          </p:cNvSpPr>
          <p:nvPr>
            <p:ph type="ctrTitle"/>
          </p:nvPr>
        </p:nvSpPr>
        <p:spPr bwMode="gray">
          <a:xfrm>
            <a:off x="5735328" y="2415100"/>
            <a:ext cx="6299682" cy="2387600"/>
          </a:xfrm>
        </p:spPr>
        <p:txBody>
          <a:bodyPr/>
          <a:lstStyle/>
          <a:p>
            <a:r>
              <a:rPr lang="en-US" dirty="0"/>
              <a:t>Social Assistance/Practice</a:t>
            </a:r>
            <a:endParaRPr lang="en-US" dirty="0">
              <a:effectLst/>
            </a:endParaRPr>
          </a:p>
        </p:txBody>
      </p:sp>
      <p:cxnSp>
        <p:nvCxnSpPr>
          <p:cNvPr id="15" name="Straight Connector 14">
            <a:extLst>
              <a:ext uri="{FF2B5EF4-FFF2-40B4-BE49-F238E27FC236}">
                <a16:creationId xmlns="" xmlns:a16="http://schemas.microsoft.com/office/drawing/2014/main" id="{642D433C-2521-498F-AEB8-751A77CDE32F}"/>
              </a:ext>
              <a:ext uri="{C183D7F6-B498-43B3-948B-1728B52AA6E4}">
                <adec:decorative xmlns="" xmlns:adec="http://schemas.microsoft.com/office/drawing/2017/decorative" val="1"/>
              </a:ext>
            </a:extLst>
          </p:cNvPr>
          <p:cNvCxnSpPr>
            <a:cxnSpLocks/>
          </p:cNvCxnSpPr>
          <p:nvPr/>
        </p:nvCxnSpPr>
        <p:spPr bwMode="gray">
          <a:xfrm>
            <a:off x="6814828" y="4826000"/>
            <a:ext cx="518775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894437"/>
      </p:ext>
    </p:extLst>
  </p:cSld>
  <p:clrMapOvr>
    <a:masterClrMapping/>
  </p:clrMapOvr>
  <mc:AlternateContent xmlns:mc="http://schemas.openxmlformats.org/markup-compatibility/2006" xmlns:p14="http://schemas.microsoft.com/office/powerpoint/2010/main">
    <mc:Choice Requires="p14">
      <p:transition spd="slow" p14:dur="2000" advTm="17643"/>
    </mc:Choice>
    <mc:Fallback xmlns="">
      <p:transition spd="slow" advTm="1764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Hands, Holding, Old, Yeng, Care">
            <a:extLst>
              <a:ext uri="{FF2B5EF4-FFF2-40B4-BE49-F238E27FC236}">
                <a16:creationId xmlns="" xmlns:a16="http://schemas.microsoft.com/office/drawing/2014/main" id="{1F24786C-480A-2A4C-ADD1-43A6F64EC553}"/>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10840" b="10840"/>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 xmlns:a16="http://schemas.microsoft.com/office/drawing/2014/main" id="{5159E9FA-E2FE-4ED3-AF77-6A386F661A9D}"/>
              </a:ext>
              <a:ext uri="{C183D7F6-B498-43B3-948B-1728B52AA6E4}">
                <adec:decorative xmlns="" xmlns:adec="http://schemas.microsoft.com/office/drawing/2017/decorative" val="1"/>
              </a:ext>
            </a:extLst>
          </p:cNvPr>
          <p:cNvSpPr/>
          <p:nvPr/>
        </p:nvSpPr>
        <p:spPr bwMode="gray">
          <a:xfrm>
            <a:off x="0" y="-1251285"/>
            <a:ext cx="12192000" cy="8109285"/>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8468F2B1-EF8F-4772-ADA1-4195B20EBA74}"/>
              </a:ext>
            </a:extLst>
          </p:cNvPr>
          <p:cNvSpPr>
            <a:spLocks noGrp="1"/>
          </p:cNvSpPr>
          <p:nvPr>
            <p:ph type="ctrTitle"/>
          </p:nvPr>
        </p:nvSpPr>
        <p:spPr bwMode="gray">
          <a:xfrm>
            <a:off x="5735328" y="2415100"/>
            <a:ext cx="6299682" cy="2387600"/>
          </a:xfrm>
        </p:spPr>
        <p:txBody>
          <a:bodyPr/>
          <a:lstStyle/>
          <a:p>
            <a:r>
              <a:rPr lang="en-US" dirty="0"/>
              <a:t/>
            </a:r>
            <a:br>
              <a:rPr lang="en-US" dirty="0"/>
            </a:br>
            <a:r>
              <a:rPr lang="en-US" dirty="0"/>
              <a:t>Moral/Spiritual Help</a:t>
            </a:r>
            <a:endParaRPr lang="en-US" dirty="0">
              <a:effectLst/>
            </a:endParaRPr>
          </a:p>
        </p:txBody>
      </p:sp>
      <p:cxnSp>
        <p:nvCxnSpPr>
          <p:cNvPr id="15" name="Straight Connector 14">
            <a:extLst>
              <a:ext uri="{FF2B5EF4-FFF2-40B4-BE49-F238E27FC236}">
                <a16:creationId xmlns="" xmlns:a16="http://schemas.microsoft.com/office/drawing/2014/main" id="{642D433C-2521-498F-AEB8-751A77CDE32F}"/>
              </a:ext>
              <a:ext uri="{C183D7F6-B498-43B3-948B-1728B52AA6E4}">
                <adec:decorative xmlns="" xmlns:adec="http://schemas.microsoft.com/office/drawing/2017/decorative" val="1"/>
              </a:ext>
            </a:extLst>
          </p:cNvPr>
          <p:cNvCxnSpPr>
            <a:cxnSpLocks/>
          </p:cNvCxnSpPr>
          <p:nvPr/>
        </p:nvCxnSpPr>
        <p:spPr bwMode="gray">
          <a:xfrm>
            <a:off x="6814828" y="4826000"/>
            <a:ext cx="518775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894437"/>
      </p:ext>
    </p:extLst>
  </p:cSld>
  <p:clrMapOvr>
    <a:masterClrMapping/>
  </p:clrMapOvr>
  <mc:AlternateContent xmlns:mc="http://schemas.openxmlformats.org/markup-compatibility/2006" xmlns:p14="http://schemas.microsoft.com/office/powerpoint/2010/main">
    <mc:Choice Requires="p14">
      <p:transition spd="slow" p14:dur="2000" advTm="18668"/>
    </mc:Choice>
    <mc:Fallback xmlns="">
      <p:transition spd="slow" advTm="1866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4" name="Picture 4" descr="Portrait Photo of Woman in Yellow T-shirt Doing the Shh Sign While Standing In Front of Blue Background">
            <a:extLst>
              <a:ext uri="{FF2B5EF4-FFF2-40B4-BE49-F238E27FC236}">
                <a16:creationId xmlns="" xmlns:a16="http://schemas.microsoft.com/office/drawing/2014/main" id="{F4D7EE0B-2176-8845-BE90-3A17DE8F91FE}"/>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8335" b="833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 xmlns:a16="http://schemas.microsoft.com/office/drawing/2014/main" id="{49E384DC-DAEE-4E7F-9DD5-4E5066C0652B}"/>
              </a:ext>
            </a:extLst>
          </p:cNvPr>
          <p:cNvSpPr>
            <a:spLocks noGrp="1"/>
          </p:cNvSpPr>
          <p:nvPr>
            <p:ph type="ctrTitle"/>
          </p:nvPr>
        </p:nvSpPr>
        <p:spPr bwMode="gray">
          <a:xfrm>
            <a:off x="177196" y="4394200"/>
            <a:ext cx="4890104" cy="1170500"/>
          </a:xfrm>
        </p:spPr>
        <p:txBody>
          <a:bodyPr/>
          <a:lstStyle/>
          <a:p>
            <a:r>
              <a:rPr lang="en-US" dirty="0"/>
              <a:t>CONFIDENTIALITY </a:t>
            </a:r>
          </a:p>
        </p:txBody>
      </p:sp>
      <p:sp>
        <p:nvSpPr>
          <p:cNvPr id="6" name="Text Placeholder 5">
            <a:extLst>
              <a:ext uri="{FF2B5EF4-FFF2-40B4-BE49-F238E27FC236}">
                <a16:creationId xmlns="" xmlns:a16="http://schemas.microsoft.com/office/drawing/2014/main" id="{DFE73750-57DB-4A35-85DD-B654E6A29A7C}"/>
              </a:ext>
            </a:extLst>
          </p:cNvPr>
          <p:cNvSpPr>
            <a:spLocks noGrp="1"/>
          </p:cNvSpPr>
          <p:nvPr>
            <p:ph type="subTitle" idx="1"/>
          </p:nvPr>
        </p:nvSpPr>
        <p:spPr bwMode="gray">
          <a:xfrm>
            <a:off x="189896" y="5905499"/>
            <a:ext cx="11240104" cy="758825"/>
          </a:xfrm>
        </p:spPr>
        <p:txBody>
          <a:bodyPr/>
          <a:lstStyle/>
          <a:p>
            <a:r>
              <a:rPr lang="en-US" sz="3600" dirty="0"/>
              <a:t>Respecting the trust they give us</a:t>
            </a:r>
          </a:p>
          <a:p>
            <a:r>
              <a:rPr lang="en-US" sz="3600" dirty="0"/>
              <a:t/>
            </a:r>
            <a:br>
              <a:rPr lang="en-US" sz="3600" dirty="0"/>
            </a:br>
            <a:endParaRPr lang="en-US" sz="3600" dirty="0">
              <a:effectLst/>
            </a:endParaRPr>
          </a:p>
        </p:txBody>
      </p:sp>
      <p:cxnSp>
        <p:nvCxnSpPr>
          <p:cNvPr id="10" name="Straight Connector 9">
            <a:extLst>
              <a:ext uri="{FF2B5EF4-FFF2-40B4-BE49-F238E27FC236}">
                <a16:creationId xmlns="" xmlns:a16="http://schemas.microsoft.com/office/drawing/2014/main" id="{5F4C8A63-F9E3-41F6-B725-B846F2010334}"/>
              </a:ext>
              <a:ext uri="{C183D7F6-B498-43B3-948B-1728B52AA6E4}">
                <adec:decorative xmlns="" xmlns:adec="http://schemas.microsoft.com/office/drawing/2017/decorative" val="1"/>
              </a:ext>
            </a:extLst>
          </p:cNvPr>
          <p:cNvCxnSpPr>
            <a:cxnSpLocks/>
          </p:cNvCxnSpPr>
          <p:nvPr/>
        </p:nvCxnSpPr>
        <p:spPr bwMode="gray">
          <a:xfrm>
            <a:off x="209803" y="5732463"/>
            <a:ext cx="4974545"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857592"/>
      </p:ext>
    </p:extLst>
  </p:cSld>
  <p:clrMapOvr>
    <a:masterClrMapping/>
  </p:clrMapOvr>
  <mc:AlternateContent xmlns:mc="http://schemas.openxmlformats.org/markup-compatibility/2006" xmlns:p14="http://schemas.microsoft.com/office/powerpoint/2010/main">
    <mc:Choice Requires="p14">
      <p:transition spd="slow" p14:dur="2000" advTm="16102"/>
    </mc:Choice>
    <mc:Fallback xmlns="">
      <p:transition spd="slow" advTm="1610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descr="Row of seated people clapping hands at work event">
            <a:extLst>
              <a:ext uri="{FF2B5EF4-FFF2-40B4-BE49-F238E27FC236}">
                <a16:creationId xmlns="" xmlns:a16="http://schemas.microsoft.com/office/drawing/2014/main" id="{FA24ADDD-C21F-044B-9637-4A4C7065B39A}"/>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8252" b="8252"/>
          <a:stretch>
            <a:fillRect/>
          </a:stretch>
        </p:blipFill>
        <p:spPr/>
      </p:pic>
      <p:sp>
        <p:nvSpPr>
          <p:cNvPr id="32" name="Rectangle 31">
            <a:extLst>
              <a:ext uri="{FF2B5EF4-FFF2-40B4-BE49-F238E27FC236}">
                <a16:creationId xmlns="" xmlns:a16="http://schemas.microsoft.com/office/drawing/2014/main" id="{A851B3CA-790D-465D-9B97-AA9876E357B9}"/>
              </a:ext>
              <a:ext uri="{C183D7F6-B498-43B3-948B-1728B52AA6E4}">
                <adec:decorative xmlns="" xmlns:adec="http://schemas.microsoft.com/office/drawing/2017/decorative" val="1"/>
              </a:ext>
            </a:extLst>
          </p:cNvPr>
          <p:cNvSpPr/>
          <p:nvPr/>
        </p:nvSpPr>
        <p:spPr>
          <a:xfrm>
            <a:off x="6399500" y="0"/>
            <a:ext cx="433266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8468F2B1-EF8F-4772-ADA1-4195B20EBA74}"/>
              </a:ext>
            </a:extLst>
          </p:cNvPr>
          <p:cNvSpPr>
            <a:spLocks noGrp="1"/>
          </p:cNvSpPr>
          <p:nvPr>
            <p:ph type="ctrTitle"/>
          </p:nvPr>
        </p:nvSpPr>
        <p:spPr bwMode="gray">
          <a:xfrm>
            <a:off x="6399499" y="2377000"/>
            <a:ext cx="4332669" cy="2387600"/>
          </a:xfrm>
        </p:spPr>
        <p:txBody>
          <a:bodyPr/>
          <a:lstStyle/>
          <a:p>
            <a:r>
              <a:rPr lang="en-US" dirty="0"/>
              <a:t>Thank you for participating</a:t>
            </a:r>
            <a:br>
              <a:rPr lang="en-US" dirty="0"/>
            </a:br>
            <a:endParaRPr lang="en-US" dirty="0">
              <a:effectLst/>
            </a:endParaRPr>
          </a:p>
        </p:txBody>
      </p:sp>
      <p:cxnSp>
        <p:nvCxnSpPr>
          <p:cNvPr id="16" name="Straight Connector 15">
            <a:extLst>
              <a:ext uri="{FF2B5EF4-FFF2-40B4-BE49-F238E27FC236}">
                <a16:creationId xmlns="" xmlns:a16="http://schemas.microsoft.com/office/drawing/2014/main" id="{F3753AF9-461F-4049-BB9D-621E76A51470}"/>
              </a:ext>
              <a:ext uri="{C183D7F6-B498-43B3-948B-1728B52AA6E4}">
                <adec:decorative xmlns="" xmlns:adec="http://schemas.microsoft.com/office/drawing/2017/decorative" val="1"/>
              </a:ext>
            </a:extLst>
          </p:cNvPr>
          <p:cNvCxnSpPr>
            <a:cxnSpLocks/>
          </p:cNvCxnSpPr>
          <p:nvPr/>
        </p:nvCxnSpPr>
        <p:spPr>
          <a:xfrm>
            <a:off x="6539896" y="4848225"/>
            <a:ext cx="3571782"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67659"/>
      </p:ext>
    </p:extLst>
  </p:cSld>
  <p:clrMapOvr>
    <a:masterClrMapping/>
  </p:clrMapOvr>
  <mc:AlternateContent xmlns:mc="http://schemas.openxmlformats.org/markup-compatibility/2006" xmlns:p14="http://schemas.microsoft.com/office/powerpoint/2010/main">
    <mc:Choice Requires="p14">
      <p:transition spd="slow" p14:dur="2000" advTm="33101"/>
    </mc:Choice>
    <mc:Fallback xmlns="">
      <p:transition spd="slow" advTm="33101"/>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500" dirty="0" smtClean="0"/>
              <a:t>References</a:t>
            </a:r>
            <a:endParaRPr lang="en-US" sz="2500" dirty="0"/>
          </a:p>
        </p:txBody>
      </p:sp>
      <p:sp>
        <p:nvSpPr>
          <p:cNvPr id="3" name="Slide Number Placeholder 2"/>
          <p:cNvSpPr>
            <a:spLocks noGrp="1"/>
          </p:cNvSpPr>
          <p:nvPr>
            <p:ph type="sldNum" sz="quarter" idx="11"/>
          </p:nvPr>
        </p:nvSpPr>
        <p:spPr/>
        <p:txBody>
          <a:bodyPr/>
          <a:lstStyle/>
          <a:p>
            <a:fld id="{4B73C415-D670-4716-A5EC-CC4D52CA2BAC}" type="slidenum">
              <a:rPr lang="en-US" noProof="0" smtClean="0"/>
              <a:pPr/>
              <a:t>24</a:t>
            </a:fld>
            <a:endParaRPr lang="en-US" noProof="0" dirty="0"/>
          </a:p>
        </p:txBody>
      </p:sp>
      <p:sp>
        <p:nvSpPr>
          <p:cNvPr id="4" name="Rectangle 3"/>
          <p:cNvSpPr/>
          <p:nvPr/>
        </p:nvSpPr>
        <p:spPr>
          <a:xfrm>
            <a:off x="0" y="6511637"/>
            <a:ext cx="12192001" cy="3463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5636" y="1163782"/>
            <a:ext cx="11356364" cy="3554819"/>
          </a:xfrm>
          <a:prstGeom prst="rect">
            <a:avLst/>
          </a:prstGeom>
          <a:noFill/>
        </p:spPr>
        <p:txBody>
          <a:bodyPr wrap="square" rtlCol="0">
            <a:spAutoFit/>
          </a:bodyPr>
          <a:lstStyle/>
          <a:p>
            <a:r>
              <a:rPr lang="en-US" sz="1500" dirty="0"/>
              <a:t>- American Diabetes Association (2022). Standards of Medical Care in Diabetes. Vol 45 (Supplement 1). Last accessed Sept 15, 2022. https://diabetesjournals.org/care/issue/45/Supplement_1 </a:t>
            </a:r>
          </a:p>
          <a:p>
            <a:endParaRPr lang="en-US" sz="1500" dirty="0" smtClean="0"/>
          </a:p>
          <a:p>
            <a:r>
              <a:rPr lang="en-US" sz="1500" dirty="0" smtClean="0"/>
              <a:t>- </a:t>
            </a:r>
            <a:r>
              <a:rPr lang="en-US" sz="1500" dirty="0" err="1"/>
              <a:t>Banday</a:t>
            </a:r>
            <a:r>
              <a:rPr lang="en-US" sz="1500" dirty="0"/>
              <a:t>, M. Z., Sameer, A. S., &amp; </a:t>
            </a:r>
            <a:r>
              <a:rPr lang="en-US" sz="1500" dirty="0" err="1"/>
              <a:t>Nissar</a:t>
            </a:r>
            <a:r>
              <a:rPr lang="en-US" sz="1500" dirty="0"/>
              <a:t>, S. (2020). Pathophysiology of diabetes: An overview. Avicenna journal of medicine, 10(4), 174–188. </a:t>
            </a:r>
          </a:p>
          <a:p>
            <a:endParaRPr lang="en-US" sz="1500" dirty="0" smtClean="0"/>
          </a:p>
          <a:p>
            <a:r>
              <a:rPr lang="en-US" sz="1500" dirty="0" smtClean="0"/>
              <a:t>- </a:t>
            </a:r>
            <a:r>
              <a:rPr lang="en-US" sz="1500" dirty="0"/>
              <a:t>Hispanic/Latino Americans and type 2 diabetes. (2022, April 4). Centers for Disease Control and Prevention. Last accessed September 15, 2022. https://www.cdc.gov/diabetes/library/features/hispanic-diabetes.html </a:t>
            </a:r>
          </a:p>
          <a:p>
            <a:endParaRPr lang="en-US" sz="1500" dirty="0" smtClean="0"/>
          </a:p>
          <a:p>
            <a:r>
              <a:rPr lang="en-US" sz="1500" dirty="0" smtClean="0"/>
              <a:t>- </a:t>
            </a:r>
            <a:r>
              <a:rPr lang="en-US" sz="1500" dirty="0"/>
              <a:t>Ismail, L., </a:t>
            </a:r>
            <a:r>
              <a:rPr lang="en-US" sz="1500" dirty="0" err="1"/>
              <a:t>Materwala</a:t>
            </a:r>
            <a:r>
              <a:rPr lang="en-US" sz="1500" dirty="0"/>
              <a:t>, H., &amp; Al </a:t>
            </a:r>
            <a:r>
              <a:rPr lang="en-US" sz="1500" dirty="0" err="1"/>
              <a:t>Kaabi</a:t>
            </a:r>
            <a:r>
              <a:rPr lang="en-US" sz="1500" dirty="0"/>
              <a:t>, J. (2021). Association of risk factors with type 2 diabetes: A systematic review. Computational and structural biotechnology journal, 19, 1759–1785. </a:t>
            </a:r>
          </a:p>
          <a:p>
            <a:endParaRPr lang="en-US" sz="1500" dirty="0" smtClean="0"/>
          </a:p>
          <a:p>
            <a:r>
              <a:rPr lang="en-US" sz="1500" dirty="0" smtClean="0"/>
              <a:t>- </a:t>
            </a:r>
            <a:r>
              <a:rPr lang="en-US" sz="1500" dirty="0" err="1"/>
              <a:t>Marín-Peñalver</a:t>
            </a:r>
            <a:r>
              <a:rPr lang="en-US" sz="1500" dirty="0"/>
              <a:t>, J. J., Martín-</a:t>
            </a:r>
            <a:r>
              <a:rPr lang="en-US" sz="1500" dirty="0" err="1"/>
              <a:t>Timón</a:t>
            </a:r>
            <a:r>
              <a:rPr lang="en-US" sz="1500" dirty="0"/>
              <a:t>, I., </a:t>
            </a:r>
            <a:r>
              <a:rPr lang="en-US" sz="1500" dirty="0" err="1"/>
              <a:t>Sevillano-Collantes</a:t>
            </a:r>
            <a:r>
              <a:rPr lang="en-US" sz="1500" dirty="0"/>
              <a:t>, C., &amp; Del </a:t>
            </a:r>
            <a:r>
              <a:rPr lang="en-US" sz="1500" dirty="0" err="1"/>
              <a:t>Cañizo</a:t>
            </a:r>
            <a:r>
              <a:rPr lang="en-US" sz="1500" dirty="0"/>
              <a:t>-Gómez, F. J. (2016). Update on the treatment of type 2 diabetes mellitus. World journal of diabetes, 7(17), 354–395.</a:t>
            </a:r>
          </a:p>
          <a:p>
            <a:endParaRPr lang="en-US" sz="1500" dirty="0"/>
          </a:p>
        </p:txBody>
      </p:sp>
    </p:spTree>
    <p:extLst>
      <p:ext uri="{BB962C8B-B14F-4D97-AF65-F5344CB8AC3E}">
        <p14:creationId xmlns:p14="http://schemas.microsoft.com/office/powerpoint/2010/main" val="3730952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carb to gluclose diagram.jpg"/>
          <p:cNvPicPr>
            <a:picLocks noChangeAspect="1"/>
          </p:cNvPicPr>
          <p:nvPr/>
        </p:nvPicPr>
        <p:blipFill>
          <a:blip r:embed="rId3" cstate="print"/>
          <a:stretch>
            <a:fillRect/>
          </a:stretch>
        </p:blipFill>
        <p:spPr>
          <a:xfrm>
            <a:off x="120650" y="631923"/>
            <a:ext cx="11530013" cy="5102030"/>
          </a:xfrm>
          <a:prstGeom prst="rect">
            <a:avLst/>
          </a:prstGeom>
          <a:noFill/>
          <a:ln w="95250" cap="sq">
            <a:solidFill>
              <a:schemeClr val="bg1">
                <a:lumMod val="95000"/>
              </a:schemeClr>
            </a:solidFill>
          </a:ln>
        </p:spPr>
      </p:pic>
      <p:sp>
        <p:nvSpPr>
          <p:cNvPr id="3" name="TextBox 2">
            <a:extLst>
              <a:ext uri="{FF2B5EF4-FFF2-40B4-BE49-F238E27FC236}">
                <a16:creationId xmlns="" xmlns:a16="http://schemas.microsoft.com/office/drawing/2014/main" id="{362542BA-C70F-654E-8D3F-8D952130BEFF}"/>
              </a:ext>
            </a:extLst>
          </p:cNvPr>
          <p:cNvSpPr txBox="1"/>
          <p:nvPr/>
        </p:nvSpPr>
        <p:spPr>
          <a:xfrm>
            <a:off x="699247" y="4643718"/>
            <a:ext cx="2207239" cy="1200329"/>
          </a:xfrm>
          <a:prstGeom prst="rect">
            <a:avLst/>
          </a:prstGeom>
          <a:solidFill>
            <a:schemeClr val="bg1"/>
          </a:solid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Eats the carbohydrate</a:t>
            </a:r>
          </a:p>
          <a:p>
            <a:endParaRPr lang="en-US" dirty="0">
              <a:latin typeface="Times" pitchFamily="2" charset="0"/>
            </a:endParaRPr>
          </a:p>
          <a:p>
            <a:endParaRPr lang="en-US" dirty="0">
              <a:latin typeface="Times" pitchFamily="2" charset="0"/>
            </a:endParaRPr>
          </a:p>
        </p:txBody>
      </p:sp>
      <p:sp>
        <p:nvSpPr>
          <p:cNvPr id="5" name="TextBox 4">
            <a:extLst>
              <a:ext uri="{FF2B5EF4-FFF2-40B4-BE49-F238E27FC236}">
                <a16:creationId xmlns="" xmlns:a16="http://schemas.microsoft.com/office/drawing/2014/main" id="{BFE8F63F-3C3C-B145-A383-AAEAEA351FED}"/>
              </a:ext>
            </a:extLst>
          </p:cNvPr>
          <p:cNvSpPr txBox="1"/>
          <p:nvPr/>
        </p:nvSpPr>
        <p:spPr>
          <a:xfrm>
            <a:off x="3960479" y="4617291"/>
            <a:ext cx="3462298" cy="1200329"/>
          </a:xfrm>
          <a:prstGeom prst="rect">
            <a:avLst/>
          </a:prstGeom>
          <a:solidFill>
            <a:schemeClr val="bg1"/>
          </a:solidFill>
        </p:spPr>
        <p:txBody>
          <a:bodyPr wrap="square" rtlCol="0">
            <a:spAutoFit/>
          </a:bodyPr>
          <a:lstStyle/>
          <a:p>
            <a:r>
              <a:rPr lang="en-US" dirty="0"/>
              <a:t>Carbohydrate is converted into glucose</a:t>
            </a:r>
          </a:p>
          <a:p>
            <a:endParaRPr lang="en-US" dirty="0"/>
          </a:p>
          <a:p>
            <a:endParaRPr lang="en-US" dirty="0"/>
          </a:p>
        </p:txBody>
      </p:sp>
      <p:sp>
        <p:nvSpPr>
          <p:cNvPr id="8" name="TextBox 7">
            <a:extLst>
              <a:ext uri="{FF2B5EF4-FFF2-40B4-BE49-F238E27FC236}">
                <a16:creationId xmlns="" xmlns:a16="http://schemas.microsoft.com/office/drawing/2014/main" id="{7E62D72E-5559-5D40-9D68-F6B66C82D4C0}"/>
              </a:ext>
            </a:extLst>
          </p:cNvPr>
          <p:cNvSpPr txBox="1"/>
          <p:nvPr/>
        </p:nvSpPr>
        <p:spPr>
          <a:xfrm>
            <a:off x="8030455" y="4617291"/>
            <a:ext cx="3462298" cy="1200329"/>
          </a:xfrm>
          <a:prstGeom prst="rect">
            <a:avLst/>
          </a:prstGeom>
          <a:solidFill>
            <a:schemeClr val="bg1"/>
          </a:solidFill>
        </p:spPr>
        <p:txBody>
          <a:bodyPr wrap="square" rtlCol="0">
            <a:spAutoFit/>
          </a:bodyPr>
          <a:lstStyle/>
          <a:p>
            <a:r>
              <a:rPr lang="en-US" dirty="0"/>
              <a:t>Glucose enters the blood</a:t>
            </a:r>
          </a:p>
          <a:p>
            <a:r>
              <a:rPr lang="en-US" dirty="0"/>
              <a:t/>
            </a:r>
            <a:br>
              <a:rPr lang="en-US" dirty="0"/>
            </a:br>
            <a:endParaRPr lang="en-US" dirty="0"/>
          </a:p>
          <a:p>
            <a:endParaRPr lang="en-US" dirty="0">
              <a:effectLst/>
            </a:endParaRPr>
          </a:p>
        </p:txBody>
      </p:sp>
      <p:sp>
        <p:nvSpPr>
          <p:cNvPr id="11" name="TextBox 10">
            <a:extLst>
              <a:ext uri="{FF2B5EF4-FFF2-40B4-BE49-F238E27FC236}">
                <a16:creationId xmlns="" xmlns:a16="http://schemas.microsoft.com/office/drawing/2014/main" id="{60BF8117-A437-A641-89CE-737ABEC9B9F9}"/>
              </a:ext>
            </a:extLst>
          </p:cNvPr>
          <p:cNvSpPr txBox="1"/>
          <p:nvPr/>
        </p:nvSpPr>
        <p:spPr>
          <a:xfrm>
            <a:off x="6354056" y="2967335"/>
            <a:ext cx="1068721" cy="369332"/>
          </a:xfrm>
          <a:prstGeom prst="rect">
            <a:avLst/>
          </a:prstGeom>
          <a:solidFill>
            <a:schemeClr val="bg1"/>
          </a:solidFill>
        </p:spPr>
        <p:txBody>
          <a:bodyPr wrap="square" rtlCol="0">
            <a:spAutoFit/>
          </a:bodyPr>
          <a:lstStyle/>
          <a:p>
            <a:r>
              <a:rPr lang="en-US" dirty="0"/>
              <a:t>Glucose</a:t>
            </a:r>
          </a:p>
        </p:txBody>
      </p:sp>
      <p:sp>
        <p:nvSpPr>
          <p:cNvPr id="12" name="TextBox 11">
            <a:extLst>
              <a:ext uri="{FF2B5EF4-FFF2-40B4-BE49-F238E27FC236}">
                <a16:creationId xmlns="" xmlns:a16="http://schemas.microsoft.com/office/drawing/2014/main" id="{DB7C78BD-C636-9B4B-BFE4-3E4C8FF96DAB}"/>
              </a:ext>
            </a:extLst>
          </p:cNvPr>
          <p:cNvSpPr txBox="1"/>
          <p:nvPr/>
        </p:nvSpPr>
        <p:spPr>
          <a:xfrm>
            <a:off x="3817044" y="3182938"/>
            <a:ext cx="2020901" cy="369332"/>
          </a:xfrm>
          <a:prstGeom prst="rect">
            <a:avLst/>
          </a:prstGeom>
          <a:solidFill>
            <a:schemeClr val="bg1"/>
          </a:solidFill>
        </p:spPr>
        <p:txBody>
          <a:bodyPr wrap="square" rtlCol="0">
            <a:spAutoFit/>
          </a:bodyPr>
          <a:lstStyle/>
          <a:p>
            <a:r>
              <a:rPr lang="en-US" dirty="0"/>
              <a:t>Carbohydrate</a:t>
            </a:r>
          </a:p>
        </p:txBody>
      </p:sp>
      <p:sp>
        <p:nvSpPr>
          <p:cNvPr id="9" name="Rectangle 8">
            <a:extLst>
              <a:ext uri="{FF2B5EF4-FFF2-40B4-BE49-F238E27FC236}">
                <a16:creationId xmlns="" xmlns:a16="http://schemas.microsoft.com/office/drawing/2014/main" id="{F19CF55C-09A7-0CC1-4E42-A0555B670346}"/>
              </a:ext>
              <a:ext uri="{C183D7F6-B498-43B3-948B-1728B52AA6E4}">
                <adec:decorative xmlns="" xmlns:adec="http://schemas.microsoft.com/office/drawing/2017/decorative" val="1"/>
              </a:ext>
            </a:extLst>
          </p:cNvPr>
          <p:cNvSpPr/>
          <p:nvPr/>
        </p:nvSpPr>
        <p:spPr>
          <a:xfrm>
            <a:off x="0" y="6115965"/>
            <a:ext cx="12192000" cy="742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5170393"/>
      </p:ext>
    </p:extLst>
  </p:cSld>
  <p:clrMapOvr>
    <a:masterClrMapping/>
  </p:clrMapOvr>
  <mc:AlternateContent xmlns:mc="http://schemas.openxmlformats.org/markup-compatibility/2006" xmlns:p14="http://schemas.microsoft.com/office/powerpoint/2010/main">
    <mc:Choice Requires="p14">
      <p:transition spd="slow" p14:dur="2000" advTm="55835"/>
    </mc:Choice>
    <mc:Fallback xmlns="">
      <p:transition spd="slow" advTm="5583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luclose diagram.jpg"/>
          <p:cNvPicPr>
            <a:picLocks noChangeAspect="1"/>
          </p:cNvPicPr>
          <p:nvPr/>
        </p:nvPicPr>
        <p:blipFill>
          <a:blip r:embed="rId3" cstate="print"/>
          <a:stretch>
            <a:fillRect/>
          </a:stretch>
        </p:blipFill>
        <p:spPr>
          <a:xfrm>
            <a:off x="120650" y="631923"/>
            <a:ext cx="11530013" cy="5102030"/>
          </a:xfrm>
          <a:prstGeom prst="rect">
            <a:avLst/>
          </a:prstGeom>
          <a:noFill/>
          <a:ln w="95250" cap="sq">
            <a:solidFill>
              <a:schemeClr val="bg1">
                <a:lumMod val="95000"/>
              </a:schemeClr>
            </a:solidFill>
          </a:ln>
        </p:spPr>
      </p:pic>
      <p:sp>
        <p:nvSpPr>
          <p:cNvPr id="3" name="TextBox 2">
            <a:extLst>
              <a:ext uri="{FF2B5EF4-FFF2-40B4-BE49-F238E27FC236}">
                <a16:creationId xmlns="" xmlns:a16="http://schemas.microsoft.com/office/drawing/2014/main" id="{3978C5B5-48BF-C349-9A47-F122C24CE368}"/>
              </a:ext>
            </a:extLst>
          </p:cNvPr>
          <p:cNvSpPr txBox="1"/>
          <p:nvPr/>
        </p:nvSpPr>
        <p:spPr>
          <a:xfrm>
            <a:off x="2965397" y="2967335"/>
            <a:ext cx="1068721" cy="923330"/>
          </a:xfrm>
          <a:prstGeom prst="rect">
            <a:avLst/>
          </a:prstGeom>
          <a:solidFill>
            <a:schemeClr val="bg1"/>
          </a:solidFill>
        </p:spPr>
        <p:txBody>
          <a:bodyPr wrap="square" rtlCol="0">
            <a:spAutoFit/>
          </a:bodyPr>
          <a:lstStyle/>
          <a:p>
            <a:r>
              <a:rPr lang="en-US" dirty="0"/>
              <a:t>Insulin</a:t>
            </a:r>
          </a:p>
          <a:p>
            <a:r>
              <a:rPr lang="en-US" dirty="0"/>
              <a:t/>
            </a:r>
            <a:br>
              <a:rPr lang="en-US" dirty="0"/>
            </a:br>
            <a:endParaRPr lang="en-US" dirty="0">
              <a:effectLst/>
            </a:endParaRPr>
          </a:p>
        </p:txBody>
      </p:sp>
      <p:sp>
        <p:nvSpPr>
          <p:cNvPr id="5" name="TextBox 4">
            <a:extLst>
              <a:ext uri="{FF2B5EF4-FFF2-40B4-BE49-F238E27FC236}">
                <a16:creationId xmlns="" xmlns:a16="http://schemas.microsoft.com/office/drawing/2014/main" id="{45012A6A-84D2-D342-9D38-8BF80F6623AB}"/>
              </a:ext>
            </a:extLst>
          </p:cNvPr>
          <p:cNvSpPr txBox="1"/>
          <p:nvPr/>
        </p:nvSpPr>
        <p:spPr>
          <a:xfrm>
            <a:off x="1817915" y="2967335"/>
            <a:ext cx="548768" cy="646331"/>
          </a:xfrm>
          <a:prstGeom prst="rect">
            <a:avLst/>
          </a:prstGeom>
          <a:solidFill>
            <a:schemeClr val="bg1"/>
          </a:solidFill>
        </p:spPr>
        <p:txBody>
          <a:bodyPr wrap="square" rtlCol="0">
            <a:spAutoFit/>
          </a:bodyPr>
          <a:lstStyle/>
          <a:p>
            <a:r>
              <a:rPr lang="en-US" dirty="0"/>
              <a:t>Cell</a:t>
            </a:r>
          </a:p>
          <a:p>
            <a:endParaRPr lang="en-US" dirty="0">
              <a:effectLst/>
            </a:endParaRPr>
          </a:p>
        </p:txBody>
      </p:sp>
      <p:sp>
        <p:nvSpPr>
          <p:cNvPr id="6" name="TextBox 5">
            <a:extLst>
              <a:ext uri="{FF2B5EF4-FFF2-40B4-BE49-F238E27FC236}">
                <a16:creationId xmlns="" xmlns:a16="http://schemas.microsoft.com/office/drawing/2014/main" id="{8B9D4129-D50A-4C44-89AB-606956111C0D}"/>
              </a:ext>
            </a:extLst>
          </p:cNvPr>
          <p:cNvSpPr txBox="1"/>
          <p:nvPr/>
        </p:nvSpPr>
        <p:spPr>
          <a:xfrm>
            <a:off x="5077544" y="3659832"/>
            <a:ext cx="707793" cy="369332"/>
          </a:xfrm>
          <a:prstGeom prst="rect">
            <a:avLst/>
          </a:prstGeom>
          <a:solidFill>
            <a:schemeClr val="bg1"/>
          </a:solidFill>
        </p:spPr>
        <p:txBody>
          <a:bodyPr wrap="square" rtlCol="0">
            <a:spAutoFit/>
          </a:bodyPr>
          <a:lstStyle/>
          <a:p>
            <a:pPr algn="ctr"/>
            <a:r>
              <a:rPr lang="en-US" dirty="0"/>
              <a:t>Cell</a:t>
            </a:r>
          </a:p>
        </p:txBody>
      </p:sp>
      <p:sp>
        <p:nvSpPr>
          <p:cNvPr id="7" name="TextBox 6">
            <a:extLst>
              <a:ext uri="{FF2B5EF4-FFF2-40B4-BE49-F238E27FC236}">
                <a16:creationId xmlns="" xmlns:a16="http://schemas.microsoft.com/office/drawing/2014/main" id="{8C6ED3A9-169B-DF4D-B1C7-D1BCF131095E}"/>
              </a:ext>
            </a:extLst>
          </p:cNvPr>
          <p:cNvSpPr txBox="1"/>
          <p:nvPr/>
        </p:nvSpPr>
        <p:spPr>
          <a:xfrm>
            <a:off x="8880231" y="2967335"/>
            <a:ext cx="778795" cy="646331"/>
          </a:xfrm>
          <a:prstGeom prst="rect">
            <a:avLst/>
          </a:prstGeom>
          <a:solidFill>
            <a:schemeClr val="bg1"/>
          </a:solidFill>
        </p:spPr>
        <p:txBody>
          <a:bodyPr wrap="square" rtlCol="0">
            <a:spAutoFit/>
          </a:bodyPr>
          <a:lstStyle/>
          <a:p>
            <a:r>
              <a:rPr lang="en-US" dirty="0"/>
              <a:t>Cell</a:t>
            </a:r>
          </a:p>
          <a:p>
            <a:endParaRPr lang="en-US" dirty="0"/>
          </a:p>
        </p:txBody>
      </p:sp>
      <p:sp>
        <p:nvSpPr>
          <p:cNvPr id="8" name="TextBox 7">
            <a:extLst>
              <a:ext uri="{FF2B5EF4-FFF2-40B4-BE49-F238E27FC236}">
                <a16:creationId xmlns="" xmlns:a16="http://schemas.microsoft.com/office/drawing/2014/main" id="{42C55711-AA8A-554D-84AD-D5348A4F3690}"/>
              </a:ext>
            </a:extLst>
          </p:cNvPr>
          <p:cNvSpPr txBox="1"/>
          <p:nvPr/>
        </p:nvSpPr>
        <p:spPr>
          <a:xfrm>
            <a:off x="5503985" y="1124047"/>
            <a:ext cx="1115809" cy="646331"/>
          </a:xfrm>
          <a:prstGeom prst="rect">
            <a:avLst/>
          </a:prstGeom>
          <a:solidFill>
            <a:schemeClr val="bg1"/>
          </a:solidFill>
        </p:spPr>
        <p:txBody>
          <a:bodyPr wrap="square" rtlCol="0">
            <a:spAutoFit/>
          </a:bodyPr>
          <a:lstStyle/>
          <a:p>
            <a:pPr algn="ctr"/>
            <a:r>
              <a:rPr lang="en-US" dirty="0"/>
              <a:t>Blood vessel</a:t>
            </a:r>
            <a:endParaRPr lang="en-US" dirty="0">
              <a:effectLst/>
            </a:endParaRPr>
          </a:p>
        </p:txBody>
      </p:sp>
      <p:sp>
        <p:nvSpPr>
          <p:cNvPr id="9" name="TextBox 8">
            <a:extLst>
              <a:ext uri="{FF2B5EF4-FFF2-40B4-BE49-F238E27FC236}">
                <a16:creationId xmlns="" xmlns:a16="http://schemas.microsoft.com/office/drawing/2014/main" id="{30AE6315-E8D4-C64E-9AC1-5D6C6B3DC0A3}"/>
              </a:ext>
            </a:extLst>
          </p:cNvPr>
          <p:cNvSpPr txBox="1"/>
          <p:nvPr/>
        </p:nvSpPr>
        <p:spPr>
          <a:xfrm>
            <a:off x="141448" y="3429000"/>
            <a:ext cx="1373520" cy="923330"/>
          </a:xfrm>
          <a:prstGeom prst="rect">
            <a:avLst/>
          </a:prstGeom>
          <a:solidFill>
            <a:schemeClr val="bg1"/>
          </a:solidFill>
        </p:spPr>
        <p:txBody>
          <a:bodyPr wrap="square" rtlCol="0">
            <a:spAutoFit/>
          </a:bodyPr>
          <a:lstStyle/>
          <a:p>
            <a:r>
              <a:rPr lang="en-US" dirty="0"/>
              <a:t>Glucose from food</a:t>
            </a:r>
          </a:p>
          <a:p>
            <a:endParaRPr lang="en-US" dirty="0"/>
          </a:p>
        </p:txBody>
      </p:sp>
      <p:sp>
        <p:nvSpPr>
          <p:cNvPr id="10" name="TextBox 9">
            <a:extLst>
              <a:ext uri="{FF2B5EF4-FFF2-40B4-BE49-F238E27FC236}">
                <a16:creationId xmlns="" xmlns:a16="http://schemas.microsoft.com/office/drawing/2014/main" id="{13630FB4-3EE3-9C40-99FF-185980B12404}"/>
              </a:ext>
            </a:extLst>
          </p:cNvPr>
          <p:cNvSpPr txBox="1"/>
          <p:nvPr/>
        </p:nvSpPr>
        <p:spPr>
          <a:xfrm>
            <a:off x="525077" y="4629329"/>
            <a:ext cx="2585676" cy="1200329"/>
          </a:xfrm>
          <a:prstGeom prst="rect">
            <a:avLst/>
          </a:prstGeom>
          <a:solidFill>
            <a:schemeClr val="bg1"/>
          </a:solidFill>
        </p:spPr>
        <p:txBody>
          <a:bodyPr wrap="square" rtlCol="0">
            <a:spAutoFit/>
          </a:bodyPr>
          <a:lstStyle/>
          <a:p>
            <a:r>
              <a:rPr lang="en-US" dirty="0"/>
              <a:t>How much glucose increases the body produces insulin</a:t>
            </a:r>
          </a:p>
          <a:p>
            <a:endParaRPr lang="en-US" dirty="0">
              <a:effectLst/>
            </a:endParaRPr>
          </a:p>
        </p:txBody>
      </p:sp>
      <p:sp>
        <p:nvSpPr>
          <p:cNvPr id="11" name="TextBox 10">
            <a:extLst>
              <a:ext uri="{FF2B5EF4-FFF2-40B4-BE49-F238E27FC236}">
                <a16:creationId xmlns="" xmlns:a16="http://schemas.microsoft.com/office/drawing/2014/main" id="{CC05BD6E-3B19-9944-978C-6A910E877FC3}"/>
              </a:ext>
            </a:extLst>
          </p:cNvPr>
          <p:cNvSpPr txBox="1"/>
          <p:nvPr/>
        </p:nvSpPr>
        <p:spPr>
          <a:xfrm>
            <a:off x="4034118" y="4625957"/>
            <a:ext cx="2585676" cy="1477328"/>
          </a:xfrm>
          <a:prstGeom prst="rect">
            <a:avLst/>
          </a:prstGeom>
          <a:solidFill>
            <a:schemeClr val="bg1"/>
          </a:solidFill>
        </p:spPr>
        <p:txBody>
          <a:bodyPr wrap="square" rtlCol="0">
            <a:spAutoFit/>
          </a:bodyPr>
          <a:lstStyle/>
          <a:p>
            <a:r>
              <a:rPr lang="en-US" dirty="0"/>
              <a:t>Insulin takes glucose and carries it to the cell</a:t>
            </a:r>
          </a:p>
          <a:p>
            <a:endParaRPr lang="en-US" dirty="0"/>
          </a:p>
          <a:p>
            <a:r>
              <a:rPr lang="en-US" dirty="0"/>
              <a:t/>
            </a:r>
            <a:br>
              <a:rPr lang="en-US" dirty="0"/>
            </a:br>
            <a:endParaRPr lang="en-US" dirty="0">
              <a:effectLst/>
            </a:endParaRPr>
          </a:p>
        </p:txBody>
      </p:sp>
      <p:sp>
        <p:nvSpPr>
          <p:cNvPr id="12" name="TextBox 11">
            <a:extLst>
              <a:ext uri="{FF2B5EF4-FFF2-40B4-BE49-F238E27FC236}">
                <a16:creationId xmlns="" xmlns:a16="http://schemas.microsoft.com/office/drawing/2014/main" id="{111F8843-665C-BD4E-A071-A342A7090D98}"/>
              </a:ext>
            </a:extLst>
          </p:cNvPr>
          <p:cNvSpPr txBox="1"/>
          <p:nvPr/>
        </p:nvSpPr>
        <p:spPr>
          <a:xfrm>
            <a:off x="7310820" y="4352330"/>
            <a:ext cx="4123764" cy="1754326"/>
          </a:xfrm>
          <a:prstGeom prst="rect">
            <a:avLst/>
          </a:prstGeom>
          <a:solidFill>
            <a:schemeClr val="bg1"/>
          </a:solidFill>
        </p:spPr>
        <p:txBody>
          <a:bodyPr wrap="square" rtlCol="0">
            <a:spAutoFit/>
          </a:bodyPr>
          <a:lstStyle/>
          <a:p>
            <a:r>
              <a:rPr lang="en-US" dirty="0"/>
              <a:t>Insulin is the key that opens the cell so that glucose enters and becomes energy</a:t>
            </a:r>
          </a:p>
          <a:p>
            <a:r>
              <a:rPr lang="en-US" dirty="0"/>
              <a:t/>
            </a:r>
            <a:br>
              <a:rPr lang="en-US" dirty="0"/>
            </a:br>
            <a:r>
              <a:rPr lang="en-US" dirty="0"/>
              <a:t/>
            </a:r>
            <a:br>
              <a:rPr lang="en-US" dirty="0"/>
            </a:br>
            <a:endParaRPr lang="en-US" dirty="0">
              <a:effectLst/>
            </a:endParaRPr>
          </a:p>
        </p:txBody>
      </p:sp>
      <p:sp>
        <p:nvSpPr>
          <p:cNvPr id="13" name="Rectangle 12">
            <a:extLst>
              <a:ext uri="{FF2B5EF4-FFF2-40B4-BE49-F238E27FC236}">
                <a16:creationId xmlns="" xmlns:a16="http://schemas.microsoft.com/office/drawing/2014/main" id="{E6489EC9-0FA7-BB5A-6CC0-92D057CD12C7}"/>
              </a:ext>
              <a:ext uri="{C183D7F6-B498-43B3-948B-1728B52AA6E4}">
                <adec:decorative xmlns="" xmlns:adec="http://schemas.microsoft.com/office/drawing/2017/decorative" val="1"/>
              </a:ext>
            </a:extLst>
          </p:cNvPr>
          <p:cNvSpPr/>
          <p:nvPr/>
        </p:nvSpPr>
        <p:spPr>
          <a:xfrm>
            <a:off x="0" y="6115965"/>
            <a:ext cx="12192000" cy="742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5170393"/>
      </p:ext>
    </p:extLst>
  </p:cSld>
  <p:clrMapOvr>
    <a:masterClrMapping/>
  </p:clrMapOvr>
  <mc:AlternateContent xmlns:mc="http://schemas.openxmlformats.org/markup-compatibility/2006" xmlns:p14="http://schemas.microsoft.com/office/powerpoint/2010/main">
    <mc:Choice Requires="p14">
      <p:transition spd="slow" p14:dur="2000" advTm="58416"/>
    </mc:Choice>
    <mc:Fallback xmlns="">
      <p:transition spd="slow" advTm="5841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luclose diagram 2.jpg"/>
          <p:cNvPicPr>
            <a:picLocks noChangeAspect="1"/>
          </p:cNvPicPr>
          <p:nvPr/>
        </p:nvPicPr>
        <p:blipFill>
          <a:blip r:embed="rId3" cstate="print"/>
          <a:stretch>
            <a:fillRect/>
          </a:stretch>
        </p:blipFill>
        <p:spPr>
          <a:xfrm>
            <a:off x="120650" y="631923"/>
            <a:ext cx="11530013" cy="5102030"/>
          </a:xfrm>
          <a:prstGeom prst="rect">
            <a:avLst/>
          </a:prstGeom>
          <a:noFill/>
          <a:ln w="95250" cap="sq">
            <a:solidFill>
              <a:schemeClr val="bg1">
                <a:lumMod val="95000"/>
              </a:schemeClr>
            </a:solidFill>
          </a:ln>
        </p:spPr>
      </p:pic>
      <p:sp>
        <p:nvSpPr>
          <p:cNvPr id="3" name="TextBox 2">
            <a:extLst>
              <a:ext uri="{FF2B5EF4-FFF2-40B4-BE49-F238E27FC236}">
                <a16:creationId xmlns="" xmlns:a16="http://schemas.microsoft.com/office/drawing/2014/main" id="{337F4E35-21BE-1B42-A2D3-51471DE6BE57}"/>
              </a:ext>
            </a:extLst>
          </p:cNvPr>
          <p:cNvSpPr txBox="1"/>
          <p:nvPr/>
        </p:nvSpPr>
        <p:spPr>
          <a:xfrm>
            <a:off x="1817915" y="2967335"/>
            <a:ext cx="548768" cy="646331"/>
          </a:xfrm>
          <a:prstGeom prst="rect">
            <a:avLst/>
          </a:prstGeom>
          <a:solidFill>
            <a:schemeClr val="bg1"/>
          </a:solidFill>
        </p:spPr>
        <p:txBody>
          <a:bodyPr wrap="square" rtlCol="0">
            <a:spAutoFit/>
          </a:bodyPr>
          <a:lstStyle/>
          <a:p>
            <a:r>
              <a:rPr lang="en-US" dirty="0"/>
              <a:t>Cell</a:t>
            </a:r>
          </a:p>
          <a:p>
            <a:endParaRPr lang="en-US" dirty="0">
              <a:effectLst/>
            </a:endParaRPr>
          </a:p>
        </p:txBody>
      </p:sp>
      <p:sp>
        <p:nvSpPr>
          <p:cNvPr id="6" name="TextBox 5">
            <a:extLst>
              <a:ext uri="{FF2B5EF4-FFF2-40B4-BE49-F238E27FC236}">
                <a16:creationId xmlns="" xmlns:a16="http://schemas.microsoft.com/office/drawing/2014/main" id="{DC032751-B926-2240-AF64-B8B15079E5A0}"/>
              </a:ext>
            </a:extLst>
          </p:cNvPr>
          <p:cNvSpPr txBox="1"/>
          <p:nvPr/>
        </p:nvSpPr>
        <p:spPr>
          <a:xfrm>
            <a:off x="141448" y="3429000"/>
            <a:ext cx="1373520" cy="923330"/>
          </a:xfrm>
          <a:prstGeom prst="rect">
            <a:avLst/>
          </a:prstGeom>
          <a:solidFill>
            <a:schemeClr val="bg1"/>
          </a:solidFill>
        </p:spPr>
        <p:txBody>
          <a:bodyPr wrap="square" rtlCol="0">
            <a:spAutoFit/>
          </a:bodyPr>
          <a:lstStyle/>
          <a:p>
            <a:r>
              <a:rPr lang="en-US" dirty="0"/>
              <a:t>Glucose from food</a:t>
            </a:r>
          </a:p>
          <a:p>
            <a:endParaRPr lang="en-US" dirty="0"/>
          </a:p>
        </p:txBody>
      </p:sp>
      <p:sp>
        <p:nvSpPr>
          <p:cNvPr id="8" name="TextBox 7">
            <a:extLst>
              <a:ext uri="{FF2B5EF4-FFF2-40B4-BE49-F238E27FC236}">
                <a16:creationId xmlns="" xmlns:a16="http://schemas.microsoft.com/office/drawing/2014/main" id="{9CC5C46C-526A-3E44-8C02-3E43669202A5}"/>
              </a:ext>
            </a:extLst>
          </p:cNvPr>
          <p:cNvSpPr txBox="1"/>
          <p:nvPr/>
        </p:nvSpPr>
        <p:spPr>
          <a:xfrm>
            <a:off x="5480957" y="1124047"/>
            <a:ext cx="1113273" cy="646331"/>
          </a:xfrm>
          <a:prstGeom prst="rect">
            <a:avLst/>
          </a:prstGeom>
          <a:solidFill>
            <a:schemeClr val="bg1"/>
          </a:solidFill>
        </p:spPr>
        <p:txBody>
          <a:bodyPr wrap="square" rtlCol="0">
            <a:spAutoFit/>
          </a:bodyPr>
          <a:lstStyle/>
          <a:p>
            <a:pPr algn="ctr"/>
            <a:r>
              <a:rPr lang="en-US" dirty="0"/>
              <a:t>Blood vessel</a:t>
            </a:r>
          </a:p>
        </p:txBody>
      </p:sp>
      <p:sp>
        <p:nvSpPr>
          <p:cNvPr id="10" name="TextBox 9">
            <a:extLst>
              <a:ext uri="{FF2B5EF4-FFF2-40B4-BE49-F238E27FC236}">
                <a16:creationId xmlns="" xmlns:a16="http://schemas.microsoft.com/office/drawing/2014/main" id="{63E8470D-83EE-2C4B-BEBC-D2FC16F83EEA}"/>
              </a:ext>
            </a:extLst>
          </p:cNvPr>
          <p:cNvSpPr txBox="1"/>
          <p:nvPr/>
        </p:nvSpPr>
        <p:spPr>
          <a:xfrm>
            <a:off x="2965397" y="2967335"/>
            <a:ext cx="1068721" cy="369332"/>
          </a:xfrm>
          <a:prstGeom prst="rect">
            <a:avLst/>
          </a:prstGeom>
          <a:solidFill>
            <a:schemeClr val="bg1"/>
          </a:solidFill>
        </p:spPr>
        <p:txBody>
          <a:bodyPr wrap="square" rtlCol="0">
            <a:spAutoFit/>
          </a:bodyPr>
          <a:lstStyle/>
          <a:p>
            <a:r>
              <a:rPr lang="en-US" dirty="0"/>
              <a:t>Insulin</a:t>
            </a:r>
            <a:endParaRPr lang="en-US" dirty="0">
              <a:effectLst/>
            </a:endParaRPr>
          </a:p>
        </p:txBody>
      </p:sp>
      <p:sp>
        <p:nvSpPr>
          <p:cNvPr id="11" name="TextBox 10">
            <a:extLst>
              <a:ext uri="{FF2B5EF4-FFF2-40B4-BE49-F238E27FC236}">
                <a16:creationId xmlns="" xmlns:a16="http://schemas.microsoft.com/office/drawing/2014/main" id="{2530B0DA-E5CB-574A-909F-ADA28F00C9D4}"/>
              </a:ext>
            </a:extLst>
          </p:cNvPr>
          <p:cNvSpPr txBox="1"/>
          <p:nvPr/>
        </p:nvSpPr>
        <p:spPr>
          <a:xfrm>
            <a:off x="5206574" y="3429000"/>
            <a:ext cx="548768" cy="646331"/>
          </a:xfrm>
          <a:prstGeom prst="rect">
            <a:avLst/>
          </a:prstGeom>
          <a:solidFill>
            <a:schemeClr val="bg1"/>
          </a:solidFill>
        </p:spPr>
        <p:txBody>
          <a:bodyPr wrap="square" rtlCol="0">
            <a:spAutoFit/>
          </a:bodyPr>
          <a:lstStyle/>
          <a:p>
            <a:r>
              <a:rPr lang="en-US" dirty="0"/>
              <a:t>Cell</a:t>
            </a:r>
          </a:p>
          <a:p>
            <a:endParaRPr lang="en-US" dirty="0"/>
          </a:p>
        </p:txBody>
      </p:sp>
      <p:sp>
        <p:nvSpPr>
          <p:cNvPr id="12" name="TextBox 11">
            <a:extLst>
              <a:ext uri="{FF2B5EF4-FFF2-40B4-BE49-F238E27FC236}">
                <a16:creationId xmlns="" xmlns:a16="http://schemas.microsoft.com/office/drawing/2014/main" id="{D52764FB-4D84-0141-9AAC-C2667D825B26}"/>
              </a:ext>
            </a:extLst>
          </p:cNvPr>
          <p:cNvSpPr txBox="1"/>
          <p:nvPr/>
        </p:nvSpPr>
        <p:spPr>
          <a:xfrm>
            <a:off x="8939732" y="2967335"/>
            <a:ext cx="573742" cy="646331"/>
          </a:xfrm>
          <a:prstGeom prst="rect">
            <a:avLst/>
          </a:prstGeom>
          <a:solidFill>
            <a:schemeClr val="bg1"/>
          </a:solidFill>
        </p:spPr>
        <p:txBody>
          <a:bodyPr wrap="square" rtlCol="0">
            <a:spAutoFit/>
          </a:bodyPr>
          <a:lstStyle/>
          <a:p>
            <a:r>
              <a:rPr lang="en-US" dirty="0"/>
              <a:t>Cell</a:t>
            </a:r>
          </a:p>
          <a:p>
            <a:endParaRPr lang="en-US" dirty="0">
              <a:effectLst/>
            </a:endParaRPr>
          </a:p>
        </p:txBody>
      </p:sp>
      <p:sp>
        <p:nvSpPr>
          <p:cNvPr id="13" name="TextBox 12">
            <a:extLst>
              <a:ext uri="{FF2B5EF4-FFF2-40B4-BE49-F238E27FC236}">
                <a16:creationId xmlns="" xmlns:a16="http://schemas.microsoft.com/office/drawing/2014/main" id="{9697BFE9-968D-1345-A02B-ECDB147CE3CF}"/>
              </a:ext>
            </a:extLst>
          </p:cNvPr>
          <p:cNvSpPr txBox="1"/>
          <p:nvPr/>
        </p:nvSpPr>
        <p:spPr>
          <a:xfrm>
            <a:off x="4675196" y="4549676"/>
            <a:ext cx="4540522" cy="923330"/>
          </a:xfrm>
          <a:prstGeom prst="rect">
            <a:avLst/>
          </a:prstGeom>
          <a:solidFill>
            <a:schemeClr val="bg1"/>
          </a:solidFill>
        </p:spPr>
        <p:txBody>
          <a:bodyPr wrap="square" rtlCol="0">
            <a:spAutoFit/>
          </a:bodyPr>
          <a:lstStyle/>
          <a:p>
            <a:r>
              <a:rPr lang="en-US" dirty="0"/>
              <a:t>Body fat doesn't let insulin open the cell and glucose stays in the blood</a:t>
            </a:r>
          </a:p>
          <a:p>
            <a:endParaRPr lang="en-US" dirty="0">
              <a:effectLst/>
            </a:endParaRPr>
          </a:p>
        </p:txBody>
      </p:sp>
      <p:sp>
        <p:nvSpPr>
          <p:cNvPr id="14" name="Rectangle 13">
            <a:extLst>
              <a:ext uri="{FF2B5EF4-FFF2-40B4-BE49-F238E27FC236}">
                <a16:creationId xmlns="" xmlns:a16="http://schemas.microsoft.com/office/drawing/2014/main" id="{CD042E08-9D44-7784-D744-425951067C4D}"/>
              </a:ext>
              <a:ext uri="{C183D7F6-B498-43B3-948B-1728B52AA6E4}">
                <adec:decorative xmlns="" xmlns:adec="http://schemas.microsoft.com/office/drawing/2017/decorative" val="1"/>
              </a:ext>
            </a:extLst>
          </p:cNvPr>
          <p:cNvSpPr/>
          <p:nvPr/>
        </p:nvSpPr>
        <p:spPr>
          <a:xfrm>
            <a:off x="0" y="6115965"/>
            <a:ext cx="12192000" cy="742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5170393"/>
      </p:ext>
    </p:extLst>
  </p:cSld>
  <p:clrMapOvr>
    <a:masterClrMapping/>
  </p:clrMapOvr>
  <mc:AlternateContent xmlns:mc="http://schemas.openxmlformats.org/markup-compatibility/2006" xmlns:p14="http://schemas.microsoft.com/office/powerpoint/2010/main">
    <mc:Choice Requires="p14">
      <p:transition spd="slow" p14:dur="2000" advTm="63019"/>
    </mc:Choice>
    <mc:Fallback xmlns="">
      <p:transition spd="slow" advTm="6301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FB75A2-ED76-4879-9DA8-A4CFA762DB80}"/>
              </a:ext>
            </a:extLst>
          </p:cNvPr>
          <p:cNvSpPr>
            <a:spLocks noGrp="1"/>
          </p:cNvSpPr>
          <p:nvPr>
            <p:ph type="title"/>
          </p:nvPr>
        </p:nvSpPr>
        <p:spPr/>
        <p:txBody>
          <a:bodyPr/>
          <a:lstStyle/>
          <a:p>
            <a:r>
              <a:rPr lang="en-US" dirty="0"/>
              <a:t>AND IT IS FOR THAT REASON THAT.......</a:t>
            </a:r>
            <a:br>
              <a:rPr lang="en-US" dirty="0"/>
            </a:br>
            <a:r>
              <a:rPr lang="en-US" dirty="0"/>
              <a:t/>
            </a:r>
            <a:br>
              <a:rPr lang="en-US" dirty="0"/>
            </a:br>
            <a:endParaRPr lang="en-US" dirty="0">
              <a:effectLst/>
            </a:endParaRPr>
          </a:p>
        </p:txBody>
      </p:sp>
      <p:sp>
        <p:nvSpPr>
          <p:cNvPr id="12" name="Text Placeholder 11"/>
          <p:cNvSpPr>
            <a:spLocks noGrp="1"/>
          </p:cNvSpPr>
          <p:nvPr>
            <p:ph type="body" sz="quarter" idx="37"/>
          </p:nvPr>
        </p:nvSpPr>
        <p:spPr/>
        <p:txBody>
          <a:bodyPr/>
          <a:lstStyle/>
          <a:p>
            <a:r>
              <a:rPr lang="en-US" dirty="0"/>
              <a:t>CONSTANT THIRST</a:t>
            </a:r>
          </a:p>
        </p:txBody>
      </p:sp>
      <p:sp>
        <p:nvSpPr>
          <p:cNvPr id="13" name="Text Placeholder 12"/>
          <p:cNvSpPr>
            <a:spLocks noGrp="1"/>
          </p:cNvSpPr>
          <p:nvPr>
            <p:ph type="body" sz="quarter" idx="38"/>
          </p:nvPr>
        </p:nvSpPr>
        <p:spPr/>
        <p:txBody>
          <a:bodyPr/>
          <a:lstStyle/>
          <a:p>
            <a:r>
              <a:rPr lang="en-US" dirty="0"/>
              <a:t>That lack of energy is demonstrated with a lot of thirst to replenish energy.</a:t>
            </a:r>
          </a:p>
          <a:p>
            <a:r>
              <a:rPr lang="en-US" dirty="0"/>
              <a:t/>
            </a:r>
            <a:br>
              <a:rPr lang="en-US" dirty="0"/>
            </a:br>
            <a:endParaRPr lang="en-US" dirty="0">
              <a:effectLst/>
            </a:endParaRPr>
          </a:p>
        </p:txBody>
      </p:sp>
      <p:sp>
        <p:nvSpPr>
          <p:cNvPr id="14" name="Text Placeholder 13"/>
          <p:cNvSpPr>
            <a:spLocks noGrp="1"/>
          </p:cNvSpPr>
          <p:nvPr>
            <p:ph type="body" sz="quarter" idx="39"/>
          </p:nvPr>
        </p:nvSpPr>
        <p:spPr/>
        <p:txBody>
          <a:bodyPr/>
          <a:lstStyle/>
          <a:p>
            <a:r>
              <a:rPr lang="en-US" dirty="0"/>
              <a:t>URINATING FREQUENTLY</a:t>
            </a:r>
          </a:p>
          <a:p>
            <a:r>
              <a:rPr lang="en-US" dirty="0"/>
              <a:t/>
            </a:r>
            <a:br>
              <a:rPr lang="en-US" dirty="0"/>
            </a:br>
            <a:endParaRPr lang="en-US" dirty="0">
              <a:effectLst/>
            </a:endParaRPr>
          </a:p>
        </p:txBody>
      </p:sp>
      <p:sp>
        <p:nvSpPr>
          <p:cNvPr id="19" name="Text Placeholder 18"/>
          <p:cNvSpPr>
            <a:spLocks noGrp="1"/>
          </p:cNvSpPr>
          <p:nvPr>
            <p:ph type="body" sz="quarter" idx="40"/>
          </p:nvPr>
        </p:nvSpPr>
        <p:spPr>
          <a:xfrm>
            <a:off x="9792000" y="4605832"/>
            <a:ext cx="1980000" cy="720000"/>
          </a:xfrm>
        </p:spPr>
        <p:txBody>
          <a:bodyPr/>
          <a:lstStyle/>
          <a:p>
            <a:r>
              <a:rPr lang="en-US" dirty="0"/>
              <a:t>By satisfying its thirst, the body needs to get rid of the excess of water</a:t>
            </a:r>
          </a:p>
          <a:p>
            <a:r>
              <a:rPr lang="en-US" dirty="0"/>
              <a:t/>
            </a:r>
            <a:br>
              <a:rPr lang="en-US" dirty="0"/>
            </a:br>
            <a:endParaRPr lang="en-US" dirty="0">
              <a:effectLst/>
            </a:endParaRPr>
          </a:p>
        </p:txBody>
      </p:sp>
      <p:sp>
        <p:nvSpPr>
          <p:cNvPr id="26" name="Text Placeholder 25"/>
          <p:cNvSpPr>
            <a:spLocks noGrp="1"/>
          </p:cNvSpPr>
          <p:nvPr>
            <p:ph type="body" sz="quarter" idx="36"/>
          </p:nvPr>
        </p:nvSpPr>
        <p:spPr/>
        <p:txBody>
          <a:bodyPr/>
          <a:lstStyle/>
          <a:p>
            <a:r>
              <a:rPr lang="en-US" dirty="0"/>
              <a:t>The body is draining all the energy and drying your mouth</a:t>
            </a:r>
          </a:p>
          <a:p>
            <a:r>
              <a:rPr lang="en-US" dirty="0"/>
              <a:t/>
            </a:r>
            <a:br>
              <a:rPr lang="en-US" dirty="0"/>
            </a:br>
            <a:endParaRPr lang="en-US" dirty="0">
              <a:effectLst/>
            </a:endParaRPr>
          </a:p>
        </p:txBody>
      </p:sp>
      <p:sp>
        <p:nvSpPr>
          <p:cNvPr id="27" name="Text Placeholder 26"/>
          <p:cNvSpPr>
            <a:spLocks noGrp="1"/>
          </p:cNvSpPr>
          <p:nvPr>
            <p:ph type="body" sz="quarter" idx="35"/>
          </p:nvPr>
        </p:nvSpPr>
        <p:spPr/>
        <p:txBody>
          <a:bodyPr/>
          <a:lstStyle/>
          <a:p>
            <a:r>
              <a:rPr lang="en-US" dirty="0"/>
              <a:t>DRY MOUTH</a:t>
            </a:r>
          </a:p>
        </p:txBody>
      </p:sp>
      <p:sp>
        <p:nvSpPr>
          <p:cNvPr id="28" name="Text Placeholder 27"/>
          <p:cNvSpPr>
            <a:spLocks noGrp="1"/>
          </p:cNvSpPr>
          <p:nvPr>
            <p:ph type="body" sz="quarter" idx="33"/>
          </p:nvPr>
        </p:nvSpPr>
        <p:spPr/>
        <p:txBody>
          <a:bodyPr/>
          <a:lstStyle/>
          <a:p>
            <a:r>
              <a:rPr lang="en-US" dirty="0"/>
              <a:t>IRRITABILITY</a:t>
            </a:r>
          </a:p>
        </p:txBody>
      </p:sp>
      <p:sp>
        <p:nvSpPr>
          <p:cNvPr id="29" name="Text Placeholder 28"/>
          <p:cNvSpPr>
            <a:spLocks noGrp="1"/>
          </p:cNvSpPr>
          <p:nvPr>
            <p:ph type="body" sz="quarter" idx="34"/>
          </p:nvPr>
        </p:nvSpPr>
        <p:spPr/>
        <p:txBody>
          <a:bodyPr/>
          <a:lstStyle/>
          <a:p>
            <a:r>
              <a:rPr lang="en-US" dirty="0"/>
              <a:t>Lack of energy makes everything seem more difficult and tedious</a:t>
            </a:r>
          </a:p>
          <a:p>
            <a:r>
              <a:rPr lang="en-US" dirty="0"/>
              <a:t/>
            </a:r>
            <a:br>
              <a:rPr lang="en-US" dirty="0"/>
            </a:br>
            <a:endParaRPr lang="en-US" dirty="0">
              <a:effectLst/>
            </a:endParaRPr>
          </a:p>
        </p:txBody>
      </p:sp>
      <p:sp>
        <p:nvSpPr>
          <p:cNvPr id="30" name="Text Placeholder 29"/>
          <p:cNvSpPr>
            <a:spLocks noGrp="1"/>
          </p:cNvSpPr>
          <p:nvPr>
            <p:ph type="body" sz="quarter" idx="17"/>
          </p:nvPr>
        </p:nvSpPr>
        <p:spPr/>
        <p:txBody>
          <a:bodyPr/>
          <a:lstStyle/>
          <a:p>
            <a:r>
              <a:rPr lang="en-US" dirty="0"/>
              <a:t>TIREDNESS</a:t>
            </a:r>
          </a:p>
        </p:txBody>
      </p:sp>
      <p:sp>
        <p:nvSpPr>
          <p:cNvPr id="31" name="Text Placeholder 30"/>
          <p:cNvSpPr>
            <a:spLocks noGrp="1"/>
          </p:cNvSpPr>
          <p:nvPr>
            <p:ph type="body" sz="quarter" idx="18"/>
          </p:nvPr>
        </p:nvSpPr>
        <p:spPr/>
        <p:txBody>
          <a:bodyPr/>
          <a:lstStyle/>
          <a:p>
            <a:r>
              <a:rPr lang="en-US" dirty="0"/>
              <a:t>Because no energy is coming to the cells</a:t>
            </a:r>
          </a:p>
          <a:p>
            <a:r>
              <a:rPr lang="en-US" dirty="0"/>
              <a:t/>
            </a:r>
            <a:br>
              <a:rPr lang="en-US" dirty="0"/>
            </a:br>
            <a:endParaRPr lang="en-US" dirty="0">
              <a:effectLst/>
            </a:endParaRPr>
          </a:p>
        </p:txBody>
      </p:sp>
      <p:pic>
        <p:nvPicPr>
          <p:cNvPr id="6" name="Picture 5" descr="A person holding a glass of liquid&#10;&#10;Description automatically generated with low confidence">
            <a:extLst>
              <a:ext uri="{FF2B5EF4-FFF2-40B4-BE49-F238E27FC236}">
                <a16:creationId xmlns="" xmlns:a16="http://schemas.microsoft.com/office/drawing/2014/main" id="{70065D84-293F-4314-BB11-2770D29156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40150" y="1754443"/>
            <a:ext cx="1968200" cy="1961895"/>
          </a:xfrm>
          <a:prstGeom prst="rect">
            <a:avLst/>
          </a:prstGeom>
        </p:spPr>
      </p:pic>
      <p:pic>
        <p:nvPicPr>
          <p:cNvPr id="37" name="Picture Placeholder 36" descr="A picture containing person, person, wearing, looking&#10;&#10;Description automatically generated">
            <a:extLst>
              <a:ext uri="{FF2B5EF4-FFF2-40B4-BE49-F238E27FC236}">
                <a16:creationId xmlns="" xmlns:a16="http://schemas.microsoft.com/office/drawing/2014/main" id="{B9D3961B-C1CF-4307-82AC-FF7179F63D46}"/>
              </a:ext>
            </a:extLst>
          </p:cNvPr>
          <p:cNvPicPr>
            <a:picLocks noGrp="1" noChangeAspect="1"/>
          </p:cNvPicPr>
          <p:nvPr>
            <p:ph type="pic" sz="quarter" idx="43"/>
          </p:nvPr>
        </p:nvPicPr>
        <p:blipFill>
          <a:blip r:embed="rId4" cstate="print">
            <a:extLst>
              <a:ext uri="{28A0092B-C50C-407E-A947-70E740481C1C}">
                <a14:useLocalDpi xmlns:a14="http://schemas.microsoft.com/office/drawing/2010/main" val="0"/>
              </a:ext>
            </a:extLst>
          </a:blip>
          <a:srcRect t="16640" b="16640"/>
          <a:stretch>
            <a:fillRect/>
          </a:stretch>
        </p:blipFill>
        <p:spPr/>
      </p:pic>
      <p:pic>
        <p:nvPicPr>
          <p:cNvPr id="45" name="Picture Placeholder 44" descr="A picture containing person, posing, arm&#10;&#10;Description automatically generated">
            <a:extLst>
              <a:ext uri="{FF2B5EF4-FFF2-40B4-BE49-F238E27FC236}">
                <a16:creationId xmlns="" xmlns:a16="http://schemas.microsoft.com/office/drawing/2014/main" id="{9D5AC7DF-342F-4796-90B5-A9AF78DFB41F}"/>
              </a:ext>
            </a:extLst>
          </p:cNvPr>
          <p:cNvPicPr>
            <a:picLocks noGrp="1" noChangeAspect="1"/>
          </p:cNvPicPr>
          <p:nvPr>
            <p:ph type="pic" sz="quarter" idx="42"/>
          </p:nvPr>
        </p:nvPicPr>
        <p:blipFill>
          <a:blip r:embed="rId5" cstate="print">
            <a:extLst>
              <a:ext uri="{28A0092B-C50C-407E-A947-70E740481C1C}">
                <a14:useLocalDpi xmlns:a14="http://schemas.microsoft.com/office/drawing/2010/main" val="0"/>
              </a:ext>
            </a:extLst>
          </a:blip>
          <a:srcRect l="16667" r="16667"/>
          <a:stretch>
            <a:fillRect/>
          </a:stretch>
        </p:blipFill>
        <p:spPr/>
      </p:pic>
      <p:pic>
        <p:nvPicPr>
          <p:cNvPr id="11" name="Picture Placeholder 10" descr="Yawning baby">
            <a:extLst>
              <a:ext uri="{FF2B5EF4-FFF2-40B4-BE49-F238E27FC236}">
                <a16:creationId xmlns="" xmlns:a16="http://schemas.microsoft.com/office/drawing/2014/main" id="{216B449A-A024-5F46-8118-42B301C2077D}"/>
              </a:ext>
            </a:extLst>
          </p:cNvPr>
          <p:cNvPicPr>
            <a:picLocks noGrp="1" noChangeAspect="1"/>
          </p:cNvPicPr>
          <p:nvPr>
            <p:ph type="pic" sz="quarter" idx="41"/>
          </p:nvPr>
        </p:nvPicPr>
        <p:blipFill>
          <a:blip r:embed="rId6" cstate="print">
            <a:extLst>
              <a:ext uri="{28A0092B-C50C-407E-A947-70E740481C1C}">
                <a14:useLocalDpi xmlns:a14="http://schemas.microsoft.com/office/drawing/2010/main" val="0"/>
              </a:ext>
            </a:extLst>
          </a:blip>
          <a:srcRect l="8440" r="8440"/>
          <a:stretch>
            <a:fillRect/>
          </a:stretch>
        </p:blipFill>
        <p:spPr/>
      </p:pic>
      <p:pic>
        <p:nvPicPr>
          <p:cNvPr id="2050" name="Picture 2" descr="Water, Glass, Drops, Drink, Clear, Blue">
            <a:extLst>
              <a:ext uri="{FF2B5EF4-FFF2-40B4-BE49-F238E27FC236}">
                <a16:creationId xmlns="" xmlns:a16="http://schemas.microsoft.com/office/drawing/2014/main" id="{B5CA2A5F-5FD9-D545-B3D6-C89D36523D3B}"/>
              </a:ext>
            </a:extLst>
          </p:cNvPr>
          <p:cNvPicPr>
            <a:picLocks noGrp="1" noChangeAspect="1" noChangeArrowheads="1"/>
          </p:cNvPicPr>
          <p:nvPr>
            <p:ph type="pic" sz="quarter" idx="44"/>
          </p:nvPr>
        </p:nvPicPr>
        <p:blipFill>
          <a:blip r:embed="rId7">
            <a:extLst>
              <a:ext uri="{28A0092B-C50C-407E-A947-70E740481C1C}">
                <a14:useLocalDpi xmlns:a14="http://schemas.microsoft.com/office/drawing/2010/main" val="0"/>
              </a:ext>
            </a:extLst>
          </a:blip>
          <a:srcRect l="14314" r="1431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troom, Public Restroom, Rest Room">
            <a:extLst>
              <a:ext uri="{FF2B5EF4-FFF2-40B4-BE49-F238E27FC236}">
                <a16:creationId xmlns="" xmlns:a16="http://schemas.microsoft.com/office/drawing/2014/main" id="{7A29400E-8258-4444-9049-376E1192E419}"/>
              </a:ext>
            </a:extLst>
          </p:cNvPr>
          <p:cNvPicPr>
            <a:picLocks noGrp="1" noChangeAspect="1" noChangeArrowheads="1"/>
          </p:cNvPicPr>
          <p:nvPr>
            <p:ph type="pic" sz="quarter" idx="45"/>
          </p:nvPr>
        </p:nvPicPr>
        <p:blipFill>
          <a:blip r:embed="rId8">
            <a:extLst>
              <a:ext uri="{28A0092B-C50C-407E-A947-70E740481C1C}">
                <a14:useLocalDpi xmlns:a14="http://schemas.microsoft.com/office/drawing/2010/main" val="0"/>
              </a:ext>
            </a:extLst>
          </a:blip>
          <a:srcRect l="40" r="4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 xmlns:a16="http://schemas.microsoft.com/office/drawing/2014/main" id="{17D07BC7-5B0B-CF40-F898-13650F2B0072}"/>
              </a:ext>
              <a:ext uri="{C183D7F6-B498-43B3-948B-1728B52AA6E4}">
                <adec:decorative xmlns="" xmlns:adec="http://schemas.microsoft.com/office/drawing/2017/decorative" val="1"/>
              </a:ext>
            </a:extLst>
          </p:cNvPr>
          <p:cNvSpPr/>
          <p:nvPr/>
        </p:nvSpPr>
        <p:spPr>
          <a:xfrm>
            <a:off x="0" y="5982346"/>
            <a:ext cx="12192000" cy="875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9580409"/>
      </p:ext>
    </p:extLst>
  </p:cSld>
  <p:clrMapOvr>
    <a:masterClrMapping/>
  </p:clrMapOvr>
  <mc:AlternateContent xmlns:mc="http://schemas.openxmlformats.org/markup-compatibility/2006" xmlns:p14="http://schemas.microsoft.com/office/powerpoint/2010/main">
    <mc:Choice Requires="p14">
      <p:transition spd="slow" p14:dur="2000" advTm="65843"/>
    </mc:Choice>
    <mc:Fallback xmlns="">
      <p:transition spd="slow" advTm="6584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atient on dialysis Patient bei der Dialyse in der Klinik dialysis stock pictures, royalty-free photos &amp; images">
            <a:extLst>
              <a:ext uri="{FF2B5EF4-FFF2-40B4-BE49-F238E27FC236}">
                <a16:creationId xmlns="" xmlns:a16="http://schemas.microsoft.com/office/drawing/2014/main" id="{5510BF22-EE84-B24C-89F8-20696CAD7F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28" r="23852" b="2"/>
          <a:stretch/>
        </p:blipFill>
        <p:spPr bwMode="auto">
          <a:xfrm>
            <a:off x="432000" y="2448000"/>
            <a:ext cx="3600000" cy="3631338"/>
          </a:xfrm>
          <a:prstGeom prst="rect">
            <a:avLst/>
          </a:prstGeom>
          <a:solidFill>
            <a:srgbClr val="FFFFFF"/>
          </a:solidFill>
          <a:ln>
            <a:solidFill>
              <a:schemeClr val="bg1">
                <a:lumMod val="85000"/>
              </a:schemeClr>
            </a:solidFill>
          </a:ln>
        </p:spPr>
      </p:pic>
      <p:pic>
        <p:nvPicPr>
          <p:cNvPr id="3080" name="Picture 8" descr="Heart attack The photo of heart is on the woman's body, Severe heartache, Having heart attack or Painful cramps, Heart disease, Pressing on chest with painful expression. heart attack stock pictures, royalty-free photos &amp; images">
            <a:extLst>
              <a:ext uri="{FF2B5EF4-FFF2-40B4-BE49-F238E27FC236}">
                <a16:creationId xmlns="" xmlns:a16="http://schemas.microsoft.com/office/drawing/2014/main" id="{4E79586F-A2A3-A34D-ACF2-1C894F88C1E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575" r="5253" b="4"/>
          <a:stretch/>
        </p:blipFill>
        <p:spPr bwMode="auto">
          <a:xfrm>
            <a:off x="4302000" y="2448000"/>
            <a:ext cx="3600000" cy="3631338"/>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7" name="Picture 6" descr="Woman covering eyes">
            <a:extLst>
              <a:ext uri="{FF2B5EF4-FFF2-40B4-BE49-F238E27FC236}">
                <a16:creationId xmlns="" xmlns:a16="http://schemas.microsoft.com/office/drawing/2014/main" id="{A5FAB935-53D5-964E-B043-96C9DFCCD3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557" r="17271" b="4"/>
          <a:stretch/>
        </p:blipFill>
        <p:spPr>
          <a:xfrm>
            <a:off x="8172000" y="2448000"/>
            <a:ext cx="3600000" cy="3631338"/>
          </a:xfrm>
          <a:prstGeom prst="rect">
            <a:avLst/>
          </a:prstGeom>
          <a:noFill/>
          <a:ln>
            <a:solidFill>
              <a:schemeClr val="bg1">
                <a:lumMod val="85000"/>
              </a:schemeClr>
            </a:solidFill>
          </a:ln>
        </p:spPr>
      </p:pic>
      <p:sp>
        <p:nvSpPr>
          <p:cNvPr id="2" name="Title 1">
            <a:extLst>
              <a:ext uri="{FF2B5EF4-FFF2-40B4-BE49-F238E27FC236}">
                <a16:creationId xmlns="" xmlns:a16="http://schemas.microsoft.com/office/drawing/2014/main" id="{F7FB75A2-ED76-4879-9DA8-A4CFA762DB80}"/>
              </a:ext>
            </a:extLst>
          </p:cNvPr>
          <p:cNvSpPr>
            <a:spLocks noGrp="1"/>
          </p:cNvSpPr>
          <p:nvPr>
            <p:ph type="title"/>
          </p:nvPr>
        </p:nvSpPr>
        <p:spPr>
          <a:xfrm>
            <a:off x="432000" y="432000"/>
            <a:ext cx="11340000" cy="432000"/>
          </a:xfrm>
        </p:spPr>
        <p:txBody>
          <a:bodyPr anchor="t">
            <a:normAutofit fontScale="90000"/>
          </a:bodyPr>
          <a:lstStyle/>
          <a:p>
            <a:r>
              <a:rPr lang="en-US" sz="2800" dirty="0"/>
              <a:t>AND WHAT HAPPENS IF YOU DON'T TAKE CARE OF YOURSELF...</a:t>
            </a:r>
            <a:br>
              <a:rPr lang="en-US" sz="2800" dirty="0"/>
            </a:br>
            <a:r>
              <a:rPr lang="en-US" sz="2800" dirty="0"/>
              <a:t/>
            </a:r>
            <a:br>
              <a:rPr lang="en-US" sz="2800" dirty="0"/>
            </a:br>
            <a:endParaRPr lang="en-US" sz="2800" dirty="0">
              <a:effectLst/>
            </a:endParaRPr>
          </a:p>
        </p:txBody>
      </p:sp>
      <p:sp>
        <p:nvSpPr>
          <p:cNvPr id="55" name="Text Placeholder 26"/>
          <p:cNvSpPr>
            <a:spLocks noGrp="1"/>
          </p:cNvSpPr>
          <p:nvPr>
            <p:ph idx="1"/>
          </p:nvPr>
        </p:nvSpPr>
        <p:spPr>
          <a:xfrm>
            <a:off x="432000" y="1728000"/>
            <a:ext cx="3600000" cy="720000"/>
          </a:xfrm>
        </p:spPr>
        <p:txBody>
          <a:bodyPr anchor="ctr">
            <a:normAutofit/>
          </a:bodyPr>
          <a:lstStyle/>
          <a:p>
            <a:r>
              <a:rPr lang="en-US" dirty="0"/>
              <a:t>DIALYSIS</a:t>
            </a:r>
          </a:p>
        </p:txBody>
      </p:sp>
      <p:sp>
        <p:nvSpPr>
          <p:cNvPr id="137" name="Slide Number Placeholder 6">
            <a:extLst>
              <a:ext uri="{FF2B5EF4-FFF2-40B4-BE49-F238E27FC236}">
                <a16:creationId xmlns="" xmlns:a16="http://schemas.microsoft.com/office/drawing/2014/main" id="{FA84F81E-0FF0-4CB2-B949-18E23DA7AA32}"/>
              </a:ext>
            </a:extLst>
          </p:cNvPr>
          <p:cNvSpPr>
            <a:spLocks noGrp="1"/>
          </p:cNvSpPr>
          <p:nvPr>
            <p:ph type="sldNum" sz="quarter" idx="11"/>
          </p:nvPr>
        </p:nvSpPr>
        <p:spPr>
          <a:xfrm>
            <a:off x="11772000" y="6365363"/>
            <a:ext cx="420000" cy="421200"/>
          </a:xfrm>
        </p:spPr>
        <p:txBody>
          <a:bodyPr anchor="ctr">
            <a:normAutofit/>
          </a:bodyPr>
          <a:lstStyle/>
          <a:p>
            <a:pPr>
              <a:spcAft>
                <a:spcPts val="600"/>
              </a:spcAft>
            </a:pPr>
            <a:fld id="{4B73C415-D670-4716-A5EC-CC4D52CA2BAC}" type="slidenum">
              <a:rPr lang="en-US" noProof="0" smtClean="0"/>
              <a:pPr>
                <a:spcAft>
                  <a:spcPts val="600"/>
                </a:spcAft>
              </a:pPr>
              <a:t>7</a:t>
            </a:fld>
            <a:endParaRPr lang="en-US" noProof="0"/>
          </a:p>
        </p:txBody>
      </p:sp>
      <p:sp>
        <p:nvSpPr>
          <p:cNvPr id="61" name="Text Placeholder 26"/>
          <p:cNvSpPr>
            <a:spLocks noGrp="1"/>
          </p:cNvSpPr>
          <p:nvPr>
            <p:ph idx="12"/>
          </p:nvPr>
        </p:nvSpPr>
        <p:spPr>
          <a:xfrm>
            <a:off x="4302000" y="1728000"/>
            <a:ext cx="3600000" cy="720000"/>
          </a:xfrm>
        </p:spPr>
        <p:txBody>
          <a:bodyPr anchor="ctr">
            <a:normAutofit/>
          </a:bodyPr>
          <a:lstStyle/>
          <a:p>
            <a:r>
              <a:rPr lang="en-US" dirty="0"/>
              <a:t>HEART ATTACK</a:t>
            </a:r>
          </a:p>
        </p:txBody>
      </p:sp>
      <p:sp>
        <p:nvSpPr>
          <p:cNvPr id="27" name="Text Placeholder 26"/>
          <p:cNvSpPr>
            <a:spLocks noGrp="1"/>
          </p:cNvSpPr>
          <p:nvPr>
            <p:ph idx="13"/>
          </p:nvPr>
        </p:nvSpPr>
        <p:spPr>
          <a:xfrm>
            <a:off x="8172000" y="1728000"/>
            <a:ext cx="3600000" cy="720000"/>
          </a:xfrm>
        </p:spPr>
        <p:txBody>
          <a:bodyPr anchor="ctr">
            <a:normAutofit/>
          </a:bodyPr>
          <a:lstStyle/>
          <a:p>
            <a:r>
              <a:rPr lang="en-US" dirty="0"/>
              <a:t>LOSS OF VISION</a:t>
            </a:r>
          </a:p>
        </p:txBody>
      </p:sp>
      <p:sp>
        <p:nvSpPr>
          <p:cNvPr id="10" name="Rectangle 9">
            <a:extLst>
              <a:ext uri="{FF2B5EF4-FFF2-40B4-BE49-F238E27FC236}">
                <a16:creationId xmlns="" xmlns:a16="http://schemas.microsoft.com/office/drawing/2014/main" id="{5295AF45-5494-C5B6-6B55-3AD915C1335C}"/>
              </a:ext>
              <a:ext uri="{C183D7F6-B498-43B3-948B-1728B52AA6E4}">
                <adec:decorative xmlns="" xmlns:adec="http://schemas.microsoft.com/office/drawing/2017/decorative" val="1"/>
              </a:ext>
            </a:extLst>
          </p:cNvPr>
          <p:cNvSpPr/>
          <p:nvPr/>
        </p:nvSpPr>
        <p:spPr>
          <a:xfrm>
            <a:off x="0" y="6365363"/>
            <a:ext cx="12192000" cy="492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9580409"/>
      </p:ext>
    </p:extLst>
  </p:cSld>
  <p:clrMapOvr>
    <a:masterClrMapping/>
  </p:clrMapOvr>
  <mc:AlternateContent xmlns:mc="http://schemas.openxmlformats.org/markup-compatibility/2006" xmlns:p14="http://schemas.microsoft.com/office/powerpoint/2010/main">
    <mc:Choice Requires="p14">
      <p:transition spd="slow" p14:dur="2000" advTm="80565"/>
    </mc:Choice>
    <mc:Fallback xmlns="">
      <p:transition spd="slow" advTm="8056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oorway to cells.jpg"/>
          <p:cNvPicPr>
            <a:picLocks noChangeAspect="1"/>
          </p:cNvPicPr>
          <p:nvPr/>
        </p:nvPicPr>
        <p:blipFill>
          <a:blip r:embed="rId3" cstate="print"/>
          <a:stretch>
            <a:fillRect/>
          </a:stretch>
        </p:blipFill>
        <p:spPr>
          <a:xfrm>
            <a:off x="330993" y="134139"/>
            <a:ext cx="11530013" cy="6139731"/>
          </a:xfrm>
          <a:prstGeom prst="rect">
            <a:avLst/>
          </a:prstGeom>
          <a:noFill/>
          <a:ln w="95250" cap="sq">
            <a:solidFill>
              <a:schemeClr val="bg1">
                <a:lumMod val="95000"/>
              </a:schemeClr>
            </a:solidFill>
          </a:ln>
        </p:spPr>
      </p:pic>
      <p:sp>
        <p:nvSpPr>
          <p:cNvPr id="3" name="TextBox 2">
            <a:extLst>
              <a:ext uri="{FF2B5EF4-FFF2-40B4-BE49-F238E27FC236}">
                <a16:creationId xmlns="" xmlns:a16="http://schemas.microsoft.com/office/drawing/2014/main" id="{AAC90842-8030-E740-BF98-BD95ABC0FFDA}"/>
              </a:ext>
            </a:extLst>
          </p:cNvPr>
          <p:cNvSpPr txBox="1"/>
          <p:nvPr/>
        </p:nvSpPr>
        <p:spPr>
          <a:xfrm>
            <a:off x="3872754" y="420531"/>
            <a:ext cx="3854822" cy="368363"/>
          </a:xfrm>
          <a:prstGeom prst="rect">
            <a:avLst/>
          </a:prstGeom>
          <a:solidFill>
            <a:schemeClr val="bg1"/>
          </a:solidFill>
        </p:spPr>
        <p:txBody>
          <a:bodyPr wrap="square" rtlCol="0">
            <a:spAutoFit/>
          </a:bodyPr>
          <a:lstStyle/>
          <a:p>
            <a:r>
              <a:rPr lang="en-US" dirty="0"/>
              <a:t>       The "Door" To The Cells</a:t>
            </a:r>
          </a:p>
        </p:txBody>
      </p:sp>
      <p:sp>
        <p:nvSpPr>
          <p:cNvPr id="6" name="TextBox 5">
            <a:extLst>
              <a:ext uri="{FF2B5EF4-FFF2-40B4-BE49-F238E27FC236}">
                <a16:creationId xmlns="" xmlns:a16="http://schemas.microsoft.com/office/drawing/2014/main" id="{DD00931E-773E-154C-B952-2C5812065F9E}"/>
              </a:ext>
            </a:extLst>
          </p:cNvPr>
          <p:cNvSpPr txBox="1"/>
          <p:nvPr/>
        </p:nvSpPr>
        <p:spPr>
          <a:xfrm>
            <a:off x="7404847" y="2603841"/>
            <a:ext cx="1416424" cy="368363"/>
          </a:xfrm>
          <a:prstGeom prst="rect">
            <a:avLst/>
          </a:prstGeom>
          <a:solidFill>
            <a:schemeClr val="bg1"/>
          </a:solidFill>
        </p:spPr>
        <p:txBody>
          <a:bodyPr wrap="square" rtlCol="0">
            <a:spAutoFit/>
          </a:bodyPr>
          <a:lstStyle/>
          <a:p>
            <a:r>
              <a:rPr lang="en-US" dirty="0"/>
              <a:t>Glucose</a:t>
            </a:r>
          </a:p>
        </p:txBody>
      </p:sp>
      <p:sp>
        <p:nvSpPr>
          <p:cNvPr id="7" name="TextBox 6">
            <a:extLst>
              <a:ext uri="{FF2B5EF4-FFF2-40B4-BE49-F238E27FC236}">
                <a16:creationId xmlns="" xmlns:a16="http://schemas.microsoft.com/office/drawing/2014/main" id="{A26EF3A9-47D0-7C42-8798-A0810B06466F}"/>
              </a:ext>
            </a:extLst>
          </p:cNvPr>
          <p:cNvSpPr txBox="1"/>
          <p:nvPr/>
        </p:nvSpPr>
        <p:spPr>
          <a:xfrm>
            <a:off x="1104386" y="2603841"/>
            <a:ext cx="2309439" cy="1200329"/>
          </a:xfrm>
          <a:prstGeom prst="rect">
            <a:avLst/>
          </a:prstGeom>
          <a:solidFill>
            <a:schemeClr val="bg1"/>
          </a:solidFill>
        </p:spPr>
        <p:txBody>
          <a:bodyPr wrap="square" rtlCol="0">
            <a:spAutoFit/>
          </a:bodyPr>
          <a:lstStyle/>
          <a:p>
            <a:r>
              <a:rPr lang="en-US" dirty="0"/>
              <a:t>insulin is the "key" that opens the "lock" of the cell</a:t>
            </a:r>
          </a:p>
          <a:p>
            <a:endParaRPr lang="en-US" dirty="0"/>
          </a:p>
        </p:txBody>
      </p:sp>
      <p:sp>
        <p:nvSpPr>
          <p:cNvPr id="8" name="TextBox 7">
            <a:extLst>
              <a:ext uri="{FF2B5EF4-FFF2-40B4-BE49-F238E27FC236}">
                <a16:creationId xmlns="" xmlns:a16="http://schemas.microsoft.com/office/drawing/2014/main" id="{A4AD8EC7-D705-D54C-9977-FB33EE76F2B0}"/>
              </a:ext>
            </a:extLst>
          </p:cNvPr>
          <p:cNvSpPr txBox="1"/>
          <p:nvPr/>
        </p:nvSpPr>
        <p:spPr>
          <a:xfrm>
            <a:off x="1115077" y="4302371"/>
            <a:ext cx="3152123" cy="923330"/>
          </a:xfrm>
          <a:prstGeom prst="rect">
            <a:avLst/>
          </a:prstGeom>
          <a:solidFill>
            <a:schemeClr val="bg1"/>
          </a:solidFill>
        </p:spPr>
        <p:txBody>
          <a:bodyPr wrap="square" rtlCol="0">
            <a:spAutoFit/>
          </a:bodyPr>
          <a:lstStyle/>
          <a:p>
            <a:r>
              <a:rPr lang="en-US" dirty="0"/>
              <a:t>excess body fat plugs the cell "lock”</a:t>
            </a:r>
          </a:p>
          <a:p>
            <a:endParaRPr lang="en-US" dirty="0"/>
          </a:p>
        </p:txBody>
      </p:sp>
      <p:sp>
        <p:nvSpPr>
          <p:cNvPr id="9" name="TextBox 8">
            <a:extLst>
              <a:ext uri="{FF2B5EF4-FFF2-40B4-BE49-F238E27FC236}">
                <a16:creationId xmlns="" xmlns:a16="http://schemas.microsoft.com/office/drawing/2014/main" id="{F514F4C9-83EA-D44C-BFC4-743340E70AEE}"/>
              </a:ext>
            </a:extLst>
          </p:cNvPr>
          <p:cNvSpPr txBox="1"/>
          <p:nvPr/>
        </p:nvSpPr>
        <p:spPr>
          <a:xfrm>
            <a:off x="2075656" y="5421806"/>
            <a:ext cx="7877236" cy="830997"/>
          </a:xfrm>
          <a:prstGeom prst="rect">
            <a:avLst/>
          </a:prstGeom>
          <a:solidFill>
            <a:schemeClr val="bg1"/>
          </a:solidFill>
        </p:spPr>
        <p:txBody>
          <a:bodyPr wrap="square" rtlCol="0">
            <a:spAutoFit/>
          </a:bodyPr>
          <a:lstStyle/>
          <a:p>
            <a:pPr algn="ctr"/>
            <a:r>
              <a:rPr lang="en-US" sz="2400" dirty="0"/>
              <a:t>The Solution: Get Rid of Body Fat!</a:t>
            </a:r>
            <a:br>
              <a:rPr lang="en-US" sz="2400" dirty="0"/>
            </a:br>
            <a:endParaRPr lang="en-US" sz="2400" dirty="0">
              <a:effectLst/>
            </a:endParaRPr>
          </a:p>
        </p:txBody>
      </p:sp>
      <p:sp>
        <p:nvSpPr>
          <p:cNvPr id="10" name="Rectangle 9">
            <a:extLst>
              <a:ext uri="{FF2B5EF4-FFF2-40B4-BE49-F238E27FC236}">
                <a16:creationId xmlns="" xmlns:a16="http://schemas.microsoft.com/office/drawing/2014/main" id="{D66D8C73-0BAF-9233-0698-62EBDB87E44D}"/>
              </a:ext>
              <a:ext uri="{C183D7F6-B498-43B3-948B-1728B52AA6E4}">
                <adec:decorative xmlns="" xmlns:adec="http://schemas.microsoft.com/office/drawing/2017/decorative" val="1"/>
              </a:ext>
            </a:extLst>
          </p:cNvPr>
          <p:cNvSpPr/>
          <p:nvPr/>
        </p:nvSpPr>
        <p:spPr>
          <a:xfrm>
            <a:off x="0" y="6027005"/>
            <a:ext cx="12192000" cy="830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1F065318-F56A-B2B4-971A-FCEDA9051741}"/>
              </a:ext>
              <a:ext uri="{C183D7F6-B498-43B3-948B-1728B52AA6E4}">
                <adec:decorative xmlns="" xmlns:adec="http://schemas.microsoft.com/office/drawing/2017/decorative" val="1"/>
              </a:ext>
            </a:extLst>
          </p:cNvPr>
          <p:cNvSpPr/>
          <p:nvPr/>
        </p:nvSpPr>
        <p:spPr>
          <a:xfrm>
            <a:off x="11771312" y="1"/>
            <a:ext cx="420687"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5170393"/>
      </p:ext>
    </p:extLst>
  </p:cSld>
  <p:clrMapOvr>
    <a:masterClrMapping/>
  </p:clrMapOvr>
  <mc:AlternateContent xmlns:mc="http://schemas.openxmlformats.org/markup-compatibility/2006" xmlns:p14="http://schemas.microsoft.com/office/powerpoint/2010/main">
    <mc:Choice Requires="p14">
      <p:transition spd="slow" p14:dur="2000" advTm="75412"/>
    </mc:Choice>
    <mc:Fallback xmlns="">
      <p:transition spd="slow" advTm="7541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60FD63-02FE-4F57-BAD7-2D0AF492B677}"/>
              </a:ext>
            </a:extLst>
          </p:cNvPr>
          <p:cNvSpPr>
            <a:spLocks noGrp="1"/>
          </p:cNvSpPr>
          <p:nvPr>
            <p:ph type="title"/>
          </p:nvPr>
        </p:nvSpPr>
        <p:spPr/>
        <p:txBody>
          <a:bodyPr/>
          <a:lstStyle/>
          <a:p>
            <a:r>
              <a:rPr lang="en-US" dirty="0"/>
              <a:t>Who is at risk of</a:t>
            </a:r>
            <a:r>
              <a:rPr lang="en-US" sz="2800" dirty="0"/>
              <a:t/>
            </a:r>
            <a:br>
              <a:rPr lang="en-US" sz="2800" dirty="0"/>
            </a:br>
            <a:r>
              <a:rPr lang="en-US" dirty="0"/>
              <a:t>developing type 2 diabetes?</a:t>
            </a:r>
            <a:endParaRPr lang="en-US" sz="3000" dirty="0"/>
          </a:p>
        </p:txBody>
      </p:sp>
      <p:sp>
        <p:nvSpPr>
          <p:cNvPr id="5" name="Text Placeholder 4">
            <a:extLst>
              <a:ext uri="{FF2B5EF4-FFF2-40B4-BE49-F238E27FC236}">
                <a16:creationId xmlns="" xmlns:a16="http://schemas.microsoft.com/office/drawing/2014/main" id="{028CA468-8ED3-48BC-BC68-F9DAE414CD57}"/>
              </a:ext>
            </a:extLst>
          </p:cNvPr>
          <p:cNvSpPr>
            <a:spLocks noGrp="1"/>
          </p:cNvSpPr>
          <p:nvPr>
            <p:ph type="body" sz="quarter" idx="17"/>
          </p:nvPr>
        </p:nvSpPr>
        <p:spPr/>
        <p:txBody>
          <a:bodyPr/>
          <a:lstStyle/>
          <a:p>
            <a:r>
              <a:rPr lang="en-US" dirty="0"/>
              <a:t>Overweight</a:t>
            </a:r>
          </a:p>
          <a:p>
            <a:r>
              <a:rPr lang="en-US" dirty="0"/>
              <a:t/>
            </a:r>
            <a:br>
              <a:rPr lang="en-US" dirty="0"/>
            </a:br>
            <a:endParaRPr lang="en-US" dirty="0">
              <a:effectLst/>
            </a:endParaRPr>
          </a:p>
        </p:txBody>
      </p:sp>
      <p:sp>
        <p:nvSpPr>
          <p:cNvPr id="6" name="Text Placeholder 5">
            <a:extLst>
              <a:ext uri="{FF2B5EF4-FFF2-40B4-BE49-F238E27FC236}">
                <a16:creationId xmlns="" xmlns:a16="http://schemas.microsoft.com/office/drawing/2014/main" id="{6964F04B-9010-4083-8BE0-964BE6082D21}"/>
              </a:ext>
            </a:extLst>
          </p:cNvPr>
          <p:cNvSpPr>
            <a:spLocks noGrp="1"/>
          </p:cNvSpPr>
          <p:nvPr>
            <p:ph type="body" sz="quarter" idx="18"/>
          </p:nvPr>
        </p:nvSpPr>
        <p:spPr/>
        <p:txBody>
          <a:bodyPr/>
          <a:lstStyle/>
          <a:p>
            <a:r>
              <a:rPr lang="en-US" dirty="0"/>
              <a:t>Your body fat hinders the entry of glucose from food into the cell</a:t>
            </a:r>
          </a:p>
          <a:p>
            <a:r>
              <a:rPr lang="en-US" dirty="0"/>
              <a:t/>
            </a:r>
            <a:br>
              <a:rPr lang="en-US" dirty="0"/>
            </a:br>
            <a:endParaRPr lang="en-US" dirty="0">
              <a:effectLst/>
            </a:endParaRPr>
          </a:p>
        </p:txBody>
      </p:sp>
      <p:sp>
        <p:nvSpPr>
          <p:cNvPr id="7" name="Text Placeholder 6">
            <a:extLst>
              <a:ext uri="{FF2B5EF4-FFF2-40B4-BE49-F238E27FC236}">
                <a16:creationId xmlns="" xmlns:a16="http://schemas.microsoft.com/office/drawing/2014/main" id="{491FF8C1-0520-429F-B6C1-864F2A13AF77}"/>
              </a:ext>
            </a:extLst>
          </p:cNvPr>
          <p:cNvSpPr>
            <a:spLocks noGrp="1"/>
          </p:cNvSpPr>
          <p:nvPr>
            <p:ph type="body" sz="quarter" idx="33"/>
          </p:nvPr>
        </p:nvSpPr>
        <p:spPr>
          <a:xfrm>
            <a:off x="2988581" y="3921832"/>
            <a:ext cx="1546150" cy="360000"/>
          </a:xfrm>
        </p:spPr>
        <p:txBody>
          <a:bodyPr/>
          <a:lstStyle/>
          <a:p>
            <a:r>
              <a:rPr lang="en-US" dirty="0"/>
              <a:t>Are 45 years of age or older</a:t>
            </a:r>
          </a:p>
          <a:p>
            <a:r>
              <a:rPr lang="en-US" dirty="0"/>
              <a:t/>
            </a:r>
            <a:br>
              <a:rPr lang="en-US" dirty="0"/>
            </a:br>
            <a:endParaRPr lang="en-US" dirty="0">
              <a:effectLst/>
            </a:endParaRPr>
          </a:p>
        </p:txBody>
      </p:sp>
      <p:sp>
        <p:nvSpPr>
          <p:cNvPr id="8" name="Text Placeholder 7">
            <a:extLst>
              <a:ext uri="{FF2B5EF4-FFF2-40B4-BE49-F238E27FC236}">
                <a16:creationId xmlns="" xmlns:a16="http://schemas.microsoft.com/office/drawing/2014/main" id="{BBE71E89-DB15-4C62-BF0B-F7CF336E40E1}"/>
              </a:ext>
            </a:extLst>
          </p:cNvPr>
          <p:cNvSpPr>
            <a:spLocks noGrp="1"/>
          </p:cNvSpPr>
          <p:nvPr>
            <p:ph type="body" sz="quarter" idx="34"/>
          </p:nvPr>
        </p:nvSpPr>
        <p:spPr/>
        <p:txBody>
          <a:bodyPr/>
          <a:lstStyle/>
          <a:p>
            <a:r>
              <a:rPr lang="en-US" dirty="0"/>
              <a:t>As the years go by, the chances increase</a:t>
            </a:r>
          </a:p>
          <a:p>
            <a:r>
              <a:rPr lang="en-US" dirty="0"/>
              <a:t/>
            </a:r>
            <a:br>
              <a:rPr lang="en-US" dirty="0"/>
            </a:br>
            <a:endParaRPr lang="en-US" dirty="0">
              <a:effectLst/>
            </a:endParaRPr>
          </a:p>
        </p:txBody>
      </p:sp>
      <p:sp>
        <p:nvSpPr>
          <p:cNvPr id="9" name="Text Placeholder 8">
            <a:extLst>
              <a:ext uri="{FF2B5EF4-FFF2-40B4-BE49-F238E27FC236}">
                <a16:creationId xmlns="" xmlns:a16="http://schemas.microsoft.com/office/drawing/2014/main" id="{8073169C-4C95-4999-8AA2-69E2CB9FB9CC}"/>
              </a:ext>
            </a:extLst>
          </p:cNvPr>
          <p:cNvSpPr>
            <a:spLocks noGrp="1"/>
          </p:cNvSpPr>
          <p:nvPr>
            <p:ph type="body" sz="quarter" idx="35"/>
          </p:nvPr>
        </p:nvSpPr>
        <p:spPr/>
        <p:txBody>
          <a:bodyPr/>
          <a:lstStyle/>
          <a:p>
            <a:r>
              <a:rPr lang="en-US" dirty="0"/>
              <a:t>Parents/Siblings</a:t>
            </a:r>
          </a:p>
        </p:txBody>
      </p:sp>
      <p:sp>
        <p:nvSpPr>
          <p:cNvPr id="10" name="Text Placeholder 9">
            <a:extLst>
              <a:ext uri="{FF2B5EF4-FFF2-40B4-BE49-F238E27FC236}">
                <a16:creationId xmlns="" xmlns:a16="http://schemas.microsoft.com/office/drawing/2014/main" id="{CED1F9E3-2E01-44E9-8431-957A799B8B06}"/>
              </a:ext>
            </a:extLst>
          </p:cNvPr>
          <p:cNvSpPr>
            <a:spLocks noGrp="1"/>
          </p:cNvSpPr>
          <p:nvPr>
            <p:ph type="body" sz="quarter" idx="36"/>
          </p:nvPr>
        </p:nvSpPr>
        <p:spPr/>
        <p:txBody>
          <a:bodyPr/>
          <a:lstStyle/>
          <a:p>
            <a:r>
              <a:rPr lang="en-US" dirty="0"/>
              <a:t>If a parent or one of your brothers or sisters has type 2 diabetes</a:t>
            </a:r>
          </a:p>
          <a:p>
            <a:r>
              <a:rPr lang="en-US" dirty="0"/>
              <a:t/>
            </a:r>
            <a:br>
              <a:rPr lang="en-US" dirty="0"/>
            </a:br>
            <a:endParaRPr lang="en-US" dirty="0">
              <a:effectLst/>
            </a:endParaRPr>
          </a:p>
        </p:txBody>
      </p:sp>
      <p:sp>
        <p:nvSpPr>
          <p:cNvPr id="11" name="Text Placeholder 10">
            <a:extLst>
              <a:ext uri="{FF2B5EF4-FFF2-40B4-BE49-F238E27FC236}">
                <a16:creationId xmlns="" xmlns:a16="http://schemas.microsoft.com/office/drawing/2014/main" id="{F4ECBE65-CFD4-470E-ADDE-838D1FAED6B6}"/>
              </a:ext>
            </a:extLst>
          </p:cNvPr>
          <p:cNvSpPr>
            <a:spLocks noGrp="1"/>
          </p:cNvSpPr>
          <p:nvPr>
            <p:ph type="body" sz="quarter" idx="37"/>
          </p:nvPr>
        </p:nvSpPr>
        <p:spPr/>
        <p:txBody>
          <a:bodyPr/>
          <a:lstStyle/>
          <a:p>
            <a:r>
              <a:rPr lang="en-US" dirty="0"/>
              <a:t>Physical Activity</a:t>
            </a:r>
          </a:p>
        </p:txBody>
      </p:sp>
      <p:sp>
        <p:nvSpPr>
          <p:cNvPr id="12" name="Text Placeholder 11">
            <a:extLst>
              <a:ext uri="{FF2B5EF4-FFF2-40B4-BE49-F238E27FC236}">
                <a16:creationId xmlns="" xmlns:a16="http://schemas.microsoft.com/office/drawing/2014/main" id="{03BDA990-07AD-46BC-B1DA-3AE18E489BFB}"/>
              </a:ext>
            </a:extLst>
          </p:cNvPr>
          <p:cNvSpPr>
            <a:spLocks noGrp="1"/>
          </p:cNvSpPr>
          <p:nvPr>
            <p:ph type="body" sz="quarter" idx="38"/>
          </p:nvPr>
        </p:nvSpPr>
        <p:spPr/>
        <p:txBody>
          <a:bodyPr/>
          <a:lstStyle/>
          <a:p>
            <a:r>
              <a:rPr lang="en-US" dirty="0"/>
              <a:t>If you are physically active less than 3 times a week</a:t>
            </a:r>
          </a:p>
          <a:p>
            <a:r>
              <a:rPr lang="en-US" dirty="0"/>
              <a:t/>
            </a:r>
            <a:br>
              <a:rPr lang="en-US" dirty="0"/>
            </a:br>
            <a:endParaRPr lang="en-US" dirty="0">
              <a:effectLst/>
            </a:endParaRPr>
          </a:p>
        </p:txBody>
      </p:sp>
      <p:sp>
        <p:nvSpPr>
          <p:cNvPr id="13" name="Text Placeholder 12">
            <a:extLst>
              <a:ext uri="{FF2B5EF4-FFF2-40B4-BE49-F238E27FC236}">
                <a16:creationId xmlns="" xmlns:a16="http://schemas.microsoft.com/office/drawing/2014/main" id="{0C620A11-5D88-477F-99BB-13D56D72C4BB}"/>
              </a:ext>
            </a:extLst>
          </p:cNvPr>
          <p:cNvSpPr>
            <a:spLocks noGrp="1"/>
          </p:cNvSpPr>
          <p:nvPr>
            <p:ph type="body" sz="quarter" idx="39"/>
          </p:nvPr>
        </p:nvSpPr>
        <p:spPr/>
        <p:txBody>
          <a:bodyPr/>
          <a:lstStyle/>
          <a:p>
            <a:r>
              <a:rPr lang="en-US" dirty="0"/>
              <a:t>Race and Ethnicity</a:t>
            </a:r>
          </a:p>
          <a:p>
            <a:r>
              <a:rPr lang="en-US" dirty="0"/>
              <a:t/>
            </a:r>
            <a:br>
              <a:rPr lang="en-US" dirty="0"/>
            </a:br>
            <a:endParaRPr lang="en-US" dirty="0">
              <a:effectLst/>
            </a:endParaRPr>
          </a:p>
        </p:txBody>
      </p:sp>
      <p:sp>
        <p:nvSpPr>
          <p:cNvPr id="14" name="Text Placeholder 13">
            <a:extLst>
              <a:ext uri="{FF2B5EF4-FFF2-40B4-BE49-F238E27FC236}">
                <a16:creationId xmlns="" xmlns:a16="http://schemas.microsoft.com/office/drawing/2014/main" id="{E5C5491A-2224-468C-9BE1-7F18DFC1C7B9}"/>
              </a:ext>
            </a:extLst>
          </p:cNvPr>
          <p:cNvSpPr>
            <a:spLocks noGrp="1"/>
          </p:cNvSpPr>
          <p:nvPr>
            <p:ph type="body" sz="quarter" idx="40"/>
          </p:nvPr>
        </p:nvSpPr>
        <p:spPr/>
        <p:txBody>
          <a:bodyPr/>
          <a:lstStyle/>
          <a:p>
            <a:r>
              <a:rPr lang="en-US" dirty="0"/>
              <a:t>Whether you are African-American, Hispanic or Latino, Native American or Alaska Native</a:t>
            </a:r>
          </a:p>
          <a:p>
            <a:r>
              <a:rPr lang="en-US" dirty="0"/>
              <a:t/>
            </a:r>
            <a:br>
              <a:rPr lang="en-US" dirty="0"/>
            </a:br>
            <a:endParaRPr lang="en-US" dirty="0"/>
          </a:p>
          <a:p>
            <a:endParaRPr lang="en-US" dirty="0"/>
          </a:p>
        </p:txBody>
      </p:sp>
      <p:pic>
        <p:nvPicPr>
          <p:cNvPr id="21" name="Picture Placeholder 20" descr="A picture containing person, outdoor, athletic game, sport&#10;&#10;Description automatically generated">
            <a:extLst>
              <a:ext uri="{FF2B5EF4-FFF2-40B4-BE49-F238E27FC236}">
                <a16:creationId xmlns="" xmlns:a16="http://schemas.microsoft.com/office/drawing/2014/main" id="{3074B56B-C0C9-4E5D-BE03-31693C4FEEC2}"/>
              </a:ext>
            </a:extLst>
          </p:cNvPr>
          <p:cNvPicPr>
            <a:picLocks noGrp="1" noChangeAspect="1"/>
          </p:cNvPicPr>
          <p:nvPr>
            <p:ph type="pic" sz="quarter" idx="41"/>
          </p:nvPr>
        </p:nvPicPr>
        <p:blipFill>
          <a:blip r:embed="rId3">
            <a:extLst>
              <a:ext uri="{28A0092B-C50C-407E-A947-70E740481C1C}">
                <a14:useLocalDpi xmlns:a14="http://schemas.microsoft.com/office/drawing/2010/main" val="0"/>
              </a:ext>
            </a:extLst>
          </a:blip>
          <a:srcRect l="18081" r="18081"/>
          <a:stretch>
            <a:fillRect/>
          </a:stretch>
        </p:blipFill>
        <p:spPr/>
      </p:pic>
      <p:pic>
        <p:nvPicPr>
          <p:cNvPr id="4098" name="Picture 2" descr="Happy latin familly taking a selfie outdoors A happy latin family of five taking a selfie and smiling in a horizontal medium shot outdoors. mexican family stock pictures, royalty-free photos &amp; images">
            <a:extLst>
              <a:ext uri="{FF2B5EF4-FFF2-40B4-BE49-F238E27FC236}">
                <a16:creationId xmlns="" xmlns:a16="http://schemas.microsoft.com/office/drawing/2014/main" id="{DA288FF9-EFE0-DE42-9CA6-155D71912777}"/>
              </a:ext>
            </a:extLst>
          </p:cNvPr>
          <p:cNvPicPr>
            <a:picLocks noGrp="1" noChangeAspect="1" noChangeArrowheads="1"/>
          </p:cNvPicPr>
          <p:nvPr>
            <p:ph type="pic" sz="quarter" idx="43"/>
          </p:nvPr>
        </p:nvPicPr>
        <p:blipFill>
          <a:blip r:embed="rId4">
            <a:extLst>
              <a:ext uri="{28A0092B-C50C-407E-A947-70E740481C1C}">
                <a14:useLocalDpi xmlns:a14="http://schemas.microsoft.com/office/drawing/2010/main" val="0"/>
              </a:ext>
            </a:extLst>
          </a:blip>
          <a:srcRect l="16807" r="1680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enior man working out for good health Portrait of a senior man in fitness wear running in a park. Close up of a smiling man running while listening to music using earphones. running stock pictures, royalty-free photos &amp; images">
            <a:extLst>
              <a:ext uri="{FF2B5EF4-FFF2-40B4-BE49-F238E27FC236}">
                <a16:creationId xmlns="" xmlns:a16="http://schemas.microsoft.com/office/drawing/2014/main" id="{B5A491D4-17C5-4249-95D4-C5A11E2DCBBE}"/>
              </a:ext>
            </a:extLst>
          </p:cNvPr>
          <p:cNvPicPr>
            <a:picLocks noGrp="1" noChangeAspect="1" noChangeArrowheads="1"/>
          </p:cNvPicPr>
          <p:nvPr>
            <p:ph type="pic" sz="quarter" idx="44"/>
          </p:nvPr>
        </p:nvPicPr>
        <p:blipFill>
          <a:blip r:embed="rId5">
            <a:extLst>
              <a:ext uri="{28A0092B-C50C-407E-A947-70E740481C1C}">
                <a14:useLocalDpi xmlns:a14="http://schemas.microsoft.com/office/drawing/2010/main" val="0"/>
              </a:ext>
            </a:extLst>
          </a:blip>
          <a:srcRect l="16807" r="1680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heerful mature latin couple looking at camera A cheerful mature latin couple standing and smiling at the camera in a horizontal waist up shot. 45 year old hispanic stock pictures, royalty-free photos &amp; images">
            <a:extLst>
              <a:ext uri="{FF2B5EF4-FFF2-40B4-BE49-F238E27FC236}">
                <a16:creationId xmlns="" xmlns:a16="http://schemas.microsoft.com/office/drawing/2014/main" id="{5CA2728F-46BF-A946-9FC0-2FFA3FBE0C50}"/>
              </a:ext>
            </a:extLst>
          </p:cNvPr>
          <p:cNvPicPr>
            <a:picLocks noGrp="1" noChangeAspect="1" noChangeArrowheads="1"/>
          </p:cNvPicPr>
          <p:nvPr>
            <p:ph type="pic" sz="quarter" idx="42"/>
          </p:nvPr>
        </p:nvPicPr>
        <p:blipFill>
          <a:blip r:embed="rId6">
            <a:extLst>
              <a:ext uri="{28A0092B-C50C-407E-A947-70E740481C1C}">
                <a14:useLocalDpi xmlns:a14="http://schemas.microsoft.com/office/drawing/2010/main" val="0"/>
              </a:ext>
            </a:extLst>
          </a:blip>
          <a:srcRect l="16807" r="1680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Large diverse group of breast cancer survivors at race Senior adult, mid adult, and young adult women are smiling while looking at the camera. Large group or team is in sunny park for breast cancer awareness marathon or 5k charity race. They are competing to raise money for breast cancer awareness and research. Women are wearing pink athletic clothing and breast cancer awareness ribbons. race and ethnicity stock pictures, royalty-free photos &amp; images">
            <a:extLst>
              <a:ext uri="{FF2B5EF4-FFF2-40B4-BE49-F238E27FC236}">
                <a16:creationId xmlns="" xmlns:a16="http://schemas.microsoft.com/office/drawing/2014/main" id="{8562B4D6-C695-374F-934D-250EC0BB02B7}"/>
              </a:ext>
            </a:extLst>
          </p:cNvPr>
          <p:cNvPicPr>
            <a:picLocks noGrp="1" noChangeAspect="1" noChangeArrowheads="1"/>
          </p:cNvPicPr>
          <p:nvPr>
            <p:ph type="pic" sz="quarter" idx="45"/>
          </p:nvPr>
        </p:nvPicPr>
        <p:blipFill>
          <a:blip r:embed="rId7">
            <a:extLst>
              <a:ext uri="{28A0092B-C50C-407E-A947-70E740481C1C}">
                <a14:useLocalDpi xmlns:a14="http://schemas.microsoft.com/office/drawing/2010/main" val="0"/>
              </a:ext>
            </a:extLst>
          </a:blip>
          <a:srcRect l="16807" r="1680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 xmlns:a16="http://schemas.microsoft.com/office/drawing/2014/main" id="{E25DDC05-A604-E89A-4FCD-AD0E48D43D8D}"/>
              </a:ext>
              <a:ext uri="{C183D7F6-B498-43B3-948B-1728B52AA6E4}">
                <adec:decorative xmlns="" xmlns:adec="http://schemas.microsoft.com/office/drawing/2017/decorative" val="1"/>
              </a:ext>
            </a:extLst>
          </p:cNvPr>
          <p:cNvSpPr/>
          <p:nvPr/>
        </p:nvSpPr>
        <p:spPr>
          <a:xfrm>
            <a:off x="0" y="6215326"/>
            <a:ext cx="12192000" cy="642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5117585"/>
      </p:ext>
    </p:extLst>
  </p:cSld>
  <p:clrMapOvr>
    <a:masterClrMapping/>
  </p:clrMapOvr>
  <mc:AlternateContent xmlns:mc="http://schemas.openxmlformats.org/markup-compatibility/2006" xmlns:p14="http://schemas.microsoft.com/office/powerpoint/2010/main">
    <mc:Choice Requires="p14">
      <p:transition spd="slow" p14:dur="2000" advTm="88792"/>
    </mc:Choice>
    <mc:Fallback xmlns="">
      <p:transition spd="slow" advTm="88792"/>
    </mc:Fallback>
  </mc:AlternateContent>
</p:sld>
</file>

<file path=ppt/theme/theme1.xml><?xml version="1.0" encoding="utf-8"?>
<a:theme xmlns:a="http://schemas.openxmlformats.org/drawingml/2006/main" name="TF33781529-1">
  <a:themeElements>
    <a:clrScheme name="Great Pitch Decks - Technology">
      <a:dk1>
        <a:sysClr val="windowText" lastClr="000000"/>
      </a:dk1>
      <a:lt1>
        <a:sysClr val="window" lastClr="FFFFFF"/>
      </a:lt1>
      <a:dk2>
        <a:srgbClr val="12121E"/>
      </a:dk2>
      <a:lt2>
        <a:srgbClr val="F2F2F2"/>
      </a:lt2>
      <a:accent1>
        <a:srgbClr val="00B0F0"/>
      </a:accent1>
      <a:accent2>
        <a:srgbClr val="5ECCF3"/>
      </a:accent2>
      <a:accent3>
        <a:srgbClr val="A7EA52"/>
      </a:accent3>
      <a:accent4>
        <a:srgbClr val="5DCEAF"/>
      </a:accent4>
      <a:accent5>
        <a:srgbClr val="FF8021"/>
      </a:accent5>
      <a:accent6>
        <a:srgbClr val="F14124"/>
      </a:accent6>
      <a:hlink>
        <a:srgbClr val="5ECCF3"/>
      </a:hlink>
      <a:folHlink>
        <a:srgbClr val="7F7F7F"/>
      </a:folHlink>
    </a:clrScheme>
    <a:fontScheme name="Custom 141">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33781529_Tech pitch deck_RVA_v5" id="{A2EB78D0-E53B-4F6A-BDEB-161D0EE79897}" vid="{43D59DC8-94C0-4D1D-B6DD-8A7938E09C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at Pitch Decks - Technology">
    <a:dk1>
      <a:sysClr val="windowText" lastClr="000000"/>
    </a:dk1>
    <a:lt1>
      <a:sysClr val="window" lastClr="FFFFFF"/>
    </a:lt1>
    <a:dk2>
      <a:srgbClr val="12121E"/>
    </a:dk2>
    <a:lt2>
      <a:srgbClr val="F2F2F2"/>
    </a:lt2>
    <a:accent1>
      <a:srgbClr val="00B0F0"/>
    </a:accent1>
    <a:accent2>
      <a:srgbClr val="5ECCF3"/>
    </a:accent2>
    <a:accent3>
      <a:srgbClr val="A7EA52"/>
    </a:accent3>
    <a:accent4>
      <a:srgbClr val="5DCEAF"/>
    </a:accent4>
    <a:accent5>
      <a:srgbClr val="FF8021"/>
    </a:accent5>
    <a:accent6>
      <a:srgbClr val="F14124"/>
    </a:accent6>
    <a:hlink>
      <a:srgbClr val="5ECCF3"/>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2D16DD57438F43A287BB85163B9D6D" ma:contentTypeVersion="2" ma:contentTypeDescription="Create a new document." ma:contentTypeScope="" ma:versionID="da500c395b2110fe844053287ba5b8a2">
  <xsd:schema xmlns:xsd="http://www.w3.org/2001/XMLSchema" xmlns:xs="http://www.w3.org/2001/XMLSchema" xmlns:p="http://schemas.microsoft.com/office/2006/metadata/properties" xmlns:ns2="c0b14a7a-ce08-47f2-9104-3c9f91612485" targetNamespace="http://schemas.microsoft.com/office/2006/metadata/properties" ma:root="true" ma:fieldsID="ff8d8aa1581c6a3dca24acb581ac482b" ns2:_="">
    <xsd:import namespace="c0b14a7a-ce08-47f2-9104-3c9f9161248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b14a7a-ce08-47f2-9104-3c9f916124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E3E58C-5E8A-4781-9921-C2B23BC09EB2}">
  <ds:schemaRefs>
    <ds:schemaRef ds:uri="http://schemas.microsoft.com/sharepoint/v3/contenttype/forms"/>
  </ds:schemaRefs>
</ds:datastoreItem>
</file>

<file path=customXml/itemProps2.xml><?xml version="1.0" encoding="utf-8"?>
<ds:datastoreItem xmlns:ds="http://schemas.openxmlformats.org/officeDocument/2006/customXml" ds:itemID="{C9C0BFDF-D948-4F4A-854E-477525F57792}">
  <ds:schemaRefs>
    <ds:schemaRef ds:uri="http://purl.org/dc/elements/1.1/"/>
    <ds:schemaRef ds:uri="http://schemas.microsoft.com/office/2006/documentManagement/types"/>
    <ds:schemaRef ds:uri="http://schemas.microsoft.com/office/2006/metadata/properties"/>
    <ds:schemaRef ds:uri="http://www.w3.org/XML/1998/namespace"/>
    <ds:schemaRef ds:uri="c0b14a7a-ce08-47f2-9104-3c9f91612485"/>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03FD402F-48CD-4607-ADD3-E41042776F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b14a7a-ce08-47f2-9104-3c9f916124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3222</Words>
  <Application>Microsoft Office PowerPoint</Application>
  <PresentationFormat>Widescreen</PresentationFormat>
  <Paragraphs>179</Paragraphs>
  <Slides>24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ＭＳ Ｐゴシック</vt:lpstr>
      <vt:lpstr>Arial</vt:lpstr>
      <vt:lpstr>Arial Black</vt:lpstr>
      <vt:lpstr>Calibri</vt:lpstr>
      <vt:lpstr>Tahoma</vt:lpstr>
      <vt:lpstr>Times</vt:lpstr>
      <vt:lpstr>Times New Roman</vt:lpstr>
      <vt:lpstr>TF33781529-1</vt:lpstr>
      <vt:lpstr>Controlling diabetes</vt:lpstr>
      <vt:lpstr>     Diabetes or at risk</vt:lpstr>
      <vt:lpstr>PowerPoint Presentation</vt:lpstr>
      <vt:lpstr>PowerPoint Presentation</vt:lpstr>
      <vt:lpstr>PowerPoint Presentation</vt:lpstr>
      <vt:lpstr>AND IT IS FOR THAT REASON THAT.......  </vt:lpstr>
      <vt:lpstr>AND WHAT HAPPENS IF YOU DON'T TAKE CARE OF YOURSELF...  </vt:lpstr>
      <vt:lpstr>PowerPoint Presentation</vt:lpstr>
      <vt:lpstr>Who is at risk of developing type 2 diabetes?</vt:lpstr>
      <vt:lpstr>But I feel good !</vt:lpstr>
      <vt:lpstr>PowerPoint Presentation</vt:lpstr>
      <vt:lpstr>PowerPoint Presentation</vt:lpstr>
      <vt:lpstr>PowerPoint Presentation</vt:lpstr>
      <vt:lpstr>HOW DO I KNOW IF I HAVE DIABETES OR HOW CLOSE AM I TO DEVELOPING DIABETES? </vt:lpstr>
      <vt:lpstr>WHAT IS THE GOAL OF CONTROL IF I ALREADY HAVE DIABETES</vt:lpstr>
      <vt:lpstr>Medicine</vt:lpstr>
      <vt:lpstr>We are here to help you</vt:lpstr>
      <vt:lpstr>It's a long race</vt:lpstr>
      <vt:lpstr>Medical help</vt:lpstr>
      <vt:lpstr>Social Assistance/Practice</vt:lpstr>
      <vt:lpstr> Moral/Spiritual Help</vt:lpstr>
      <vt:lpstr>CONFIDENTIALITY </vt:lpstr>
      <vt:lpstr>Thank you for participating </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and controlling diabetes</dc:title>
  <dc:creator/>
  <cp:lastModifiedBy/>
  <cp:revision>3</cp:revision>
  <dcterms:created xsi:type="dcterms:W3CDTF">2019-09-20T19:57:21Z</dcterms:created>
  <dcterms:modified xsi:type="dcterms:W3CDTF">2022-09-20T21:49:18Z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0x010100442D16DD57438F43A287BB85163B9D6D</vt:lpwstr>
  </property>
</Properties>
</file>