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99" r:id="rId4"/>
  </p:sldMasterIdLst>
  <p:notesMasterIdLst>
    <p:notesMasterId r:id="rId35"/>
  </p:notesMasterIdLst>
  <p:sldIdLst>
    <p:sldId id="346" r:id="rId5"/>
    <p:sldId id="415" r:id="rId6"/>
    <p:sldId id="413" r:id="rId7"/>
    <p:sldId id="416" r:id="rId8"/>
    <p:sldId id="418" r:id="rId9"/>
    <p:sldId id="414" r:id="rId10"/>
    <p:sldId id="389" r:id="rId11"/>
    <p:sldId id="392" r:id="rId12"/>
    <p:sldId id="370" r:id="rId13"/>
    <p:sldId id="417" r:id="rId14"/>
    <p:sldId id="419" r:id="rId15"/>
    <p:sldId id="393" r:id="rId16"/>
    <p:sldId id="420" r:id="rId17"/>
    <p:sldId id="394" r:id="rId18"/>
    <p:sldId id="399" r:id="rId19"/>
    <p:sldId id="410" r:id="rId20"/>
    <p:sldId id="400" r:id="rId21"/>
    <p:sldId id="401" r:id="rId22"/>
    <p:sldId id="421" r:id="rId23"/>
    <p:sldId id="405" r:id="rId24"/>
    <p:sldId id="407" r:id="rId25"/>
    <p:sldId id="403" r:id="rId26"/>
    <p:sldId id="404" r:id="rId27"/>
    <p:sldId id="425" r:id="rId28"/>
    <p:sldId id="428" r:id="rId29"/>
    <p:sldId id="426" r:id="rId30"/>
    <p:sldId id="324" r:id="rId31"/>
    <p:sldId id="422" r:id="rId32"/>
    <p:sldId id="427" r:id="rId33"/>
    <p:sldId id="429" r:id="rId34"/>
  </p:sldIdLst>
  <p:sldSz cx="12192000" cy="6858000"/>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0" autoAdjust="0"/>
    <p:restoredTop sz="71846" autoAdjust="0"/>
  </p:normalViewPr>
  <p:slideViewPr>
    <p:cSldViewPr snapToGrid="0" snapToObjects="1">
      <p:cViewPr varScale="1">
        <p:scale>
          <a:sx n="56" d="100"/>
          <a:sy n="56" d="100"/>
        </p:scale>
        <p:origin x="432"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CFFE383-0217-45AC-A989-AB37ECF7F04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2F984A8-6ED6-44FC-97C4-65A2E18D593A}">
      <dgm:prSet/>
      <dgm:spPr/>
      <dgm:t>
        <a:bodyPr/>
        <a:lstStyle/>
        <a:p>
          <a:r>
            <a:rPr lang="en-US"/>
            <a:t>Walmart</a:t>
          </a:r>
        </a:p>
      </dgm:t>
    </dgm:pt>
    <dgm:pt modelId="{3A4FC2A4-5B11-43FE-8307-265A18C522E4}" type="parTrans" cxnId="{59EE309A-5241-4ECE-A285-6892D2892239}">
      <dgm:prSet/>
      <dgm:spPr/>
      <dgm:t>
        <a:bodyPr/>
        <a:lstStyle/>
        <a:p>
          <a:endParaRPr lang="en-US"/>
        </a:p>
      </dgm:t>
    </dgm:pt>
    <dgm:pt modelId="{617B8CA6-E25E-4766-98C9-9A1BE51B1192}" type="sibTrans" cxnId="{59EE309A-5241-4ECE-A285-6892D2892239}">
      <dgm:prSet/>
      <dgm:spPr/>
      <dgm:t>
        <a:bodyPr/>
        <a:lstStyle/>
        <a:p>
          <a:endParaRPr lang="en-US"/>
        </a:p>
      </dgm:t>
    </dgm:pt>
    <dgm:pt modelId="{FB7AE6DF-C2D4-49EC-B35A-267913035546}">
      <dgm:prSet/>
      <dgm:spPr/>
      <dgm:t>
        <a:bodyPr/>
        <a:lstStyle/>
        <a:p>
          <a:r>
            <a:rPr lang="en-US" dirty="0"/>
            <a:t>           CVS</a:t>
          </a:r>
        </a:p>
      </dgm:t>
    </dgm:pt>
    <dgm:pt modelId="{3E39D34F-274F-415D-8135-3296E2EEA3AC}" type="parTrans" cxnId="{6A6D500E-9CBA-48EA-867D-F4EFA1A56D0B}">
      <dgm:prSet/>
      <dgm:spPr/>
      <dgm:t>
        <a:bodyPr/>
        <a:lstStyle/>
        <a:p>
          <a:endParaRPr lang="en-US"/>
        </a:p>
      </dgm:t>
    </dgm:pt>
    <dgm:pt modelId="{EC6CF878-C19E-4B9D-BAB2-4B3682037FE2}" type="sibTrans" cxnId="{6A6D500E-9CBA-48EA-867D-F4EFA1A56D0B}">
      <dgm:prSet/>
      <dgm:spPr/>
      <dgm:t>
        <a:bodyPr/>
        <a:lstStyle/>
        <a:p>
          <a:endParaRPr lang="en-US"/>
        </a:p>
      </dgm:t>
    </dgm:pt>
    <dgm:pt modelId="{7F58FE6A-6DC9-4EEF-BF6E-40EA19F38D5B}">
      <dgm:prSet/>
      <dgm:spPr/>
      <dgm:t>
        <a:bodyPr/>
        <a:lstStyle/>
        <a:p>
          <a:r>
            <a:rPr lang="en-US" dirty="0"/>
            <a:t>           Kroger</a:t>
          </a:r>
        </a:p>
      </dgm:t>
    </dgm:pt>
    <dgm:pt modelId="{80ACA054-0922-482C-AD58-CAC05B5C246B}" type="parTrans" cxnId="{36E18464-F740-4587-9759-DDFE50802F9C}">
      <dgm:prSet/>
      <dgm:spPr/>
      <dgm:t>
        <a:bodyPr/>
        <a:lstStyle/>
        <a:p>
          <a:endParaRPr lang="en-US"/>
        </a:p>
      </dgm:t>
    </dgm:pt>
    <dgm:pt modelId="{C80DEDA3-0607-4995-B7A4-281D3B9F9530}" type="sibTrans" cxnId="{36E18464-F740-4587-9759-DDFE50802F9C}">
      <dgm:prSet/>
      <dgm:spPr/>
      <dgm:t>
        <a:bodyPr/>
        <a:lstStyle/>
        <a:p>
          <a:endParaRPr lang="en-US"/>
        </a:p>
      </dgm:t>
    </dgm:pt>
    <dgm:pt modelId="{C69CF773-3C9F-48C5-89D6-1DA86ECFD34C}">
      <dgm:prSet/>
      <dgm:spPr/>
      <dgm:t>
        <a:bodyPr/>
        <a:lstStyle/>
        <a:p>
          <a:r>
            <a:rPr lang="en-US" dirty="0"/>
            <a:t>         </a:t>
          </a:r>
          <a:r>
            <a:rPr lang="en-US" dirty="0">
              <a:solidFill>
                <a:schemeClr val="bg2">
                  <a:lumMod val="50000"/>
                </a:schemeClr>
              </a:solidFill>
            </a:rPr>
            <a:t>GOODRX.com</a:t>
          </a:r>
        </a:p>
      </dgm:t>
    </dgm:pt>
    <dgm:pt modelId="{06E1D890-1830-4C09-9CD6-493D34505CC8}" type="parTrans" cxnId="{D7EFB88F-EA15-465A-BDDD-8314561AF40C}">
      <dgm:prSet/>
      <dgm:spPr/>
      <dgm:t>
        <a:bodyPr/>
        <a:lstStyle/>
        <a:p>
          <a:endParaRPr lang="en-US"/>
        </a:p>
      </dgm:t>
    </dgm:pt>
    <dgm:pt modelId="{FC809FB5-4FBB-4456-A58C-09E15BCA623A}" type="sibTrans" cxnId="{D7EFB88F-EA15-465A-BDDD-8314561AF40C}">
      <dgm:prSet/>
      <dgm:spPr/>
      <dgm:t>
        <a:bodyPr/>
        <a:lstStyle/>
        <a:p>
          <a:endParaRPr lang="en-US"/>
        </a:p>
      </dgm:t>
    </dgm:pt>
    <dgm:pt modelId="{28855CB9-489D-429B-8F9B-1FC8487976F6}" type="pres">
      <dgm:prSet presAssocID="{DCFFE383-0217-45AC-A989-AB37ECF7F04E}" presName="root" presStyleCnt="0">
        <dgm:presLayoutVars>
          <dgm:dir/>
          <dgm:resizeHandles val="exact"/>
        </dgm:presLayoutVars>
      </dgm:prSet>
      <dgm:spPr/>
      <dgm:t>
        <a:bodyPr/>
        <a:lstStyle/>
        <a:p>
          <a:endParaRPr lang="en-US"/>
        </a:p>
      </dgm:t>
    </dgm:pt>
    <dgm:pt modelId="{AD5B27E5-2E26-48E3-A038-1CB7CC9CB164}" type="pres">
      <dgm:prSet presAssocID="{52F984A8-6ED6-44FC-97C4-65A2E18D593A}" presName="compNode" presStyleCnt="0"/>
      <dgm:spPr/>
    </dgm:pt>
    <dgm:pt modelId="{924E1326-AC5C-40C6-84ED-B50F82B4E41F}" type="pres">
      <dgm:prSet presAssocID="{52F984A8-6ED6-44FC-97C4-65A2E18D593A}" presName="bgRect" presStyleLbl="bgShp" presStyleIdx="0" presStyleCnt="4"/>
      <dgm:spPr>
        <a:solidFill>
          <a:srgbClr val="3365A3"/>
        </a:solidFill>
      </dgm:spPr>
    </dgm:pt>
    <dgm:pt modelId="{A16B92E8-440A-441D-95EA-FA2119370376}" type="pres">
      <dgm:prSet presAssocID="{52F984A8-6ED6-44FC-97C4-65A2E18D593A}" presName="iconRect" presStyleLbl="node1" presStyleIdx="0" presStyleCnt="4" custScaleX="218920" custScaleY="215180" custLinFactNeighborX="-37076" custLinFactNeighborY="-3158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E37D37D1-53F9-49D2-9B0B-FF3525D55B2A}" type="pres">
      <dgm:prSet presAssocID="{52F984A8-6ED6-44FC-97C4-65A2E18D593A}" presName="spaceRect" presStyleCnt="0"/>
      <dgm:spPr/>
    </dgm:pt>
    <dgm:pt modelId="{9B93EF38-7A74-4FB2-ABC1-A6C7398FFCF9}" type="pres">
      <dgm:prSet presAssocID="{52F984A8-6ED6-44FC-97C4-65A2E18D593A}" presName="parTx" presStyleLbl="revTx" presStyleIdx="0" presStyleCnt="4">
        <dgm:presLayoutVars>
          <dgm:chMax val="0"/>
          <dgm:chPref val="0"/>
        </dgm:presLayoutVars>
      </dgm:prSet>
      <dgm:spPr/>
      <dgm:t>
        <a:bodyPr/>
        <a:lstStyle/>
        <a:p>
          <a:endParaRPr lang="en-US"/>
        </a:p>
      </dgm:t>
    </dgm:pt>
    <dgm:pt modelId="{8B72FF5F-D8C5-4C80-8C27-3E1F261E468F}" type="pres">
      <dgm:prSet presAssocID="{617B8CA6-E25E-4766-98C9-9A1BE51B1192}" presName="sibTrans" presStyleCnt="0"/>
      <dgm:spPr/>
    </dgm:pt>
    <dgm:pt modelId="{AF4DA70D-3394-417C-BD8A-50A73D693BCC}" type="pres">
      <dgm:prSet presAssocID="{FB7AE6DF-C2D4-49EC-B35A-267913035546}" presName="compNode" presStyleCnt="0"/>
      <dgm:spPr/>
    </dgm:pt>
    <dgm:pt modelId="{DE97B527-2A1D-4BD5-BEAE-B548B53D2004}" type="pres">
      <dgm:prSet presAssocID="{FB7AE6DF-C2D4-49EC-B35A-267913035546}" presName="bgRect" presStyleLbl="bgShp" presStyleIdx="1" presStyleCnt="4" custLinFactNeighborX="31338"/>
      <dgm:spPr>
        <a:solidFill>
          <a:srgbClr val="CC0000"/>
        </a:solidFill>
      </dgm:spPr>
    </dgm:pt>
    <dgm:pt modelId="{C4857CBC-E4DD-42D5-9FC3-8014F6368771}" type="pres">
      <dgm:prSet presAssocID="{FB7AE6DF-C2D4-49EC-B35A-267913035546}" presName="iconRect" presStyleLbl="node1" presStyleIdx="1" presStyleCnt="4" custScaleX="198110" custScaleY="18199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776126C6-03A1-43A5-997C-D38C74183F5D}" type="pres">
      <dgm:prSet presAssocID="{FB7AE6DF-C2D4-49EC-B35A-267913035546}" presName="spaceRect" presStyleCnt="0"/>
      <dgm:spPr/>
    </dgm:pt>
    <dgm:pt modelId="{207C26F2-6EE4-4C8E-A344-224EB31599A6}" type="pres">
      <dgm:prSet presAssocID="{FB7AE6DF-C2D4-49EC-B35A-267913035546}" presName="parTx" presStyleLbl="revTx" presStyleIdx="1" presStyleCnt="4">
        <dgm:presLayoutVars>
          <dgm:chMax val="0"/>
          <dgm:chPref val="0"/>
        </dgm:presLayoutVars>
      </dgm:prSet>
      <dgm:spPr/>
      <dgm:t>
        <a:bodyPr/>
        <a:lstStyle/>
        <a:p>
          <a:endParaRPr lang="en-US"/>
        </a:p>
      </dgm:t>
    </dgm:pt>
    <dgm:pt modelId="{31E29F78-C078-430B-9700-73C475D26D18}" type="pres">
      <dgm:prSet presAssocID="{EC6CF878-C19E-4B9D-BAB2-4B3682037FE2}" presName="sibTrans" presStyleCnt="0"/>
      <dgm:spPr/>
    </dgm:pt>
    <dgm:pt modelId="{B6F3BA7D-1447-45C5-A310-0ECF3F4CC4B1}" type="pres">
      <dgm:prSet presAssocID="{7F58FE6A-6DC9-4EEF-BF6E-40EA19F38D5B}" presName="compNode" presStyleCnt="0"/>
      <dgm:spPr/>
    </dgm:pt>
    <dgm:pt modelId="{2C1E0BF1-B317-4E4D-B591-30C9E6E30649}" type="pres">
      <dgm:prSet presAssocID="{7F58FE6A-6DC9-4EEF-BF6E-40EA19F38D5B}" presName="bgRect" presStyleLbl="bgShp" presStyleIdx="2" presStyleCnt="4" custScaleX="95355" custLinFactNeighborX="8341"/>
      <dgm:spPr>
        <a:solidFill>
          <a:srgbClr val="074898"/>
        </a:solidFill>
      </dgm:spPr>
    </dgm:pt>
    <dgm:pt modelId="{D24DDBF4-DACD-4CC7-B73C-525F4F11B6F9}" type="pres">
      <dgm:prSet presAssocID="{7F58FE6A-6DC9-4EEF-BF6E-40EA19F38D5B}" presName="iconRect" presStyleLbl="node1" presStyleIdx="2" presStyleCnt="4" custScaleX="190807" custScaleY="190807" custLinFactNeighborX="-16092" custLinFactNeighborY="145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4E6BDEB9-9839-4A69-8603-D533303DD875}" type="pres">
      <dgm:prSet presAssocID="{7F58FE6A-6DC9-4EEF-BF6E-40EA19F38D5B}" presName="spaceRect" presStyleCnt="0"/>
      <dgm:spPr/>
    </dgm:pt>
    <dgm:pt modelId="{388C1A51-F2EF-4F47-ADAC-7E69F550A63A}" type="pres">
      <dgm:prSet presAssocID="{7F58FE6A-6DC9-4EEF-BF6E-40EA19F38D5B}" presName="parTx" presStyleLbl="revTx" presStyleIdx="2" presStyleCnt="4">
        <dgm:presLayoutVars>
          <dgm:chMax val="0"/>
          <dgm:chPref val="0"/>
        </dgm:presLayoutVars>
      </dgm:prSet>
      <dgm:spPr/>
      <dgm:t>
        <a:bodyPr/>
        <a:lstStyle/>
        <a:p>
          <a:endParaRPr lang="en-US"/>
        </a:p>
      </dgm:t>
    </dgm:pt>
    <dgm:pt modelId="{1824CEBD-BCDB-4B93-88CC-787831E15EEC}" type="pres">
      <dgm:prSet presAssocID="{C80DEDA3-0607-4995-B7A4-281D3B9F9530}" presName="sibTrans" presStyleCnt="0"/>
      <dgm:spPr/>
    </dgm:pt>
    <dgm:pt modelId="{F25146CA-CFFD-4399-834F-E6DF19E5DF65}" type="pres">
      <dgm:prSet presAssocID="{C69CF773-3C9F-48C5-89D6-1DA86ECFD34C}" presName="compNode" presStyleCnt="0"/>
      <dgm:spPr/>
    </dgm:pt>
    <dgm:pt modelId="{3DB4214D-9BD6-432D-A2D0-22D2D2E5034E}" type="pres">
      <dgm:prSet presAssocID="{C69CF773-3C9F-48C5-89D6-1DA86ECFD34C}" presName="bgRect" presStyleLbl="bgShp" presStyleIdx="3" presStyleCnt="4"/>
      <dgm:spPr>
        <a:solidFill>
          <a:srgbClr val="FFE474"/>
        </a:solidFill>
      </dgm:spPr>
    </dgm:pt>
    <dgm:pt modelId="{568D9711-2F1D-4B3B-A81D-83877015ABC9}" type="pres">
      <dgm:prSet presAssocID="{C69CF773-3C9F-48C5-89D6-1DA86ECFD34C}" presName="iconRect" presStyleLbl="node1" presStyleIdx="3" presStyleCnt="4" custScaleX="187084" custScaleY="187084" custLinFactNeighborX="-24721" custLinFactNeighborY="2268"/>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pt>
    <dgm:pt modelId="{1E588F0F-2BBE-40BC-B618-93112290508E}" type="pres">
      <dgm:prSet presAssocID="{C69CF773-3C9F-48C5-89D6-1DA86ECFD34C}" presName="spaceRect" presStyleCnt="0"/>
      <dgm:spPr/>
    </dgm:pt>
    <dgm:pt modelId="{E690D299-9E81-4406-A1A7-68B5957BBF35}" type="pres">
      <dgm:prSet presAssocID="{C69CF773-3C9F-48C5-89D6-1DA86ECFD34C}" presName="parTx" presStyleLbl="revTx" presStyleIdx="3" presStyleCnt="4">
        <dgm:presLayoutVars>
          <dgm:chMax val="0"/>
          <dgm:chPref val="0"/>
        </dgm:presLayoutVars>
      </dgm:prSet>
      <dgm:spPr/>
      <dgm:t>
        <a:bodyPr/>
        <a:lstStyle/>
        <a:p>
          <a:endParaRPr lang="en-US"/>
        </a:p>
      </dgm:t>
    </dgm:pt>
  </dgm:ptLst>
  <dgm:cxnLst>
    <dgm:cxn modelId="{D7EFB88F-EA15-465A-BDDD-8314561AF40C}" srcId="{DCFFE383-0217-45AC-A989-AB37ECF7F04E}" destId="{C69CF773-3C9F-48C5-89D6-1DA86ECFD34C}" srcOrd="3" destOrd="0" parTransId="{06E1D890-1830-4C09-9CD6-493D34505CC8}" sibTransId="{FC809FB5-4FBB-4456-A58C-09E15BCA623A}"/>
    <dgm:cxn modelId="{6A6D500E-9CBA-48EA-867D-F4EFA1A56D0B}" srcId="{DCFFE383-0217-45AC-A989-AB37ECF7F04E}" destId="{FB7AE6DF-C2D4-49EC-B35A-267913035546}" srcOrd="1" destOrd="0" parTransId="{3E39D34F-274F-415D-8135-3296E2EEA3AC}" sibTransId="{EC6CF878-C19E-4B9D-BAB2-4B3682037FE2}"/>
    <dgm:cxn modelId="{36E18464-F740-4587-9759-DDFE50802F9C}" srcId="{DCFFE383-0217-45AC-A989-AB37ECF7F04E}" destId="{7F58FE6A-6DC9-4EEF-BF6E-40EA19F38D5B}" srcOrd="2" destOrd="0" parTransId="{80ACA054-0922-482C-AD58-CAC05B5C246B}" sibTransId="{C80DEDA3-0607-4995-B7A4-281D3B9F9530}"/>
    <dgm:cxn modelId="{7ED5ED82-4433-49F0-9EE7-AF6BFE5B2C76}" type="presOf" srcId="{7F58FE6A-6DC9-4EEF-BF6E-40EA19F38D5B}" destId="{388C1A51-F2EF-4F47-ADAC-7E69F550A63A}" srcOrd="0" destOrd="0" presId="urn:microsoft.com/office/officeart/2018/2/layout/IconVerticalSolidList"/>
    <dgm:cxn modelId="{83C32034-3658-4390-9F29-09743F915B3A}" type="presOf" srcId="{DCFFE383-0217-45AC-A989-AB37ECF7F04E}" destId="{28855CB9-489D-429B-8F9B-1FC8487976F6}" srcOrd="0" destOrd="0" presId="urn:microsoft.com/office/officeart/2018/2/layout/IconVerticalSolidList"/>
    <dgm:cxn modelId="{D27F9044-CC6E-4559-9FA8-DE4E2465F938}" type="presOf" srcId="{FB7AE6DF-C2D4-49EC-B35A-267913035546}" destId="{207C26F2-6EE4-4C8E-A344-224EB31599A6}" srcOrd="0" destOrd="0" presId="urn:microsoft.com/office/officeart/2018/2/layout/IconVerticalSolidList"/>
    <dgm:cxn modelId="{9B6810A1-D6F8-404B-A026-981E1E530161}" type="presOf" srcId="{52F984A8-6ED6-44FC-97C4-65A2E18D593A}" destId="{9B93EF38-7A74-4FB2-ABC1-A6C7398FFCF9}" srcOrd="0" destOrd="0" presId="urn:microsoft.com/office/officeart/2018/2/layout/IconVerticalSolidList"/>
    <dgm:cxn modelId="{A5D3D982-B87A-48DE-ABF4-B335694014E7}" type="presOf" srcId="{C69CF773-3C9F-48C5-89D6-1DA86ECFD34C}" destId="{E690D299-9E81-4406-A1A7-68B5957BBF35}" srcOrd="0" destOrd="0" presId="urn:microsoft.com/office/officeart/2018/2/layout/IconVerticalSolidList"/>
    <dgm:cxn modelId="{59EE309A-5241-4ECE-A285-6892D2892239}" srcId="{DCFFE383-0217-45AC-A989-AB37ECF7F04E}" destId="{52F984A8-6ED6-44FC-97C4-65A2E18D593A}" srcOrd="0" destOrd="0" parTransId="{3A4FC2A4-5B11-43FE-8307-265A18C522E4}" sibTransId="{617B8CA6-E25E-4766-98C9-9A1BE51B1192}"/>
    <dgm:cxn modelId="{65AAD049-F72C-4E45-939F-98140EBD00A0}" type="presParOf" srcId="{28855CB9-489D-429B-8F9B-1FC8487976F6}" destId="{AD5B27E5-2E26-48E3-A038-1CB7CC9CB164}" srcOrd="0" destOrd="0" presId="urn:microsoft.com/office/officeart/2018/2/layout/IconVerticalSolidList"/>
    <dgm:cxn modelId="{21456DE1-2370-4735-A36B-7F1EA1C5266F}" type="presParOf" srcId="{AD5B27E5-2E26-48E3-A038-1CB7CC9CB164}" destId="{924E1326-AC5C-40C6-84ED-B50F82B4E41F}" srcOrd="0" destOrd="0" presId="urn:microsoft.com/office/officeart/2018/2/layout/IconVerticalSolidList"/>
    <dgm:cxn modelId="{5B717A60-2D58-478F-9F5F-EB72D57DEB06}" type="presParOf" srcId="{AD5B27E5-2E26-48E3-A038-1CB7CC9CB164}" destId="{A16B92E8-440A-441D-95EA-FA2119370376}" srcOrd="1" destOrd="0" presId="urn:microsoft.com/office/officeart/2018/2/layout/IconVerticalSolidList"/>
    <dgm:cxn modelId="{5E21AC21-4253-4741-8076-F5E04EDA1DC3}" type="presParOf" srcId="{AD5B27E5-2E26-48E3-A038-1CB7CC9CB164}" destId="{E37D37D1-53F9-49D2-9B0B-FF3525D55B2A}" srcOrd="2" destOrd="0" presId="urn:microsoft.com/office/officeart/2018/2/layout/IconVerticalSolidList"/>
    <dgm:cxn modelId="{9C6986D8-AC8A-46AE-AAA6-01F348C9F028}" type="presParOf" srcId="{AD5B27E5-2E26-48E3-A038-1CB7CC9CB164}" destId="{9B93EF38-7A74-4FB2-ABC1-A6C7398FFCF9}" srcOrd="3" destOrd="0" presId="urn:microsoft.com/office/officeart/2018/2/layout/IconVerticalSolidList"/>
    <dgm:cxn modelId="{89DA773C-133E-4905-8D2A-A673C8868C10}" type="presParOf" srcId="{28855CB9-489D-429B-8F9B-1FC8487976F6}" destId="{8B72FF5F-D8C5-4C80-8C27-3E1F261E468F}" srcOrd="1" destOrd="0" presId="urn:microsoft.com/office/officeart/2018/2/layout/IconVerticalSolidList"/>
    <dgm:cxn modelId="{FAAD30FB-5E10-4356-9F23-FB94643690FE}" type="presParOf" srcId="{28855CB9-489D-429B-8F9B-1FC8487976F6}" destId="{AF4DA70D-3394-417C-BD8A-50A73D693BCC}" srcOrd="2" destOrd="0" presId="urn:microsoft.com/office/officeart/2018/2/layout/IconVerticalSolidList"/>
    <dgm:cxn modelId="{CC98BA29-14A5-4B5A-8E70-24C7F9FA0FFD}" type="presParOf" srcId="{AF4DA70D-3394-417C-BD8A-50A73D693BCC}" destId="{DE97B527-2A1D-4BD5-BEAE-B548B53D2004}" srcOrd="0" destOrd="0" presId="urn:microsoft.com/office/officeart/2018/2/layout/IconVerticalSolidList"/>
    <dgm:cxn modelId="{A9FC742F-5D9D-4989-BD54-0CF3A31042E6}" type="presParOf" srcId="{AF4DA70D-3394-417C-BD8A-50A73D693BCC}" destId="{C4857CBC-E4DD-42D5-9FC3-8014F6368771}" srcOrd="1" destOrd="0" presId="urn:microsoft.com/office/officeart/2018/2/layout/IconVerticalSolidList"/>
    <dgm:cxn modelId="{4C6DD5EC-8EE8-4C86-AB5A-94D1126A91EC}" type="presParOf" srcId="{AF4DA70D-3394-417C-BD8A-50A73D693BCC}" destId="{776126C6-03A1-43A5-997C-D38C74183F5D}" srcOrd="2" destOrd="0" presId="urn:microsoft.com/office/officeart/2018/2/layout/IconVerticalSolidList"/>
    <dgm:cxn modelId="{27333D10-5168-44CC-B166-80182F9471C4}" type="presParOf" srcId="{AF4DA70D-3394-417C-BD8A-50A73D693BCC}" destId="{207C26F2-6EE4-4C8E-A344-224EB31599A6}" srcOrd="3" destOrd="0" presId="urn:microsoft.com/office/officeart/2018/2/layout/IconVerticalSolidList"/>
    <dgm:cxn modelId="{28F6C81E-490B-40BC-99A4-FC0684555602}" type="presParOf" srcId="{28855CB9-489D-429B-8F9B-1FC8487976F6}" destId="{31E29F78-C078-430B-9700-73C475D26D18}" srcOrd="3" destOrd="0" presId="urn:microsoft.com/office/officeart/2018/2/layout/IconVerticalSolidList"/>
    <dgm:cxn modelId="{BB51CB04-2ADA-47FC-B63E-66764F0A68D8}" type="presParOf" srcId="{28855CB9-489D-429B-8F9B-1FC8487976F6}" destId="{B6F3BA7D-1447-45C5-A310-0ECF3F4CC4B1}" srcOrd="4" destOrd="0" presId="urn:microsoft.com/office/officeart/2018/2/layout/IconVerticalSolidList"/>
    <dgm:cxn modelId="{0F73553C-866E-4B25-9171-1375AACE8719}" type="presParOf" srcId="{B6F3BA7D-1447-45C5-A310-0ECF3F4CC4B1}" destId="{2C1E0BF1-B317-4E4D-B591-30C9E6E30649}" srcOrd="0" destOrd="0" presId="urn:microsoft.com/office/officeart/2018/2/layout/IconVerticalSolidList"/>
    <dgm:cxn modelId="{7005EF11-352F-4F06-8C27-7D7DD8FF5BE6}" type="presParOf" srcId="{B6F3BA7D-1447-45C5-A310-0ECF3F4CC4B1}" destId="{D24DDBF4-DACD-4CC7-B73C-525F4F11B6F9}" srcOrd="1" destOrd="0" presId="urn:microsoft.com/office/officeart/2018/2/layout/IconVerticalSolidList"/>
    <dgm:cxn modelId="{288F4DCC-CFDB-4F05-A038-1B3E4584491E}" type="presParOf" srcId="{B6F3BA7D-1447-45C5-A310-0ECF3F4CC4B1}" destId="{4E6BDEB9-9839-4A69-8603-D533303DD875}" srcOrd="2" destOrd="0" presId="urn:microsoft.com/office/officeart/2018/2/layout/IconVerticalSolidList"/>
    <dgm:cxn modelId="{EE7246D5-A8F4-493C-BD94-2785CEA1D2C9}" type="presParOf" srcId="{B6F3BA7D-1447-45C5-A310-0ECF3F4CC4B1}" destId="{388C1A51-F2EF-4F47-ADAC-7E69F550A63A}" srcOrd="3" destOrd="0" presId="urn:microsoft.com/office/officeart/2018/2/layout/IconVerticalSolidList"/>
    <dgm:cxn modelId="{E56026AE-C1D8-406C-AF3B-3CF6EECBF7BB}" type="presParOf" srcId="{28855CB9-489D-429B-8F9B-1FC8487976F6}" destId="{1824CEBD-BCDB-4B93-88CC-787831E15EEC}" srcOrd="5" destOrd="0" presId="urn:microsoft.com/office/officeart/2018/2/layout/IconVerticalSolidList"/>
    <dgm:cxn modelId="{291924B4-D27C-4E3E-9841-C227BA2DC3D9}" type="presParOf" srcId="{28855CB9-489D-429B-8F9B-1FC8487976F6}" destId="{F25146CA-CFFD-4399-834F-E6DF19E5DF65}" srcOrd="6" destOrd="0" presId="urn:microsoft.com/office/officeart/2018/2/layout/IconVerticalSolidList"/>
    <dgm:cxn modelId="{3B28EED7-A9F7-4971-9718-D4109BABB6FE}" type="presParOf" srcId="{F25146CA-CFFD-4399-834F-E6DF19E5DF65}" destId="{3DB4214D-9BD6-432D-A2D0-22D2D2E5034E}" srcOrd="0" destOrd="0" presId="urn:microsoft.com/office/officeart/2018/2/layout/IconVerticalSolidList"/>
    <dgm:cxn modelId="{4F29B3A1-8308-4D74-9818-480F0477BF7F}" type="presParOf" srcId="{F25146CA-CFFD-4399-834F-E6DF19E5DF65}" destId="{568D9711-2F1D-4B3B-A81D-83877015ABC9}" srcOrd="1" destOrd="0" presId="urn:microsoft.com/office/officeart/2018/2/layout/IconVerticalSolidList"/>
    <dgm:cxn modelId="{49457978-1B02-48A0-B740-BF8AAFDE2DEB}" type="presParOf" srcId="{F25146CA-CFFD-4399-834F-E6DF19E5DF65}" destId="{1E588F0F-2BBE-40BC-B618-93112290508E}" srcOrd="2" destOrd="0" presId="urn:microsoft.com/office/officeart/2018/2/layout/IconVerticalSolidList"/>
    <dgm:cxn modelId="{DC3F42A7-8FDA-4C0B-84FB-92DC357B7E18}" type="presParOf" srcId="{F25146CA-CFFD-4399-834F-E6DF19E5DF65}" destId="{E690D299-9E81-4406-A1A7-68B5957BBF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4F2A03C-C7C5-4DAC-83CB-E25343598BD1}" type="datetime1">
              <a:rPr lang="en-US"/>
              <a:pPr>
                <a:defRPr/>
              </a:pPr>
              <a:t>9/19/2022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401DC4A-2BD5-4C91-8ED6-40C10FBE64EC}" type="slidenum">
              <a:rPr lang="en-US"/>
              <a:pPr>
                <a:defRPr/>
              </a:pPr>
              <a:t>‹#›</a:t>
            </a:fld>
            <a:endParaRPr lang="en-US"/>
          </a:p>
        </p:txBody>
      </p:sp>
    </p:spTree>
    <p:extLst>
      <p:ext uri="{BB962C8B-B14F-4D97-AF65-F5344CB8AC3E}">
        <p14:creationId xmlns:p14="http://schemas.microsoft.com/office/powerpoint/2010/main" val="42539619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Welcome to our second session of diabetes prevention and management! This is the second class we'll be having and this month we'll be talking about how to control diabetes using the medications your doctor has prescribed.</a:t>
            </a:r>
          </a:p>
          <a:p>
            <a:r>
              <a:rPr lang="en-US" dirty="0">
                <a:effectLst/>
              </a:rPr>
              <a:t/>
            </a:r>
            <a:br>
              <a:rPr lang="en-US" dirty="0">
                <a:effectLst/>
              </a:rPr>
            </a:br>
            <a:endParaRPr lang="en-US" dirty="0">
              <a:effectLst/>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0EC2BEB0-0D77-4B14-98FF-0746A06578DE}" type="slidenum">
              <a:rPr lang="en-US" smtClean="0"/>
              <a:pPr/>
              <a:t>1</a:t>
            </a:fld>
            <a:endParaRPr lang="en-US"/>
          </a:p>
        </p:txBody>
      </p:sp>
    </p:spTree>
    <p:extLst>
      <p:ext uri="{BB962C8B-B14F-4D97-AF65-F5344CB8AC3E}">
        <p14:creationId xmlns:p14="http://schemas.microsoft.com/office/powerpoint/2010/main" val="3386287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Reason #1: I don't feel bad! Even if I don't take the medicine, I feel very good!!</a:t>
            </a:r>
          </a:p>
          <a:p>
            <a:r>
              <a:rPr lang="en-US" dirty="0">
                <a:effectLst/>
              </a:rPr>
              <a:t/>
            </a:r>
            <a:br>
              <a:rPr lang="en-US" dirty="0">
                <a:effectLst/>
              </a:rPr>
            </a:br>
            <a:endParaRPr lang="en-US" dirty="0">
              <a:effectLst/>
            </a:endParaRPr>
          </a:p>
          <a:p>
            <a:pPr defTabSz="914400"/>
            <a:endParaRPr lang="es-MX" dirty="0">
              <a:ea typeface="ＭＳ Ｐゴシック"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2114731B-F91D-4BD0-B0E5-6E108C1581D5}" type="slidenum">
              <a:rPr lang="en-US" smtClean="0"/>
              <a:pPr/>
              <a:t>10</a:t>
            </a:fld>
            <a:endParaRPr lang="en-US"/>
          </a:p>
        </p:txBody>
      </p:sp>
    </p:spTree>
    <p:extLst>
      <p:ext uri="{BB962C8B-B14F-4D97-AF65-F5344CB8AC3E}">
        <p14:creationId xmlns:p14="http://schemas.microsoft.com/office/powerpoint/2010/main" val="315181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But don't forget the little frog that felt great until it slowly cooked because she never felt the danger. The damage is gradual and we don't feel it until it's too late.</a:t>
            </a:r>
          </a:p>
          <a:p>
            <a:r>
              <a:rPr lang="en-US" dirty="0">
                <a:effectLst/>
              </a:rPr>
              <a:t/>
            </a:r>
            <a:br>
              <a:rPr lang="en-US" dirty="0">
                <a:effectLst/>
              </a:rPr>
            </a:br>
            <a:endParaRPr lang="en-US" dirty="0">
              <a:effectLst/>
            </a:endParaRPr>
          </a:p>
          <a:p>
            <a:endParaRPr lang="es-MX" noProof="0" dirty="0">
              <a:ea typeface="ＭＳ Ｐゴシック" pitchFamily="34"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8C3D7F7D-0870-4945-9447-458E3F07B295}" type="slidenum">
              <a:rPr lang="en-US" smtClean="0"/>
              <a:pPr/>
              <a:t>11</a:t>
            </a:fld>
            <a:endParaRPr lang="en-US"/>
          </a:p>
        </p:txBody>
      </p:sp>
    </p:spTree>
    <p:extLst>
      <p:ext uri="{BB962C8B-B14F-4D97-AF65-F5344CB8AC3E}">
        <p14:creationId xmlns:p14="http://schemas.microsoft.com/office/powerpoint/2010/main" val="392721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Remember that each time your sugar gets too high, it damages your arteries, and the higher and longer that sugar is elevated, the more severe the damage. That extra sugar has nowhere to go and stays in your blood. That damages your vital organs. So even if you don't make a perfect change, slowly starting to make permanent changes will help with your blood sugar levels. Let's take action to prevent that damage!</a:t>
            </a:r>
          </a:p>
          <a:p>
            <a:r>
              <a:rPr lang="en-US" dirty="0">
                <a:effectLst/>
              </a:rPr>
              <a:t/>
            </a:r>
            <a:br>
              <a:rPr lang="en-US" dirty="0">
                <a:effectLst/>
              </a:rPr>
            </a:br>
            <a:endParaRPr lang="en-US" dirty="0">
              <a:effectLst/>
            </a:endParaRPr>
          </a:p>
          <a:p>
            <a:endParaRPr lang="es-MX" noProof="0" dirty="0">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0116C1AB-E3BC-4A40-BD98-3C0338E6800E}" type="slidenum">
              <a:rPr lang="en-US" smtClean="0"/>
              <a:pPr/>
              <a:t>12</a:t>
            </a:fld>
            <a:endParaRPr lang="en-US"/>
          </a:p>
        </p:txBody>
      </p:sp>
    </p:spTree>
    <p:extLst>
      <p:ext uri="{BB962C8B-B14F-4D97-AF65-F5344CB8AC3E}">
        <p14:creationId xmlns:p14="http://schemas.microsoft.com/office/powerpoint/2010/main" val="272919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Remember that these damages are often irreversible, and the consequences come when we least expect it….Don't wait until you reach this point. Preventing and controlling diabetes is something we must take seriously.</a:t>
            </a:r>
          </a:p>
          <a:p>
            <a:r>
              <a:rPr lang="en-US" dirty="0">
                <a:effectLst/>
              </a:rPr>
              <a:t/>
            </a:r>
            <a:br>
              <a:rPr lang="en-US" dirty="0">
                <a:effectLst/>
              </a:rPr>
            </a:br>
            <a:endParaRPr lang="en-US" dirty="0">
              <a:effectLst/>
            </a:endParaRPr>
          </a:p>
          <a:p>
            <a:endParaRPr lang="es-MX" noProof="0" dirty="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D8778DDE-377D-4B3F-8E9F-1D3784CA5ECE}" type="slidenum">
              <a:rPr lang="en-US" smtClean="0"/>
              <a:pPr/>
              <a:t>13</a:t>
            </a:fld>
            <a:endParaRPr lang="en-US"/>
          </a:p>
        </p:txBody>
      </p:sp>
    </p:spTree>
    <p:extLst>
      <p:ext uri="{BB962C8B-B14F-4D97-AF65-F5344CB8AC3E}">
        <p14:creationId xmlns:p14="http://schemas.microsoft.com/office/powerpoint/2010/main" val="2701086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Our goal is to have a longer life, but with good quality. We can't go back and change our past, but WE CAN make our future something healthier so we can enjoy and care for our families.</a:t>
            </a:r>
          </a:p>
          <a:p>
            <a:r>
              <a:rPr lang="en-US" dirty="0">
                <a:effectLst/>
              </a:rPr>
              <a:t/>
            </a:r>
            <a:br>
              <a:rPr lang="en-US" dirty="0">
                <a:effectLst/>
              </a:rPr>
            </a:br>
            <a:endParaRPr lang="en-US" dirty="0">
              <a:effectLst/>
            </a:endParaRPr>
          </a:p>
          <a:p>
            <a:endParaRPr lang="es-MX" noProof="0" dirty="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EF68AA54-EDF0-4F63-AAE8-AE7DED20C8E0}" type="slidenum">
              <a:rPr lang="en-US" smtClean="0"/>
              <a:pPr/>
              <a:t>14</a:t>
            </a:fld>
            <a:endParaRPr lang="en-US"/>
          </a:p>
        </p:txBody>
      </p:sp>
    </p:spTree>
    <p:extLst>
      <p:ext uri="{BB962C8B-B14F-4D97-AF65-F5344CB8AC3E}">
        <p14:creationId xmlns:p14="http://schemas.microsoft.com/office/powerpoint/2010/main" val="292996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Reason #2….Taking medication scares me! Side effects scare me! It is important to know about the side effects of each of your medications, ignoring them can cause serious problems! The side effects of each drug are real, but we must understand that these side effects can be controlled and in some cases eliminated with adjustments. When your doctor prescribed these medications, he performed medical tests that helped determine that you NEED these medications – the risk of these side effects is not very common……and if you compare them with the risks of continuing to live with uncontrolled diseases, the risk of damage to your vital organs is minor. </a:t>
            </a:r>
            <a:endParaRPr lang="es-MX" noProof="0" dirty="0">
              <a:ea typeface="ＭＳ Ｐゴシック" pitchFamily="34" charset="-128"/>
            </a:endParaRPr>
          </a:p>
        </p:txBody>
      </p:sp>
      <p:sp>
        <p:nvSpPr>
          <p:cNvPr id="66564" name="Slide Number Placeholder 3"/>
          <p:cNvSpPr>
            <a:spLocks noGrp="1"/>
          </p:cNvSpPr>
          <p:nvPr>
            <p:ph type="sldNum" sz="quarter" idx="5"/>
          </p:nvPr>
        </p:nvSpPr>
        <p:spPr bwMode="auto">
          <a:noFill/>
          <a:ln>
            <a:miter lim="800000"/>
            <a:headEnd/>
            <a:tailEnd/>
          </a:ln>
        </p:spPr>
        <p:txBody>
          <a:bodyPr/>
          <a:lstStyle/>
          <a:p>
            <a:fld id="{B7999354-76DF-4167-99A9-66F368D73267}" type="slidenum">
              <a:rPr lang="en-US" smtClean="0">
                <a:latin typeface="Arial" pitchFamily="34" charset="0"/>
              </a:rPr>
              <a:pPr/>
              <a:t>15</a:t>
            </a:fld>
            <a:endParaRPr lang="en-US">
              <a:latin typeface="Arial" pitchFamily="34" charset="0"/>
            </a:endParaRPr>
          </a:p>
        </p:txBody>
      </p:sp>
    </p:spTree>
    <p:extLst>
      <p:ext uri="{BB962C8B-B14F-4D97-AF65-F5344CB8AC3E}">
        <p14:creationId xmlns:p14="http://schemas.microsoft.com/office/powerpoint/2010/main" val="2529532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Know your medications – know the side effects, tell your doctor right away if you experience anything unusual, and take control of your health. The three most common medications are Metformin; the medications we will call “G” such as </a:t>
            </a:r>
            <a:r>
              <a:rPr lang="en-US" noProof="0" dirty="0"/>
              <a:t>glyburide, </a:t>
            </a:r>
            <a:r>
              <a:rPr lang="en-US" noProof="0" dirty="0" err="1"/>
              <a:t>glimipiride</a:t>
            </a:r>
            <a:r>
              <a:rPr lang="en-US" noProof="0" dirty="0"/>
              <a:t>, </a:t>
            </a:r>
            <a:r>
              <a:rPr lang="en-US" noProof="0" dirty="0" err="1"/>
              <a:t>glipizice</a:t>
            </a:r>
            <a:r>
              <a:rPr lang="en-US" noProof="0" dirty="0"/>
              <a:t>; and insulin. Your doctor knows about the side effects of these medications and your Community Health Worker has been informed of them in order to help you determine </a:t>
            </a:r>
            <a:r>
              <a:rPr lang="en-US" dirty="0"/>
              <a:t>ways to avoid these side effects, but also to inform the doctor in case any of these effects require an adjustment of medicine. Call us, we are ready to help you.</a:t>
            </a:r>
            <a:endParaRPr lang="es-MX" noProof="0" dirty="0">
              <a:ea typeface="ＭＳ Ｐゴシック" pitchFamily="34" charset="-128"/>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9800904A-8BA6-49CB-AB77-CB22BE26B173}" type="slidenum">
              <a:rPr lang="en-US" smtClean="0"/>
              <a:pPr/>
              <a:t>16</a:t>
            </a:fld>
            <a:endParaRPr lang="en-US"/>
          </a:p>
        </p:txBody>
      </p:sp>
    </p:spTree>
    <p:extLst>
      <p:ext uri="{BB962C8B-B14F-4D97-AF65-F5344CB8AC3E}">
        <p14:creationId xmlns:p14="http://schemas.microsoft.com/office/powerpoint/2010/main" val="3435744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As for the side effects… two things have to be balanced: my health or my fears. Sometimes we risk our health by not taking medication, because of the possibility of an effect that may not even happen. However, knowing the side effect of your medications helps us to detect this effect and inform the doctor, so that he can change your medication. The chance of these effects is 2 to 3 people out of 100 – but the benefits that these medications will provide are of MUCH value to your quality of life.</a:t>
            </a:r>
            <a:endParaRPr lang="es-MX" noProof="0" dirty="0">
              <a:ea typeface="ＭＳ Ｐゴシック" pitchFamily="34" charset="-128"/>
            </a:endParaRPr>
          </a:p>
          <a:p>
            <a:endParaRPr lang="es-MX" noProof="0" dirty="0">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29F07DDA-68C3-4778-9A7D-C1F3E962F7DC}" type="slidenum">
              <a:rPr lang="en-US" smtClean="0">
                <a:latin typeface="Arial" pitchFamily="34" charset="0"/>
              </a:rPr>
              <a:pPr/>
              <a:t>17</a:t>
            </a:fld>
            <a:endParaRPr lang="en-US">
              <a:latin typeface="Arial" pitchFamily="34" charset="0"/>
            </a:endParaRPr>
          </a:p>
        </p:txBody>
      </p:sp>
    </p:spTree>
    <p:extLst>
      <p:ext uri="{BB962C8B-B14F-4D97-AF65-F5344CB8AC3E}">
        <p14:creationId xmlns:p14="http://schemas.microsoft.com/office/powerpoint/2010/main" val="1001268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Reason #3: I forget to take them!! We all find it difficult to start a new habit. And getting used to taking your medications is a habit that requires planning and discipline. If we forget to take our medications, let's change where we put them – think of things you do every day without fail – wash your face, brush your teeth, pack your breakfast, charge your cell phone! Maybe it's good to move the drugs to these areas where we do something every day. Try different ways – until you find what works best for you. Put alarms on your cell phone, put a note on the mirror or refrigerator, until it becomes a habit to take your medications.</a:t>
            </a:r>
            <a:endParaRPr lang="es-MX" noProof="0" dirty="0">
              <a:ea typeface="ＭＳ Ｐゴシック" pitchFamily="34"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7BC5394E-B419-494B-B8A0-BCF09F2111F1}" type="slidenum">
              <a:rPr lang="en-US" smtClean="0">
                <a:latin typeface="Arial" pitchFamily="34" charset="0"/>
              </a:rPr>
              <a:pPr/>
              <a:t>18</a:t>
            </a:fld>
            <a:endParaRPr lang="en-US">
              <a:latin typeface="Arial" pitchFamily="34" charset="0"/>
            </a:endParaRPr>
          </a:p>
        </p:txBody>
      </p:sp>
    </p:spTree>
    <p:extLst>
      <p:ext uri="{BB962C8B-B14F-4D97-AF65-F5344CB8AC3E}">
        <p14:creationId xmlns:p14="http://schemas.microsoft.com/office/powerpoint/2010/main" val="2485481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If you need more ideas or have specific situations, talk to your Community Health Worker. Together we can find the solution to your situation. Community Health Worker are here to help you break down those barriers that do not allow you to control your health.</a:t>
            </a:r>
          </a:p>
          <a:p>
            <a:r>
              <a:rPr lang="en-US" dirty="0">
                <a:effectLst/>
              </a:rPr>
              <a:t/>
            </a:r>
            <a:br>
              <a:rPr lang="en-US" dirty="0">
                <a:effectLst/>
              </a:rPr>
            </a:br>
            <a:endParaRPr lang="en-US" dirty="0">
              <a:effectLst/>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638175ED-8D41-49B2-941F-8E0F48528A85}" type="slidenum">
              <a:rPr lang="en-US" smtClean="0"/>
              <a:pPr/>
              <a:t>19</a:t>
            </a:fld>
            <a:endParaRPr lang="en-US"/>
          </a:p>
        </p:txBody>
      </p:sp>
    </p:spTree>
    <p:extLst>
      <p:ext uri="{BB962C8B-B14F-4D97-AF65-F5344CB8AC3E}">
        <p14:creationId xmlns:p14="http://schemas.microsoft.com/office/powerpoint/2010/main" val="63494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We hope the information from last month has helped you! We hope that you have been able to analyze your personal situations and have been able to identify some changes that you can begin to make in your lives. We have spoken to many of you and are glad that you are beginning to make changes to bad habits by setting achievable and measurable goals. If you don't already have a specific, measurable goal, talk to your Community Health Worker and they'll help you set up a goal that's achievable for you and will help you improve your physical activity and nutrition habits. One of the things we'll be encouraging you to change is the way you check your glucose. If you have already been diagnosed with diabetes, one of the things we have provided for free is a glucometer and the necessary strips to check your blood glucose. If you do not have it yet and YOU ARE DIABETIC, please contact your Community Health Worker so that we can give you one as soon as possible. If you already have it, USE IT! Your Community Health Worker will be explaining to you that one of the things you need to do is check your glucose at different times. Keep notes of those numbers and what time the test was done. These numbers help your doctor know if there are changes that need to be made to your medications. Remember that we are here to help you, just call us and we will gladly assist you.</a:t>
            </a:r>
          </a:p>
          <a:p>
            <a:r>
              <a:rPr lang="en-US" sz="1200" b="0" i="0" kern="1200" dirty="0">
                <a:solidFill>
                  <a:schemeClr val="tx1"/>
                </a:solidFill>
                <a:effectLst/>
                <a:latin typeface="+mn-lt"/>
                <a:ea typeface="ＭＳ Ｐゴシック" pitchFamily="-105" charset="-128"/>
                <a:cs typeface="ＭＳ Ｐゴシック" pitchFamily="-105" charset="-128"/>
              </a:rPr>
              <a:t/>
            </a:r>
            <a:br>
              <a:rPr lang="en-US" sz="1200" b="0" i="0" kern="1200" dirty="0">
                <a:solidFill>
                  <a:schemeClr val="tx1"/>
                </a:solidFill>
                <a:effectLst/>
                <a:latin typeface="+mn-lt"/>
                <a:ea typeface="ＭＳ Ｐゴシック" pitchFamily="-105" charset="-128"/>
                <a:cs typeface="ＭＳ Ｐゴシック" pitchFamily="-105" charset="-128"/>
              </a:rPr>
            </a:br>
            <a:endParaRPr lang="en-US" dirty="0">
              <a:effectLst/>
            </a:endParaRPr>
          </a:p>
          <a:p>
            <a:endParaRPr lang="es-MX" noProof="0" dirty="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C81FCF15-A3CD-4066-B34B-7A40F22F4878}" type="slidenum">
              <a:rPr lang="en-US" smtClean="0"/>
              <a:pPr/>
              <a:t>2</a:t>
            </a:fld>
            <a:endParaRPr lang="en-US"/>
          </a:p>
        </p:txBody>
      </p:sp>
    </p:spTree>
    <p:extLst>
      <p:ext uri="{BB962C8B-B14F-4D97-AF65-F5344CB8AC3E}">
        <p14:creationId xmlns:p14="http://schemas.microsoft.com/office/powerpoint/2010/main" val="74773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Reason #4: When I take the medicine I feel worse! Have you ever carried such weights \that are tied to the feet? You walk around with that weight for a long time and then you take that weight off…..remember what happens when you take that weight off? It feels weird walking!! You will feel that each step is lighter, but it still feels very strange. Sometimes the same thing happens to us with our health. We are SO used to having certain discomforts in our body, that they have already become normal to us and when we feel a change – or an improvement – ​​we may feel that something is strange. Give your body time to get used to the changes. When your body has always had sugar in the 200s, it will feel "weird" to be normal. But trust us, your body and vital organs will thank you.</a:t>
            </a:r>
            <a:endParaRPr lang="es-MX" noProof="0" dirty="0">
              <a:ea typeface="ＭＳ Ｐゴシック" pitchFamily="34"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80BC89DF-A0A4-4DC8-B2AC-E8309D385794}" type="slidenum">
              <a:rPr lang="en-US" smtClean="0">
                <a:latin typeface="Arial" pitchFamily="34" charset="0"/>
              </a:rPr>
              <a:pPr/>
              <a:t>20</a:t>
            </a:fld>
            <a:endParaRPr lang="en-US">
              <a:latin typeface="Arial" pitchFamily="34" charset="0"/>
            </a:endParaRPr>
          </a:p>
        </p:txBody>
      </p:sp>
    </p:spTree>
    <p:extLst>
      <p:ext uri="{BB962C8B-B14F-4D97-AF65-F5344CB8AC3E}">
        <p14:creationId xmlns:p14="http://schemas.microsoft.com/office/powerpoint/2010/main" val="4228411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However, tell your doctor about these changes you are experiencing. Your doctor will never know what you are feeling unless you tell them. With your help, your doctor will be able to determine if changes need to be made. And if you experience any change or don't feel good. Call your Community Health Worker and we will let you know from your doctor.</a:t>
            </a:r>
          </a:p>
          <a:p>
            <a:r>
              <a:rPr lang="en-US" dirty="0">
                <a:effectLst/>
              </a:rPr>
              <a:t/>
            </a:r>
            <a:br>
              <a:rPr lang="en-US" dirty="0">
                <a:effectLst/>
              </a:rPr>
            </a:br>
            <a:endParaRPr lang="en-US" dirty="0">
              <a:effectLst/>
            </a:endParaRPr>
          </a:p>
          <a:p>
            <a:endParaRPr lang="es-MX" noProof="0" dirty="0">
              <a:ea typeface="ＭＳ Ｐゴシック" pitchFamily="34" charset="-128"/>
            </a:endParaRPr>
          </a:p>
          <a:p>
            <a:endParaRPr lang="es-MX" noProof="0" dirty="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BAF27841-52CA-444C-AFA6-712A7D65CF73}" type="slidenum">
              <a:rPr lang="en-US" smtClean="0"/>
              <a:pPr/>
              <a:t>21</a:t>
            </a:fld>
            <a:endParaRPr lang="en-US"/>
          </a:p>
        </p:txBody>
      </p:sp>
    </p:spTree>
    <p:extLst>
      <p:ext uri="{BB962C8B-B14F-4D97-AF65-F5344CB8AC3E}">
        <p14:creationId xmlns:p14="http://schemas.microsoft.com/office/powerpoint/2010/main" val="1520362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Reason #5: I'm exercising and eating better and I don't need the medicine anymore! Many times we want to make changes and start to lose weight and decide that the medication is no longer needed. But be very careful! Stopping medications without consulting your doctor can worsen your health. </a:t>
            </a:r>
          </a:p>
        </p:txBody>
      </p:sp>
      <p:sp>
        <p:nvSpPr>
          <p:cNvPr id="74756" name="Slide Number Placeholder 3"/>
          <p:cNvSpPr>
            <a:spLocks noGrp="1"/>
          </p:cNvSpPr>
          <p:nvPr>
            <p:ph type="sldNum" sz="quarter" idx="5"/>
          </p:nvPr>
        </p:nvSpPr>
        <p:spPr bwMode="auto">
          <a:noFill/>
          <a:ln>
            <a:miter lim="800000"/>
            <a:headEnd/>
            <a:tailEnd/>
          </a:ln>
        </p:spPr>
        <p:txBody>
          <a:bodyPr/>
          <a:lstStyle/>
          <a:p>
            <a:fld id="{E06C32BA-C181-4585-B905-6554F8B3C58D}" type="slidenum">
              <a:rPr lang="en-US" smtClean="0">
                <a:latin typeface="Arial" pitchFamily="34" charset="0"/>
              </a:rPr>
              <a:pPr/>
              <a:t>22</a:t>
            </a:fld>
            <a:endParaRPr lang="en-US">
              <a:latin typeface="Arial" pitchFamily="34" charset="0"/>
            </a:endParaRPr>
          </a:p>
        </p:txBody>
      </p:sp>
    </p:spTree>
    <p:extLst>
      <p:ext uri="{BB962C8B-B14F-4D97-AF65-F5344CB8AC3E}">
        <p14:creationId xmlns:p14="http://schemas.microsoft.com/office/powerpoint/2010/main" val="1812002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We encourage you to exercise, lose weight, and eat better – but remember that it's those changes AND the medicine together that are helping you feel better. If you make enough changes, your doctor will start to adjust your medication, but that's an assessment for your doctor alone. Don't interrupt your improvement: keep taking your medication – and if you see your blood sugar getting too low, talk to your </a:t>
            </a:r>
            <a:r>
              <a:rPr lang="en-US" dirty="0">
                <a:effectLst/>
              </a:rPr>
              <a:t>Community Health Worker</a:t>
            </a:r>
            <a:r>
              <a:rPr lang="en-US" dirty="0"/>
              <a:t>. We will report it to your doctor and the necessary changes will be made in the correct way.</a:t>
            </a:r>
            <a:endParaRPr lang="es-MX" noProof="0" dirty="0">
              <a:ea typeface="ＭＳ Ｐゴシック" pitchFamily="34"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E058001E-A10C-4D2E-BAB2-F91652750A00}" type="slidenum">
              <a:rPr lang="en-US" smtClean="0">
                <a:latin typeface="Arial" pitchFamily="34" charset="0"/>
              </a:rPr>
              <a:pPr/>
              <a:t>23</a:t>
            </a:fld>
            <a:endParaRPr lang="en-US">
              <a:latin typeface="Arial" pitchFamily="34" charset="0"/>
            </a:endParaRPr>
          </a:p>
        </p:txBody>
      </p:sp>
    </p:spTree>
    <p:extLst>
      <p:ext uri="{BB962C8B-B14F-4D97-AF65-F5344CB8AC3E}">
        <p14:creationId xmlns:p14="http://schemas.microsoft.com/office/powerpoint/2010/main" val="3028827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105" charset="-128"/>
                <a:cs typeface="ＭＳ Ｐゴシック" pitchFamily="-105" charset="-128"/>
              </a:rPr>
              <a:t>So – take action – take your medications even if:</a:t>
            </a:r>
            <a:r>
              <a:rPr lang="en-US" dirty="0"/>
              <a:t/>
            </a:r>
            <a:br>
              <a:rPr lang="en-US" dirty="0"/>
            </a:br>
            <a:r>
              <a:rPr lang="en-US" dirty="0"/>
              <a:t>1) </a:t>
            </a:r>
            <a:r>
              <a:rPr lang="en-US" sz="1200" b="0" i="0" kern="1200" dirty="0">
                <a:solidFill>
                  <a:schemeClr val="tx1"/>
                </a:solidFill>
                <a:effectLst/>
                <a:latin typeface="+mn-lt"/>
                <a:ea typeface="ＭＳ Ｐゴシック" pitchFamily="-105" charset="-128"/>
              </a:rPr>
              <a:t>Y</a:t>
            </a:r>
            <a:r>
              <a:rPr lang="en-US" sz="1200" b="0" i="0" kern="1200" dirty="0">
                <a:solidFill>
                  <a:schemeClr val="tx1"/>
                </a:solidFill>
                <a:effectLst/>
                <a:latin typeface="+mn-lt"/>
                <a:ea typeface="ＭＳ Ｐゴシック" pitchFamily="-105" charset="-128"/>
                <a:cs typeface="ＭＳ Ｐゴシック" pitchFamily="-105" charset="-128"/>
              </a:rPr>
              <a:t>ou feel you don't need them because you feel good</a:t>
            </a:r>
            <a:r>
              <a:rPr lang="en-US" dirty="0"/>
              <a:t/>
            </a:r>
            <a:br>
              <a:rPr lang="en-US" dirty="0"/>
            </a:br>
            <a:r>
              <a:rPr lang="en-US" dirty="0"/>
              <a:t>2) </a:t>
            </a:r>
            <a:r>
              <a:rPr lang="en-US" sz="1200" b="0" i="0" kern="1200" dirty="0">
                <a:solidFill>
                  <a:schemeClr val="tx1"/>
                </a:solidFill>
                <a:effectLst/>
                <a:latin typeface="+mn-lt"/>
                <a:ea typeface="ＭＳ Ｐゴシック" pitchFamily="-105" charset="-128"/>
              </a:rPr>
              <a:t>B</a:t>
            </a:r>
            <a:r>
              <a:rPr lang="en-US" sz="1200" b="0" i="0" kern="1200" dirty="0">
                <a:solidFill>
                  <a:schemeClr val="tx1"/>
                </a:solidFill>
                <a:effectLst/>
                <a:latin typeface="+mn-lt"/>
                <a:ea typeface="ＭＳ Ｐゴシック" pitchFamily="-105" charset="-128"/>
                <a:cs typeface="ＭＳ Ｐゴシック" pitchFamily="-105" charset="-128"/>
              </a:rPr>
              <a:t>alance the benefits and side effects</a:t>
            </a:r>
            <a:r>
              <a:rPr lang="en-US" dirty="0"/>
              <a:t/>
            </a:r>
            <a:br>
              <a:rPr lang="en-US" dirty="0"/>
            </a:br>
            <a:r>
              <a:rPr lang="en-US" dirty="0"/>
              <a:t>3) </a:t>
            </a:r>
            <a:r>
              <a:rPr lang="en-US" sz="1200" b="0" i="0" kern="1200" dirty="0">
                <a:solidFill>
                  <a:schemeClr val="tx1"/>
                </a:solidFill>
                <a:effectLst/>
                <a:latin typeface="+mn-lt"/>
                <a:ea typeface="ＭＳ Ｐゴシック" pitchFamily="-105" charset="-128"/>
                <a:cs typeface="ＭＳ Ｐゴシック" pitchFamily="-105" charset="-128"/>
              </a:rPr>
              <a:t>Develop a routine so you don't forget your medications</a:t>
            </a:r>
            <a:r>
              <a:rPr lang="en-US" dirty="0"/>
              <a:t/>
            </a:r>
            <a:br>
              <a:rPr lang="en-US" dirty="0"/>
            </a:br>
            <a:r>
              <a:rPr lang="en-US" dirty="0"/>
              <a:t>4) </a:t>
            </a:r>
            <a:r>
              <a:rPr lang="en-US" sz="1200" b="0" i="0" kern="1200" dirty="0">
                <a:solidFill>
                  <a:schemeClr val="tx1"/>
                </a:solidFill>
                <a:effectLst/>
                <a:latin typeface="+mn-lt"/>
                <a:ea typeface="ＭＳ Ｐゴシック" pitchFamily="-105" charset="-128"/>
                <a:cs typeface="ＭＳ Ｐゴシック" pitchFamily="-105" charset="-128"/>
              </a:rPr>
              <a:t>And if you feel bad, tell us to talk to your doctor</a:t>
            </a:r>
            <a:r>
              <a:rPr lang="en-US" dirty="0"/>
              <a:t/>
            </a:r>
            <a:br>
              <a:rPr lang="en-US" dirty="0"/>
            </a:br>
            <a:r>
              <a:rPr lang="en-US" dirty="0"/>
              <a:t>5) </a:t>
            </a:r>
            <a:r>
              <a:rPr lang="en-US" sz="1200" b="0" i="0" kern="1200" dirty="0">
                <a:solidFill>
                  <a:schemeClr val="tx1"/>
                </a:solidFill>
                <a:effectLst/>
                <a:latin typeface="+mn-lt"/>
                <a:ea typeface="ＭＳ Ｐゴシック" pitchFamily="-105" charset="-128"/>
                <a:cs typeface="ＭＳ Ｐゴシック" pitchFamily="-105" charset="-128"/>
              </a:rPr>
              <a:t>And keep making changes and reporting your glucose numbers so your doctor will determine when you can reduce your medications.</a:t>
            </a:r>
            <a:endParaRPr lang="es-MX" noProof="0" dirty="0"/>
          </a:p>
        </p:txBody>
      </p:sp>
      <p:sp>
        <p:nvSpPr>
          <p:cNvPr id="4" name="Slide Number Placeholder 3"/>
          <p:cNvSpPr>
            <a:spLocks noGrp="1"/>
          </p:cNvSpPr>
          <p:nvPr>
            <p:ph type="sldNum" sz="quarter" idx="5"/>
          </p:nvPr>
        </p:nvSpPr>
        <p:spPr/>
        <p:txBody>
          <a:bodyPr/>
          <a:lstStyle/>
          <a:p>
            <a:pPr>
              <a:defRPr/>
            </a:pPr>
            <a:fld id="{3401DC4A-2BD5-4C91-8ED6-40C10FBE64EC}" type="slidenum">
              <a:rPr lang="en-US" smtClean="0"/>
              <a:pPr>
                <a:defRPr/>
              </a:pPr>
              <a:t>24</a:t>
            </a:fld>
            <a:endParaRPr lang="en-US"/>
          </a:p>
        </p:txBody>
      </p:sp>
    </p:spTree>
    <p:extLst>
      <p:ext uri="{BB962C8B-B14F-4D97-AF65-F5344CB8AC3E}">
        <p14:creationId xmlns:p14="http://schemas.microsoft.com/office/powerpoint/2010/main" val="3787647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If you are unsure which medications to take and if your doses are correct, please notify your Community Health Worker or call your doctor. To request that your medication be refilled, call your pharmacy. If you are no longer able to get the medication, leave a message with your doctor with the name of the medication you need. If you do not receive a call within 2 days, notify your Community Health Worker to assist you. It is very important that you take your medications and have a clear idea of how to take them.</a:t>
            </a:r>
          </a:p>
          <a:p>
            <a:r>
              <a:rPr lang="en-US" dirty="0">
                <a:effectLst/>
              </a:rPr>
              <a:t/>
            </a:r>
            <a:br>
              <a:rPr lang="en-US" dirty="0">
                <a:effectLst/>
              </a:rPr>
            </a:br>
            <a:endParaRPr lang="en-US" dirty="0">
              <a:effectLst/>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E058001E-A10C-4D2E-BAB2-F91652750A00}" type="slidenum">
              <a:rPr lang="en-US" smtClean="0">
                <a:latin typeface="Arial" pitchFamily="34" charset="0"/>
              </a:rPr>
              <a:pPr/>
              <a:t>25</a:t>
            </a:fld>
            <a:endParaRPr lang="en-US">
              <a:latin typeface="Arial" pitchFamily="34" charset="0"/>
            </a:endParaRPr>
          </a:p>
        </p:txBody>
      </p:sp>
    </p:spTree>
    <p:extLst>
      <p:ext uri="{BB962C8B-B14F-4D97-AF65-F5344CB8AC3E}">
        <p14:creationId xmlns:p14="http://schemas.microsoft.com/office/powerpoint/2010/main" val="2179031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 a drug label with all the facts explained. Learn what each piece of data means. On your label you will see: Your doctor's name, The address of your pharmacy, The phone number of your pharmacy, The prescription number – with which you can refill your medication, The date you filled your medicine, Your name so you can identify your medication from others in your household, Instructions on how much medicine and how many times a day to take this medicine, The strength of your medication, The number of times you have left to refill this medicine, And the expiration date of this medicine. A couple of things worth mentioning: #1 Always keep an eye out for your medication running out – call for refills ahead of time – that way, if there are problems, they can be fixed before the one you have at home runs out. #2 Make sure you understand how much medicine and how often to take it – if you have any questions, call your </a:t>
            </a:r>
            <a:r>
              <a:rPr lang="en-US" dirty="0">
                <a:effectLst/>
              </a:rPr>
              <a:t>Community Health Worker.</a:t>
            </a:r>
            <a:endParaRPr lang="es-MX" noProof="0" dirty="0"/>
          </a:p>
        </p:txBody>
      </p:sp>
      <p:sp>
        <p:nvSpPr>
          <p:cNvPr id="4" name="Slide Number Placeholder 3"/>
          <p:cNvSpPr>
            <a:spLocks noGrp="1"/>
          </p:cNvSpPr>
          <p:nvPr>
            <p:ph type="sldNum" sz="quarter" idx="5"/>
          </p:nvPr>
        </p:nvSpPr>
        <p:spPr/>
        <p:txBody>
          <a:bodyPr/>
          <a:lstStyle/>
          <a:p>
            <a:pPr>
              <a:defRPr/>
            </a:pPr>
            <a:fld id="{3401DC4A-2BD5-4C91-8ED6-40C10FBE64EC}" type="slidenum">
              <a:rPr lang="en-US" smtClean="0"/>
              <a:pPr>
                <a:defRPr/>
              </a:pPr>
              <a:t>26</a:t>
            </a:fld>
            <a:endParaRPr lang="en-US"/>
          </a:p>
        </p:txBody>
      </p:sp>
    </p:spTree>
    <p:extLst>
      <p:ext uri="{BB962C8B-B14F-4D97-AF65-F5344CB8AC3E}">
        <p14:creationId xmlns:p14="http://schemas.microsoft.com/office/powerpoint/2010/main" val="1691934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C0AAC481-6B1D-490A-ADDE-F1B13864A9B0}"/>
              </a:ext>
            </a:extLst>
          </p:cNvPr>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xmlns="" id="{89B33A70-45B6-4628-9592-9E634961D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ＭＳ Ｐゴシック" pitchFamily="-105" charset="-128"/>
                <a:cs typeface="ＭＳ Ｐゴシック" pitchFamily="-105" charset="-128"/>
              </a:rPr>
              <a:t>If you have trouble paying for your medicine, we remind you that most of the diabetes medicines that are prescribed, fall within the $4-per-month plans at these pharmacies. For those other drugs that don't fall into these financial plans, use </a:t>
            </a:r>
            <a:r>
              <a:rPr lang="en-US" sz="1200" b="0" i="0" kern="1200" dirty="0" err="1">
                <a:solidFill>
                  <a:schemeClr val="tx1"/>
                </a:solidFill>
                <a:effectLst/>
                <a:latin typeface="+mn-lt"/>
                <a:ea typeface="ＭＳ Ｐゴシック" pitchFamily="-105" charset="-128"/>
                <a:cs typeface="ＭＳ Ｐゴシック" pitchFamily="-105" charset="-128"/>
              </a:rPr>
              <a:t>GoodRX</a:t>
            </a:r>
            <a:r>
              <a:rPr lang="en-US" sz="1200" b="0" i="0" kern="1200" dirty="0">
                <a:solidFill>
                  <a:schemeClr val="tx1"/>
                </a:solidFill>
                <a:effectLst/>
                <a:latin typeface="+mn-lt"/>
                <a:ea typeface="ＭＳ Ｐゴシック" pitchFamily="-105" charset="-128"/>
                <a:cs typeface="ＭＳ Ｐゴシック" pitchFamily="-105" charset="-128"/>
              </a:rPr>
              <a:t> – if you don't know about this drug coupon program – tell us so we can help you</a:t>
            </a:r>
            <a:r>
              <a:rPr lang="en-US" dirty="0"/>
              <a:t/>
            </a:r>
            <a:br>
              <a:rPr lang="en-US" dirty="0"/>
            </a:br>
            <a:endParaRPr lang="es-MX" altLang="en-US" noProof="0" dirty="0">
              <a:ea typeface="ＭＳ Ｐゴシック" panose="020B0600070205080204" pitchFamily="34" charset="-128"/>
            </a:endParaRPr>
          </a:p>
          <a:p>
            <a:r>
              <a:rPr lang="en-US" dirty="0">
                <a:effectLst/>
              </a:rPr>
              <a:t>Some of you also get high-cost drugs for free through drug assistance programs. Be on the lookout to renew these programs on time so you don't run out of your medication. Talk to your doctor ahead of time about refills – as it sometimes takes a few weeks to refill these medications.</a:t>
            </a:r>
          </a:p>
          <a:p>
            <a:r>
              <a:rPr lang="en-US" sz="1200" b="0" i="0" kern="1200" dirty="0">
                <a:solidFill>
                  <a:schemeClr val="tx1"/>
                </a:solidFill>
                <a:effectLst/>
                <a:latin typeface="+mn-lt"/>
                <a:ea typeface="ＭＳ Ｐゴシック" pitchFamily="-105" charset="-128"/>
                <a:cs typeface="ＭＳ Ｐゴシック" pitchFamily="-105" charset="-128"/>
              </a:rPr>
              <a:t/>
            </a:r>
            <a:br>
              <a:rPr lang="en-US" sz="1200" b="0" i="0" kern="1200" dirty="0">
                <a:solidFill>
                  <a:schemeClr val="tx1"/>
                </a:solidFill>
                <a:effectLst/>
                <a:latin typeface="+mn-lt"/>
                <a:ea typeface="ＭＳ Ｐゴシック" pitchFamily="-105" charset="-128"/>
                <a:cs typeface="ＭＳ Ｐゴシック" pitchFamily="-105" charset="-128"/>
              </a:rPr>
            </a:br>
            <a:endParaRPr lang="en-US" dirty="0">
              <a:effectLst/>
            </a:endParaRPr>
          </a:p>
        </p:txBody>
      </p:sp>
      <p:sp>
        <p:nvSpPr>
          <p:cNvPr id="4" name="Slide Number Placeholder 3">
            <a:extLst>
              <a:ext uri="{FF2B5EF4-FFF2-40B4-BE49-F238E27FC236}">
                <a16:creationId xmlns:a16="http://schemas.microsoft.com/office/drawing/2014/main" xmlns="" id="{63A3CC98-D05A-42EB-AA19-2B3678EB78D8}"/>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1B1BBFE-5597-48E1-B9BF-4F5801A9478B}" type="slidenum">
              <a:rPr lang="en-US" altLang="en-US" sz="1200">
                <a:latin typeface="Calibri" panose="020F0502020204030204" pitchFamily="34" charset="0"/>
              </a:rPr>
              <a:pPr eaLnBrk="1" hangingPunct="1"/>
              <a:t>27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96133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And as always – remember that we are YOUR health team...... You have our direct phone numbers and we want to help you</a:t>
            </a:r>
          </a:p>
          <a:p>
            <a:r>
              <a:rPr lang="en-US" dirty="0">
                <a:effectLst/>
              </a:rPr>
              <a:t/>
            </a:r>
            <a:br>
              <a:rPr lang="en-US" dirty="0">
                <a:effectLst/>
              </a:rPr>
            </a:br>
            <a:endParaRPr lang="en-US" dirty="0">
              <a:effectLst/>
            </a:endParaRPr>
          </a:p>
          <a:p>
            <a:endParaRPr lang="es-MX" noProof="0" dirty="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C15A871C-5D1E-43E3-8782-AC0E608A7DF9}" type="slidenum">
              <a:rPr lang="en-US" smtClean="0"/>
              <a:pPr/>
              <a:t>28</a:t>
            </a:fld>
            <a:endParaRPr lang="en-US"/>
          </a:p>
        </p:txBody>
      </p:sp>
    </p:spTree>
    <p:extLst>
      <p:ext uri="{BB962C8B-B14F-4D97-AF65-F5344CB8AC3E}">
        <p14:creationId xmlns:p14="http://schemas.microsoft.com/office/powerpoint/2010/main" val="2641765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Thank you for your participation in this diabetes prevention and control program. Next month we will be talking about nutrition. We look forward to counting on you.</a:t>
            </a:r>
          </a:p>
          <a:p>
            <a:r>
              <a:rPr lang="en-US" dirty="0">
                <a:effectLst/>
              </a:rPr>
              <a:t/>
            </a:r>
            <a:br>
              <a:rPr lang="en-US" dirty="0">
                <a:effectLst/>
              </a:rPr>
            </a:br>
            <a:endParaRPr lang="en-US" dirty="0">
              <a:effectLst/>
            </a:endParaRPr>
          </a:p>
          <a:p>
            <a:endParaRPr lang="es-MX" noProof="0"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3401DC4A-2BD5-4C91-8ED6-40C10FBE64EC}" type="slidenum">
              <a:rPr lang="en-US" smtClean="0"/>
              <a:pPr>
                <a:defRPr/>
              </a:pPr>
              <a:t>29</a:t>
            </a:fld>
            <a:endParaRPr lang="en-US"/>
          </a:p>
        </p:txBody>
      </p:sp>
    </p:spTree>
    <p:extLst>
      <p:ext uri="{BB962C8B-B14F-4D97-AF65-F5344CB8AC3E}">
        <p14:creationId xmlns:p14="http://schemas.microsoft.com/office/powerpoint/2010/main" val="400988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This month you will receive a call for medical tests that are necessary to make sure all of your organs are working properly. Some of you have already done so and others will be contacted soon. These tests help us know if you suffer from any deficiency common to diabetics. People with diabetes are at risk of complications such as ANEMIA, low vitamin B12, HIGH CHOLESTEROL, THYROID PROBLEMS, LIVER OR KIDNEY PROBLEMS. If these tests find anything out of the ordinary, your doctor will let you know, and with that information we can help you take steps toward new good habits so your body can function more normally.</a:t>
            </a:r>
          </a:p>
          <a:p>
            <a:r>
              <a:rPr lang="en-US" sz="1200" b="0" i="0" kern="1200" dirty="0">
                <a:solidFill>
                  <a:schemeClr val="tx1"/>
                </a:solidFill>
                <a:effectLst/>
                <a:latin typeface="+mn-lt"/>
                <a:ea typeface="ＭＳ Ｐゴシック" pitchFamily="-105" charset="-128"/>
                <a:cs typeface="ＭＳ Ｐゴシック" pitchFamily="-105" charset="-128"/>
              </a:rPr>
              <a:t/>
            </a:r>
            <a:br>
              <a:rPr lang="en-US" sz="1200" b="0" i="0" kern="1200" dirty="0">
                <a:solidFill>
                  <a:schemeClr val="tx1"/>
                </a:solidFill>
                <a:effectLst/>
                <a:latin typeface="+mn-lt"/>
                <a:ea typeface="ＭＳ Ｐゴシック" pitchFamily="-105" charset="-128"/>
                <a:cs typeface="ＭＳ Ｐゴシック" pitchFamily="-105" charset="-128"/>
              </a:rPr>
            </a:br>
            <a:endParaRPr lang="en-US" dirty="0">
              <a:effectLst/>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8AEF3D68-65FF-482A-B11A-997575B74238}" type="slidenum">
              <a:rPr lang="en-US" smtClean="0"/>
              <a:pPr/>
              <a:t>3</a:t>
            </a:fld>
            <a:endParaRPr lang="en-US"/>
          </a:p>
        </p:txBody>
      </p:sp>
    </p:spTree>
    <p:extLst>
      <p:ext uri="{BB962C8B-B14F-4D97-AF65-F5344CB8AC3E}">
        <p14:creationId xmlns:p14="http://schemas.microsoft.com/office/powerpoint/2010/main" val="1406277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30</a:t>
            </a:fld>
            <a:endParaRPr lang="en-US"/>
          </a:p>
        </p:txBody>
      </p:sp>
    </p:spTree>
    <p:extLst>
      <p:ext uri="{BB962C8B-B14F-4D97-AF65-F5344CB8AC3E}">
        <p14:creationId xmlns:p14="http://schemas.microsoft.com/office/powerpoint/2010/main" val="236879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These tests are necessary because, as we have already explained, controlling diabetes is not easy. It is NOT controlled overnight, it is achieved little by little, making small changes…. but permanently. Whenever we talk about changes, we need to understand that it is not enough for our goal to be something general like: “eat better”. Why do you think this goal is not very good? Because even though it is a phrase that sums up what we want to do, we must understand that most of us do not have a correct idea of ​​what eating better is. In our Society and in the countries where we come from, we were not taught how we should eat to be healthy. In fact, we grew up with very bad habits such as "finishing everything on our plate", or with the idea that eating well means eating a lot. But these are ideas that lead us to overweight or unbalanced eating. Eating with the right attitude and healthy ideas can change your life. Setting concrete and specific goals is what helps us move in the direction toward better habits.</a:t>
            </a:r>
          </a:p>
          <a:p>
            <a:r>
              <a:rPr lang="en-US" sz="1200" b="0" i="0" kern="1200" dirty="0">
                <a:solidFill>
                  <a:schemeClr val="tx1"/>
                </a:solidFill>
                <a:effectLst/>
                <a:latin typeface="+mn-lt"/>
                <a:ea typeface="ＭＳ Ｐゴシック" pitchFamily="-105" charset="-128"/>
                <a:cs typeface="ＭＳ Ｐゴシック" pitchFamily="-105" charset="-128"/>
              </a:rPr>
              <a:t/>
            </a:r>
            <a:br>
              <a:rPr lang="en-US" sz="1200" b="0" i="0" kern="1200" dirty="0">
                <a:solidFill>
                  <a:schemeClr val="tx1"/>
                </a:solidFill>
                <a:effectLst/>
                <a:latin typeface="+mn-lt"/>
                <a:ea typeface="ＭＳ Ｐゴシック" pitchFamily="-105" charset="-128"/>
                <a:cs typeface="ＭＳ Ｐゴシック" pitchFamily="-105" charset="-128"/>
              </a:rPr>
            </a:br>
            <a:endParaRPr lang="en-US" dirty="0">
              <a:effectLst/>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E32E0300-6768-4B93-9932-971B6808CC02}" type="slidenum">
              <a:rPr lang="en-US" smtClean="0"/>
              <a:pPr/>
              <a:t>4</a:t>
            </a:fld>
            <a:endParaRPr lang="en-US"/>
          </a:p>
        </p:txBody>
      </p:sp>
    </p:spTree>
    <p:extLst>
      <p:ext uri="{BB962C8B-B14F-4D97-AF65-F5344CB8AC3E}">
        <p14:creationId xmlns:p14="http://schemas.microsoft.com/office/powerpoint/2010/main" val="316016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Remember that: </a:t>
            </a:r>
          </a:p>
          <a:p>
            <a:pPr marL="0" indent="0">
              <a:buNone/>
            </a:pPr>
            <a:endParaRPr lang="en-US" dirty="0"/>
          </a:p>
          <a:p>
            <a:pPr marL="0" indent="0">
              <a:buNone/>
            </a:pPr>
            <a:r>
              <a:rPr lang="en-US" dirty="0"/>
              <a:t>If you are overweight, or have an a1c above 5.7, you are at risk of developing diabetes.  If you have ever had an a1c of 6.5 or higher in your life – you have already been diagnosed with diabetes </a:t>
            </a:r>
          </a:p>
          <a:p>
            <a:pPr marL="0" indent="0">
              <a:buNone/>
            </a:pPr>
            <a:endParaRPr lang="en-US" dirty="0"/>
          </a:p>
          <a:p>
            <a:pPr marL="0" indent="0">
              <a:buNone/>
            </a:pPr>
            <a:r>
              <a:rPr lang="en-US" dirty="0"/>
              <a:t>A diabetic person with an a1c below 7.0 (or below 7.5 if older than 65) is considered controlled diabetic.  But if you have your a1c over 7.0 (or over 7.5 if you're over 65), you have uncontrolled diabetes. How can we know if we are getting better or worse? Doing glucose tests at home frequently. These numbers give you and your doctor a very good idea of ​​whether you are getting better or worse BEFORE you go back for an A1C test (which is regularly every 3 months).</a:t>
            </a:r>
            <a:endParaRPr lang="en-US" dirty="0">
              <a:effectLst/>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B45AAC04-1EFB-4BF6-93C0-122D06C191E2}" type="slidenum">
              <a:rPr lang="en-US" smtClean="0"/>
              <a:pPr/>
              <a:t>5</a:t>
            </a:fld>
            <a:endParaRPr lang="en-US"/>
          </a:p>
        </p:txBody>
      </p:sp>
    </p:spTree>
    <p:extLst>
      <p:ext uri="{BB962C8B-B14F-4D97-AF65-F5344CB8AC3E}">
        <p14:creationId xmlns:p14="http://schemas.microsoft.com/office/powerpoint/2010/main" val="3110883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Also remember that there are 3 ideal times to check your glucose and that all 3 times are necessary to determine if your diabetes is being adequately controlled. 1) The first is on an empty stomach (this is the one most commonly thought of when we are told about checking our blood glucose at home). These numbers are normal if they are between 80-100. Above 100 is high. 2) The second is in the afternoon or evening before lunch or dinner. If these numbers are between 80 and 150, they are normal. If they go over 150, they're high. 3) The third is two hours after any meal (breakfast, lunch or dinner). If these numbers are between 80 and 200, they are normal. If they go over 200, they're high. Remember to do these tests at different times – not always fasting, not always before meals, and not always 2 hours after eating. Having this varied data will help your doctor detect medication needs only in the morning or only at night, or what is best suited to your body and needs. Not all of our bodies react in the same way.</a:t>
            </a:r>
            <a:endParaRPr lang="es-MX" noProof="0" dirty="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D3B1F957-C8D8-4D3B-9313-A1BAB090B485}" type="slidenum">
              <a:rPr lang="en-US" smtClean="0"/>
              <a:pPr/>
              <a:t>6</a:t>
            </a:fld>
            <a:endParaRPr lang="en-US"/>
          </a:p>
        </p:txBody>
      </p:sp>
    </p:spTree>
    <p:extLst>
      <p:ext uri="{BB962C8B-B14F-4D97-AF65-F5344CB8AC3E}">
        <p14:creationId xmlns:p14="http://schemas.microsoft.com/office/powerpoint/2010/main" val="67801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It is VERY important to start being mindful of eating things that don't harm us. Some ways we can do this is by switching to nutritious food choices and eating things with LESS sugar, LESS grease, LESS processed, and cleaner foods. But above all, it is important to eat LESS overall. We need to learn how much we should eat. We will be sharing more information on that topic next month, but meanwhile let's start eating more vegetables, and less of everything that is unhealthy. This will lead to easier weight control.</a:t>
            </a:r>
          </a:p>
          <a:p>
            <a:r>
              <a:rPr lang="en-US" dirty="0">
                <a:effectLst/>
              </a:rPr>
              <a:t/>
            </a:r>
            <a:br>
              <a:rPr lang="en-US" dirty="0">
                <a:effectLst/>
              </a:rPr>
            </a:br>
            <a:endParaRPr lang="en-US" dirty="0">
              <a:effectLst/>
            </a:endParaRPr>
          </a:p>
          <a:p>
            <a:endParaRPr lang="es-MX" noProof="0" dirty="0">
              <a:ea typeface="ＭＳ Ｐゴシック" pitchFamily="34"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E4450B98-9D78-49B7-8A5D-840948073549}" type="slidenum">
              <a:rPr lang="en-US" smtClean="0"/>
              <a:pPr/>
              <a:t>7</a:t>
            </a:fld>
            <a:endParaRPr lang="en-US"/>
          </a:p>
        </p:txBody>
      </p:sp>
    </p:spTree>
    <p:extLst>
      <p:ext uri="{BB962C8B-B14F-4D97-AF65-F5344CB8AC3E}">
        <p14:creationId xmlns:p14="http://schemas.microsoft.com/office/powerpoint/2010/main" val="93243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goal for most of us is to lose weight – because this loss of body fat is what helps insulin do its job of opening up the cell so that sugar can get in. This prevents sugar from staying in the blood. If you don't understand this concept, feel free to go back to the PowerPoint/video from the first month – it's always good to go over this so that we can understand it better with repetition. </a:t>
            </a:r>
          </a:p>
          <a:p>
            <a:r>
              <a:rPr lang="en-US" dirty="0"/>
              <a:t>So controlling and losing weight is the first step. This helps in the prevention of developing diabetes if you are at risk. If you have already developed diabetes – it helps you to gradually become less dependent on medication and to improve your body’s organ functions. Sometimes we say: “but I can't lose weight – it's too hard for me”… the worst thing we can do is give up – we have to make the effort. Weight loss is affected by many things, including how long you've had diabetes, what weight you are at, your age, and even whether you're a man or a woman. Cheer up! Learn to eat healthy, you will see that new habits do not have to be drastic, but they must be permanent.</a:t>
            </a:r>
            <a:endParaRPr lang="es-MX" noProof="0"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58C89BDA-A0EE-4598-9603-CAA621BA5119}" type="slidenum">
              <a:rPr lang="en-US" smtClean="0"/>
              <a:pPr/>
              <a:t>8</a:t>
            </a:fld>
            <a:endParaRPr lang="en-US"/>
          </a:p>
        </p:txBody>
      </p:sp>
    </p:spTree>
    <p:extLst>
      <p:ext uri="{BB962C8B-B14F-4D97-AF65-F5344CB8AC3E}">
        <p14:creationId xmlns:p14="http://schemas.microsoft.com/office/powerpoint/2010/main" val="366800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Taking your medications is important. Whether those medications are for diabetes or cholesterol or high blood pressure or any other condition, those medications have been prescribed by your doctor after performing important medical blood tests and after evaluating how best to protect your body. Your doctor has carefully studied these medical conditions and has experience that it works for a person suffering from these conditions and many others. You've taken the time to talk with your doctor and explain all of your health concerns, and by reviewing all of this information, your doctor has come up with a plan to help your body function at its best. However, sometimes we come home confused because we don't understand everything our doctor recommended. Being with the doctor and saying that if we understood everything, he told us is very common and many of us do, and then we don't know who to ask. That's what your Community Health Workers are for. We are not doctors or medical experts, but we do have training to help you understand what your medications are for and to answer all those questions you don't think about until your home. We have to understand that each body reacts differently to medications, so it is necessary to evaluate how each medication affects us and share that information with your doctor. If you have questions, never hesitate to write them down and bring that list to your next appointment or call your Community Health Worker and ask for more information about your medications. In this video we will focus on diabetes medications, but much of the information will apply to ANY medication you have been prescribed. So, with this we are going to learn about 5 reasons why we do not take medications:</a:t>
            </a:r>
            <a:endParaRPr lang="es-MX" noProof="0" dirty="0">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CF565855-FFFA-4FC8-B5A4-5CF29A5D0BD6}" type="slidenum">
              <a:rPr lang="en-US" smtClean="0"/>
              <a:pPr/>
              <a:t>9</a:t>
            </a:fld>
            <a:endParaRPr lang="en-US"/>
          </a:p>
        </p:txBody>
      </p:sp>
    </p:spTree>
    <p:extLst>
      <p:ext uri="{BB962C8B-B14F-4D97-AF65-F5344CB8AC3E}">
        <p14:creationId xmlns:p14="http://schemas.microsoft.com/office/powerpoint/2010/main" val="322965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sz="2400"/>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sz="2400"/>
          </a:p>
        </p:txBody>
      </p:sp>
      <p:sp>
        <p:nvSpPr>
          <p:cNvPr id="9" name="Title 8"/>
          <p:cNvSpPr>
            <a:spLocks noGrp="1"/>
          </p:cNvSpPr>
          <p:nvPr>
            <p:ph type="ctrTitle"/>
          </p:nvPr>
        </p:nvSpPr>
        <p:spPr>
          <a:xfrm>
            <a:off x="572085" y="3337560"/>
            <a:ext cx="8640064"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77DE561A-5AC9-4BBE-9411-D00C57B10038}" type="datetimeFigureOut">
              <a:rPr lang="en-US"/>
              <a:pPr>
                <a:defRPr/>
              </a:pPr>
              <a:t>9/19/2022</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24A7E4CE-B2A9-4E0D-B0E4-A6F6F3450BE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EBB015-D97C-4350-A3C3-D58478A93443}" type="datetimeFigureOut">
              <a:rPr lang="en-US"/>
              <a:pPr>
                <a:defRPr/>
              </a:pPr>
              <a:t>9/19/2022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8B9EE2-AEAD-4073-B410-B2A53FD53C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31B24C-7D4C-45E8-A86C-B8BE81D111CC}" type="datetimeFigureOut">
              <a:rPr lang="en-US"/>
              <a:pPr>
                <a:defRPr/>
              </a:pPr>
              <a:t>9/19/2022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D615C3-C3D6-4A14-AD3B-25CFEF1A29B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6335185" y="1"/>
            <a:ext cx="3981449"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Rectangle 7"/>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9" name="Rectangle 8"/>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1" name="Rectangle 10"/>
          <p:cNvSpPr/>
          <p:nvPr userDrawn="1"/>
        </p:nvSpPr>
        <p:spPr>
          <a:xfrm>
            <a:off x="6335185" y="0"/>
            <a:ext cx="398144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4" name="Picture Placeholder 9"/>
          <p:cNvSpPr>
            <a:spLocks noGrp="1"/>
          </p:cNvSpPr>
          <p:nvPr>
            <p:ph type="pic" sz="quarter" idx="10"/>
          </p:nvPr>
        </p:nvSpPr>
        <p:spPr>
          <a:xfrm>
            <a:off x="0" y="2"/>
            <a:ext cx="12192000" cy="6786563"/>
          </a:xfrm>
          <a:solidFill>
            <a:schemeClr val="tx1">
              <a:lumMod val="75000"/>
              <a:lumOff val="25000"/>
            </a:schemeClr>
          </a:solidFill>
        </p:spPr>
        <p:txBody>
          <a:bodyPr lIns="1044000" rIns="0" anchor="ctr">
            <a:normAutofit/>
          </a:bodyP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539897" y="2377000"/>
            <a:ext cx="3571783" cy="2387600"/>
          </a:xfrm>
        </p:spPr>
        <p:txBody>
          <a:bodyPr anchor="b"/>
          <a:lstStyle>
            <a:lvl1pPr algn="l">
              <a:defRPr sz="54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2"/>
          </p:nvPr>
        </p:nvSpPr>
        <p:spPr>
          <a:xfrm>
            <a:off x="6905626" y="5400675"/>
            <a:ext cx="3206751" cy="247650"/>
          </a:xfrm>
        </p:spPr>
        <p:txBody>
          <a:bodyPr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lvl="0"/>
            <a:r>
              <a:rPr lang="en-US" noProof="0"/>
              <a:t>Click to edit Master text styles</a:t>
            </a:r>
          </a:p>
        </p:txBody>
      </p:sp>
      <p:sp>
        <p:nvSpPr>
          <p:cNvPr id="10" name="Text Placeholder 9"/>
          <p:cNvSpPr>
            <a:spLocks noGrp="1"/>
          </p:cNvSpPr>
          <p:nvPr>
            <p:ph type="body" sz="quarter" idx="13"/>
          </p:nvPr>
        </p:nvSpPr>
        <p:spPr>
          <a:xfrm>
            <a:off x="6905626" y="5751513"/>
            <a:ext cx="3206751" cy="247650"/>
          </a:xfrm>
        </p:spPr>
        <p:txBody>
          <a:bodyPr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lvl="0"/>
            <a:r>
              <a:rPr lang="en-US"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6" name="Rectangle 5"/>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7" name="Rectangle 6"/>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Picture Placeholder 9"/>
          <p:cNvSpPr>
            <a:spLocks noGrp="1"/>
          </p:cNvSpPr>
          <p:nvPr>
            <p:ph type="pic" sz="quarter" idx="10"/>
          </p:nvPr>
        </p:nvSpPr>
        <p:spPr>
          <a:xfrm>
            <a:off x="0" y="2"/>
            <a:ext cx="12192000" cy="6365363"/>
          </a:xfrm>
          <a:solidFill>
            <a:schemeClr val="tx1">
              <a:lumMod val="75000"/>
              <a:lumOff val="25000"/>
            </a:schemeClr>
          </a:solidFill>
        </p:spPr>
        <p:txBody>
          <a:bodyPr vert="vert270" lIns="144000" tIns="0" rIns="0">
            <a:normAutofit/>
          </a:bodyPr>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80728" y="2377000"/>
            <a:ext cx="6299683"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80728" y="4962525"/>
            <a:ext cx="6299683"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Slide Number Placeholder 6"/>
          <p:cNvSpPr>
            <a:spLocks noGrp="1"/>
          </p:cNvSpPr>
          <p:nvPr>
            <p:ph type="sldNum" sz="quarter" idx="11"/>
          </p:nvPr>
        </p:nvSpPr>
        <p:spPr/>
        <p:txBody>
          <a:bodyPr/>
          <a:lstStyle>
            <a:lvl1pPr>
              <a:defRPr/>
            </a:lvl1pPr>
          </a:lstStyle>
          <a:p>
            <a:pPr>
              <a:defRPr/>
            </a:pPr>
            <a:fld id="{D89A2BEB-B430-4770-B9F0-47AA95762262}" type="slidenum">
              <a:rPr lang="en-US"/>
              <a:pPr>
                <a:defRPr/>
              </a:pPr>
              <a:t>‹#›</a:t>
            </a:fld>
            <a:endParaRPr lang="en-US" dirty="0"/>
          </a:p>
        </p:txBody>
      </p:sp>
      <p:sp>
        <p:nvSpPr>
          <p:cNvPr id="10" name="Footer Placeholder 8"/>
          <p:cNvSpPr>
            <a:spLocks noGrp="1"/>
          </p:cNvSpPr>
          <p:nvPr>
            <p:ph type="ftr" sz="quarter" idx="12"/>
          </p:nvPr>
        </p:nvSpPr>
        <p:spPr/>
        <p:txBody>
          <a:bodyPr/>
          <a:lstStyle>
            <a:lvl1pPr>
              <a:defRPr/>
            </a:lvl1pPr>
          </a:lstStyle>
          <a:p>
            <a:pPr>
              <a:defRPr/>
            </a:pPr>
            <a:r>
              <a:rPr lang="en-US"/>
              <a:t>Add a footer</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 Icon Bullets">
    <p:spTree>
      <p:nvGrpSpPr>
        <p:cNvPr id="1" name=""/>
        <p:cNvGrpSpPr/>
        <p:nvPr/>
      </p:nvGrpSpPr>
      <p:grpSpPr>
        <a:xfrm>
          <a:off x="0" y="0"/>
          <a:ext cx="0" cy="0"/>
          <a:chOff x="0" y="0"/>
          <a:chExt cx="0" cy="0"/>
        </a:xfrm>
      </p:grpSpPr>
      <p:sp>
        <p:nvSpPr>
          <p:cNvPr id="17" name="Rectangle 16"/>
          <p:cNvSpPr/>
          <p:nvPr userDrawn="1"/>
        </p:nvSpPr>
        <p:spPr>
          <a:xfrm>
            <a:off x="431800" y="0"/>
            <a:ext cx="5471584"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 name="Content Placeholder 2"/>
          <p:cNvSpPr>
            <a:spLocks noGrp="1"/>
          </p:cNvSpPr>
          <p:nvPr>
            <p:ph idx="1"/>
          </p:nvPr>
        </p:nvSpPr>
        <p:spPr>
          <a:xfrm>
            <a:off x="680729" y="5657852"/>
            <a:ext cx="4974545" cy="707513"/>
          </a:xfrm>
        </p:spPr>
        <p:txBody>
          <a:bodyPr/>
          <a:lstStyle>
            <a:lvl1pPr marL="0" indent="0">
              <a:buNone/>
              <a:defRPr sz="1800">
                <a:solidFill>
                  <a:schemeClr val="bg1"/>
                </a:solidFill>
              </a:defRPr>
            </a:lvl1pPr>
          </a:lstStyle>
          <a:p>
            <a:pPr lvl="0"/>
            <a:r>
              <a:rPr lang="en-US" noProof="0"/>
              <a:t>Click to edit Master text styles</a:t>
            </a:r>
          </a:p>
        </p:txBody>
      </p:sp>
      <p:sp>
        <p:nvSpPr>
          <p:cNvPr id="10" name="Picture Placeholder 4"/>
          <p:cNvSpPr>
            <a:spLocks noGrp="1"/>
          </p:cNvSpPr>
          <p:nvPr>
            <p:ph type="pic" sz="quarter" idx="12"/>
          </p:nvPr>
        </p:nvSpPr>
        <p:spPr>
          <a:xfrm>
            <a:off x="432000" y="1"/>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title"/>
          </p:nvPr>
        </p:nvSpPr>
        <p:spPr>
          <a:xfrm>
            <a:off x="680729" y="3981452"/>
            <a:ext cx="4974545" cy="1343025"/>
          </a:xfrm>
        </p:spPr>
        <p:txBody>
          <a:bodyPr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p:cNvSpPr>
            <a:spLocks noGrp="1"/>
          </p:cNvSpPr>
          <p:nvPr>
            <p:ph type="body" sz="quarter" idx="13"/>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4" name="Text Placeholder 10"/>
          <p:cNvSpPr>
            <a:spLocks noGrp="1"/>
          </p:cNvSpPr>
          <p:nvPr>
            <p:ph type="body" sz="quarter" idx="14"/>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5" name="Text Placeholder 8"/>
          <p:cNvSpPr>
            <a:spLocks noGrp="1"/>
          </p:cNvSpPr>
          <p:nvPr>
            <p:ph type="body" sz="quarter" idx="15"/>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6" name="Text Placeholder 10"/>
          <p:cNvSpPr>
            <a:spLocks noGrp="1"/>
          </p:cNvSpPr>
          <p:nvPr>
            <p:ph type="body" sz="quarter" idx="16"/>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3" name="Text Placeholder 8"/>
          <p:cNvSpPr>
            <a:spLocks noGrp="1"/>
          </p:cNvSpPr>
          <p:nvPr>
            <p:ph type="body" sz="quarter" idx="17"/>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4" name="Text Placeholder 10"/>
          <p:cNvSpPr>
            <a:spLocks noGrp="1"/>
          </p:cNvSpPr>
          <p:nvPr>
            <p:ph type="body" sz="quarter" idx="18"/>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5" name="Text Placeholder 8"/>
          <p:cNvSpPr>
            <a:spLocks noGrp="1"/>
          </p:cNvSpPr>
          <p:nvPr>
            <p:ph type="body" sz="quarter" idx="19"/>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6" name="Text Placeholder 10"/>
          <p:cNvSpPr>
            <a:spLocks noGrp="1"/>
          </p:cNvSpPr>
          <p:nvPr>
            <p:ph type="body" sz="quarter" idx="20"/>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8" name="Slide Number Placeholder 7"/>
          <p:cNvSpPr>
            <a:spLocks noGrp="1"/>
          </p:cNvSpPr>
          <p:nvPr>
            <p:ph type="sldNum" sz="quarter" idx="21"/>
          </p:nvPr>
        </p:nvSpPr>
        <p:spPr/>
        <p:txBody>
          <a:bodyPr/>
          <a:lstStyle>
            <a:lvl1pPr>
              <a:defRPr/>
            </a:lvl1pPr>
          </a:lstStyle>
          <a:p>
            <a:pPr>
              <a:defRPr/>
            </a:pPr>
            <a:fld id="{AC67C532-10D6-4E6D-B5D4-DC04F5E2E15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mage Bullets">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6" name="Text Placeholder 5"/>
          <p:cNvSpPr>
            <a:spLocks noGrp="1"/>
          </p:cNvSpPr>
          <p:nvPr>
            <p:ph type="body" sz="quarter" idx="32"/>
          </p:nvPr>
        </p:nvSpPr>
        <p:spPr>
          <a:xfrm>
            <a:off x="431801"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49" name="Text Placeholder 8"/>
          <p:cNvSpPr>
            <a:spLocks noGrp="1"/>
          </p:cNvSpPr>
          <p:nvPr>
            <p:ph type="body" sz="quarter" idx="17"/>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0" name="Text Placeholder 10"/>
          <p:cNvSpPr>
            <a:spLocks noGrp="1"/>
          </p:cNvSpPr>
          <p:nvPr>
            <p:ph type="body" sz="quarter" idx="18"/>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1" name="Text Placeholder 8"/>
          <p:cNvSpPr>
            <a:spLocks noGrp="1"/>
          </p:cNvSpPr>
          <p:nvPr>
            <p:ph type="body" sz="quarter" idx="33"/>
          </p:nvPr>
        </p:nvSpPr>
        <p:spPr>
          <a:xfrm>
            <a:off x="2771851"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2" name="Text Placeholder 10"/>
          <p:cNvSpPr>
            <a:spLocks noGrp="1"/>
          </p:cNvSpPr>
          <p:nvPr>
            <p:ph type="body" sz="quarter" idx="34"/>
          </p:nvPr>
        </p:nvSpPr>
        <p:spPr>
          <a:xfrm>
            <a:off x="2771851"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3" name="Text Placeholder 8"/>
          <p:cNvSpPr>
            <a:spLocks noGrp="1"/>
          </p:cNvSpPr>
          <p:nvPr>
            <p:ph type="body" sz="quarter" idx="35"/>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4" name="Text Placeholder 10"/>
          <p:cNvSpPr>
            <a:spLocks noGrp="1"/>
          </p:cNvSpPr>
          <p:nvPr>
            <p:ph type="body" sz="quarter" idx="36"/>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5" name="Text Placeholder 8"/>
          <p:cNvSpPr>
            <a:spLocks noGrp="1"/>
          </p:cNvSpPr>
          <p:nvPr>
            <p:ph type="body" sz="quarter" idx="37"/>
          </p:nvPr>
        </p:nvSpPr>
        <p:spPr>
          <a:xfrm>
            <a:off x="7451949"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6" name="Text Placeholder 10"/>
          <p:cNvSpPr>
            <a:spLocks noGrp="1"/>
          </p:cNvSpPr>
          <p:nvPr>
            <p:ph type="body" sz="quarter" idx="38"/>
          </p:nvPr>
        </p:nvSpPr>
        <p:spPr>
          <a:xfrm>
            <a:off x="7451949"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7" name="Text Placeholder 8"/>
          <p:cNvSpPr>
            <a:spLocks noGrp="1"/>
          </p:cNvSpPr>
          <p:nvPr>
            <p:ph type="body" sz="quarter" idx="39"/>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8" name="Text Placeholder 10"/>
          <p:cNvSpPr>
            <a:spLocks noGrp="1"/>
          </p:cNvSpPr>
          <p:nvPr>
            <p:ph type="body" sz="quarter" idx="40"/>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6" name="Picture Placeholder 15"/>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59" name="Picture Placeholder 15"/>
          <p:cNvSpPr>
            <a:spLocks noGrp="1"/>
          </p:cNvSpPr>
          <p:nvPr>
            <p:ph type="pic" sz="quarter" idx="42"/>
          </p:nvPr>
        </p:nvSpPr>
        <p:spPr>
          <a:xfrm>
            <a:off x="27718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0" name="Picture Placeholder 15"/>
          <p:cNvSpPr>
            <a:spLocks noGrp="1"/>
          </p:cNvSpPr>
          <p:nvPr>
            <p:ph type="pic" sz="quarter" idx="43"/>
          </p:nvPr>
        </p:nvSpPr>
        <p:spPr>
          <a:xfrm>
            <a:off x="51122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1" name="Picture Placeholder 15"/>
          <p:cNvSpPr>
            <a:spLocks noGrp="1"/>
          </p:cNvSpPr>
          <p:nvPr>
            <p:ph type="pic" sz="quarter" idx="44"/>
          </p:nvPr>
        </p:nvSpPr>
        <p:spPr>
          <a:xfrm>
            <a:off x="74519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2" name="Picture Placeholder 15"/>
          <p:cNvSpPr>
            <a:spLocks noGrp="1"/>
          </p:cNvSpPr>
          <p:nvPr>
            <p:ph type="pic" sz="quarter" idx="45"/>
          </p:nvPr>
        </p:nvSpPr>
        <p:spPr>
          <a:xfrm>
            <a:off x="97805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19" name="Footer Placeholder 6"/>
          <p:cNvSpPr>
            <a:spLocks noGrp="1"/>
          </p:cNvSpPr>
          <p:nvPr>
            <p:ph type="ftr" sz="quarter" idx="46"/>
          </p:nvPr>
        </p:nvSpPr>
        <p:spPr/>
        <p:txBody>
          <a:bodyPr/>
          <a:lstStyle>
            <a:lvl1pPr>
              <a:defRPr/>
            </a:lvl1pPr>
          </a:lstStyle>
          <a:p>
            <a:pPr>
              <a:defRPr/>
            </a:pPr>
            <a:r>
              <a:rPr lang="en-US"/>
              <a:t>Add a footer</a:t>
            </a:r>
            <a:endParaRPr lang="en-US" dirty="0"/>
          </a:p>
        </p:txBody>
      </p:sp>
      <p:sp>
        <p:nvSpPr>
          <p:cNvPr id="20" name="Slide Number Placeholder 7"/>
          <p:cNvSpPr>
            <a:spLocks noGrp="1"/>
          </p:cNvSpPr>
          <p:nvPr>
            <p:ph type="sldNum" sz="quarter" idx="47"/>
          </p:nvPr>
        </p:nvSpPr>
        <p:spPr/>
        <p:txBody>
          <a:bodyPr/>
          <a:lstStyle>
            <a:lvl1pPr>
              <a:defRPr/>
            </a:lvl1pPr>
          </a:lstStyle>
          <a:p>
            <a:pPr>
              <a:defRPr/>
            </a:pPr>
            <a:fld id="{D62400B0-DF31-421C-B3C5-082A5DDBE03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6335185" y="1"/>
            <a:ext cx="3981449"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Rectangle 7"/>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9" name="Rectangle 8"/>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1" name="Rectangle 10"/>
          <p:cNvSpPr/>
          <p:nvPr userDrawn="1"/>
        </p:nvSpPr>
        <p:spPr>
          <a:xfrm>
            <a:off x="6335185" y="0"/>
            <a:ext cx="398144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4" name="Picture Placeholder 9"/>
          <p:cNvSpPr>
            <a:spLocks noGrp="1"/>
          </p:cNvSpPr>
          <p:nvPr>
            <p:ph type="pic" sz="quarter" idx="10"/>
          </p:nvPr>
        </p:nvSpPr>
        <p:spPr>
          <a:xfrm>
            <a:off x="0" y="2"/>
            <a:ext cx="12192000" cy="6786563"/>
          </a:xfrm>
          <a:solidFill>
            <a:schemeClr val="tx1">
              <a:lumMod val="75000"/>
              <a:lumOff val="25000"/>
            </a:schemeClr>
          </a:solidFill>
        </p:spPr>
        <p:txBody>
          <a:bodyPr lIns="1044000" rIns="0" anchor="ctr">
            <a:normAutofit/>
          </a:bodyP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539897" y="2377000"/>
            <a:ext cx="3571783" cy="2387600"/>
          </a:xfrm>
        </p:spPr>
        <p:txBody>
          <a:bodyPr anchor="b"/>
          <a:lstStyle>
            <a:lvl1pPr algn="l">
              <a:defRPr sz="54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2"/>
          </p:nvPr>
        </p:nvSpPr>
        <p:spPr>
          <a:xfrm>
            <a:off x="6905626" y="5400675"/>
            <a:ext cx="3206751" cy="247650"/>
          </a:xfrm>
        </p:spPr>
        <p:txBody>
          <a:bodyPr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lvl="0"/>
            <a:r>
              <a:rPr lang="en-US" noProof="0"/>
              <a:t>Click to edit Master text styles</a:t>
            </a:r>
          </a:p>
        </p:txBody>
      </p:sp>
      <p:sp>
        <p:nvSpPr>
          <p:cNvPr id="10" name="Text Placeholder 9"/>
          <p:cNvSpPr>
            <a:spLocks noGrp="1"/>
          </p:cNvSpPr>
          <p:nvPr>
            <p:ph type="body" sz="quarter" idx="13"/>
          </p:nvPr>
        </p:nvSpPr>
        <p:spPr>
          <a:xfrm>
            <a:off x="6905626" y="5751513"/>
            <a:ext cx="3206751" cy="247650"/>
          </a:xfrm>
        </p:spPr>
        <p:txBody>
          <a:bodyPr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lvl="0"/>
            <a:r>
              <a:rPr lang="en-US" noProof="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6" name="Rectangle 5"/>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7" name="Rectangle 6"/>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Picture Placeholder 9"/>
          <p:cNvSpPr>
            <a:spLocks noGrp="1"/>
          </p:cNvSpPr>
          <p:nvPr>
            <p:ph type="pic" sz="quarter" idx="10"/>
          </p:nvPr>
        </p:nvSpPr>
        <p:spPr>
          <a:xfrm>
            <a:off x="0" y="2"/>
            <a:ext cx="12192000" cy="6365363"/>
          </a:xfrm>
          <a:solidFill>
            <a:schemeClr val="tx1">
              <a:lumMod val="75000"/>
              <a:lumOff val="25000"/>
            </a:schemeClr>
          </a:solidFill>
        </p:spPr>
        <p:txBody>
          <a:bodyPr vert="vert270" lIns="144000" tIns="0" rIns="0">
            <a:normAutofit/>
          </a:bodyPr>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680728" y="2377000"/>
            <a:ext cx="6299683"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80728" y="4962525"/>
            <a:ext cx="6299683"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Slide Number Placeholder 6"/>
          <p:cNvSpPr>
            <a:spLocks noGrp="1"/>
          </p:cNvSpPr>
          <p:nvPr>
            <p:ph type="sldNum" sz="quarter" idx="11"/>
          </p:nvPr>
        </p:nvSpPr>
        <p:spPr/>
        <p:txBody>
          <a:bodyPr/>
          <a:lstStyle>
            <a:lvl1pPr>
              <a:defRPr/>
            </a:lvl1pPr>
          </a:lstStyle>
          <a:p>
            <a:pPr>
              <a:defRPr/>
            </a:pPr>
            <a:fld id="{09E4748C-B6C9-4375-A5BD-F9C115416217}" type="slidenum">
              <a:rPr lang="en-US"/>
              <a:pPr>
                <a:defRPr/>
              </a:pPr>
              <a:t>‹#›</a:t>
            </a:fld>
            <a:endParaRPr lang="en-US" dirty="0"/>
          </a:p>
        </p:txBody>
      </p:sp>
      <p:sp>
        <p:nvSpPr>
          <p:cNvPr id="10" name="Footer Placeholder 8"/>
          <p:cNvSpPr>
            <a:spLocks noGrp="1"/>
          </p:cNvSpPr>
          <p:nvPr>
            <p:ph type="ftr" sz="quarter" idx="12"/>
          </p:nvPr>
        </p:nvSpPr>
        <p:spPr/>
        <p:txBody>
          <a:bodyPr/>
          <a:lstStyle>
            <a:lvl1pPr>
              <a:defRPr/>
            </a:lvl1pPr>
          </a:lstStyle>
          <a:p>
            <a:pPr>
              <a:defRPr/>
            </a:pPr>
            <a:r>
              <a:rPr lang="en-US"/>
              <a:t>Add a footer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Icon Bullets">
    <p:spTree>
      <p:nvGrpSpPr>
        <p:cNvPr id="1" name=""/>
        <p:cNvGrpSpPr/>
        <p:nvPr/>
      </p:nvGrpSpPr>
      <p:grpSpPr>
        <a:xfrm>
          <a:off x="0" y="0"/>
          <a:ext cx="0" cy="0"/>
          <a:chOff x="0" y="0"/>
          <a:chExt cx="0" cy="0"/>
        </a:xfrm>
      </p:grpSpPr>
      <p:sp>
        <p:nvSpPr>
          <p:cNvPr id="17" name="Rectangle 16"/>
          <p:cNvSpPr/>
          <p:nvPr userDrawn="1"/>
        </p:nvSpPr>
        <p:spPr>
          <a:xfrm>
            <a:off x="431800" y="0"/>
            <a:ext cx="5471584"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 name="Content Placeholder 2"/>
          <p:cNvSpPr>
            <a:spLocks noGrp="1"/>
          </p:cNvSpPr>
          <p:nvPr>
            <p:ph idx="1"/>
          </p:nvPr>
        </p:nvSpPr>
        <p:spPr>
          <a:xfrm>
            <a:off x="680729" y="5657852"/>
            <a:ext cx="4974545" cy="707513"/>
          </a:xfrm>
        </p:spPr>
        <p:txBody>
          <a:bodyPr/>
          <a:lstStyle>
            <a:lvl1pPr marL="0" indent="0">
              <a:buNone/>
              <a:defRPr sz="1800">
                <a:solidFill>
                  <a:schemeClr val="bg1"/>
                </a:solidFill>
              </a:defRPr>
            </a:lvl1pPr>
          </a:lstStyle>
          <a:p>
            <a:pPr lvl="0"/>
            <a:r>
              <a:rPr lang="en-US" noProof="0"/>
              <a:t>Click to edit Master text styles</a:t>
            </a:r>
          </a:p>
        </p:txBody>
      </p:sp>
      <p:sp>
        <p:nvSpPr>
          <p:cNvPr id="10" name="Picture Placeholder 4"/>
          <p:cNvSpPr>
            <a:spLocks noGrp="1"/>
          </p:cNvSpPr>
          <p:nvPr>
            <p:ph type="pic" sz="quarter" idx="12"/>
          </p:nvPr>
        </p:nvSpPr>
        <p:spPr>
          <a:xfrm>
            <a:off x="432000" y="1"/>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 name="Title 1"/>
          <p:cNvSpPr>
            <a:spLocks noGrp="1"/>
          </p:cNvSpPr>
          <p:nvPr>
            <p:ph type="title"/>
          </p:nvPr>
        </p:nvSpPr>
        <p:spPr>
          <a:xfrm>
            <a:off x="680729" y="3981452"/>
            <a:ext cx="4974545" cy="1343025"/>
          </a:xfrm>
        </p:spPr>
        <p:txBody>
          <a:bodyPr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p:cNvSpPr>
            <a:spLocks noGrp="1"/>
          </p:cNvSpPr>
          <p:nvPr>
            <p:ph type="body" sz="quarter" idx="13"/>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4" name="Text Placeholder 10"/>
          <p:cNvSpPr>
            <a:spLocks noGrp="1"/>
          </p:cNvSpPr>
          <p:nvPr>
            <p:ph type="body" sz="quarter" idx="14"/>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5" name="Text Placeholder 8"/>
          <p:cNvSpPr>
            <a:spLocks noGrp="1"/>
          </p:cNvSpPr>
          <p:nvPr>
            <p:ph type="body" sz="quarter" idx="15"/>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6" name="Text Placeholder 10"/>
          <p:cNvSpPr>
            <a:spLocks noGrp="1"/>
          </p:cNvSpPr>
          <p:nvPr>
            <p:ph type="body" sz="quarter" idx="16"/>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3" name="Text Placeholder 8"/>
          <p:cNvSpPr>
            <a:spLocks noGrp="1"/>
          </p:cNvSpPr>
          <p:nvPr>
            <p:ph type="body" sz="quarter" idx="17"/>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4" name="Text Placeholder 10"/>
          <p:cNvSpPr>
            <a:spLocks noGrp="1"/>
          </p:cNvSpPr>
          <p:nvPr>
            <p:ph type="body" sz="quarter" idx="18"/>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5" name="Text Placeholder 8"/>
          <p:cNvSpPr>
            <a:spLocks noGrp="1"/>
          </p:cNvSpPr>
          <p:nvPr>
            <p:ph type="body" sz="quarter" idx="19"/>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6" name="Text Placeholder 10"/>
          <p:cNvSpPr>
            <a:spLocks noGrp="1"/>
          </p:cNvSpPr>
          <p:nvPr>
            <p:ph type="body" sz="quarter" idx="20"/>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8" name="Slide Number Placeholder 7"/>
          <p:cNvSpPr>
            <a:spLocks noGrp="1"/>
          </p:cNvSpPr>
          <p:nvPr>
            <p:ph type="sldNum" sz="quarter" idx="21"/>
          </p:nvPr>
        </p:nvSpPr>
        <p:spPr/>
        <p:txBody>
          <a:bodyPr/>
          <a:lstStyle>
            <a:lvl1pPr>
              <a:defRPr/>
            </a:lvl1pPr>
          </a:lstStyle>
          <a:p>
            <a:pPr>
              <a:defRPr/>
            </a:pPr>
            <a:fld id="{CB03DB8B-3338-41CF-B15C-3018E55C47E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mage Bullets">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11340000" cy="432000"/>
          </a:xfrm>
        </p:spPr>
        <p:txBody>
          <a:bodyPr/>
          <a:lstStyle/>
          <a:p>
            <a:r>
              <a:rPr lang="en-US" noProof="0"/>
              <a:t>Click to edit Master title style</a:t>
            </a:r>
          </a:p>
        </p:txBody>
      </p:sp>
      <p:sp>
        <p:nvSpPr>
          <p:cNvPr id="6" name="Text Placeholder 5"/>
          <p:cNvSpPr>
            <a:spLocks noGrp="1"/>
          </p:cNvSpPr>
          <p:nvPr>
            <p:ph type="body" sz="quarter" idx="32"/>
          </p:nvPr>
        </p:nvSpPr>
        <p:spPr>
          <a:xfrm>
            <a:off x="431801"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Click to edit Master text styles</a:t>
            </a:r>
          </a:p>
        </p:txBody>
      </p:sp>
      <p:sp>
        <p:nvSpPr>
          <p:cNvPr id="49" name="Text Placeholder 8"/>
          <p:cNvSpPr>
            <a:spLocks noGrp="1"/>
          </p:cNvSpPr>
          <p:nvPr>
            <p:ph type="body" sz="quarter" idx="17"/>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0" name="Text Placeholder 10"/>
          <p:cNvSpPr>
            <a:spLocks noGrp="1"/>
          </p:cNvSpPr>
          <p:nvPr>
            <p:ph type="body" sz="quarter" idx="18"/>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1" name="Text Placeholder 8"/>
          <p:cNvSpPr>
            <a:spLocks noGrp="1"/>
          </p:cNvSpPr>
          <p:nvPr>
            <p:ph type="body" sz="quarter" idx="33"/>
          </p:nvPr>
        </p:nvSpPr>
        <p:spPr>
          <a:xfrm>
            <a:off x="2771851"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2" name="Text Placeholder 10"/>
          <p:cNvSpPr>
            <a:spLocks noGrp="1"/>
          </p:cNvSpPr>
          <p:nvPr>
            <p:ph type="body" sz="quarter" idx="34"/>
          </p:nvPr>
        </p:nvSpPr>
        <p:spPr>
          <a:xfrm>
            <a:off x="2771851"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3" name="Text Placeholder 8"/>
          <p:cNvSpPr>
            <a:spLocks noGrp="1"/>
          </p:cNvSpPr>
          <p:nvPr>
            <p:ph type="body" sz="quarter" idx="35"/>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4" name="Text Placeholder 10"/>
          <p:cNvSpPr>
            <a:spLocks noGrp="1"/>
          </p:cNvSpPr>
          <p:nvPr>
            <p:ph type="body" sz="quarter" idx="36"/>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5" name="Text Placeholder 8"/>
          <p:cNvSpPr>
            <a:spLocks noGrp="1"/>
          </p:cNvSpPr>
          <p:nvPr>
            <p:ph type="body" sz="quarter" idx="37"/>
          </p:nvPr>
        </p:nvSpPr>
        <p:spPr>
          <a:xfrm>
            <a:off x="7451949"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6" name="Text Placeholder 10"/>
          <p:cNvSpPr>
            <a:spLocks noGrp="1"/>
          </p:cNvSpPr>
          <p:nvPr>
            <p:ph type="body" sz="quarter" idx="38"/>
          </p:nvPr>
        </p:nvSpPr>
        <p:spPr>
          <a:xfrm>
            <a:off x="7451949"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57" name="Text Placeholder 8"/>
          <p:cNvSpPr>
            <a:spLocks noGrp="1"/>
          </p:cNvSpPr>
          <p:nvPr>
            <p:ph type="body" sz="quarter" idx="39"/>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58" name="Text Placeholder 10"/>
          <p:cNvSpPr>
            <a:spLocks noGrp="1"/>
          </p:cNvSpPr>
          <p:nvPr>
            <p:ph type="body" sz="quarter" idx="40"/>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6" name="Picture Placeholder 15"/>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59" name="Picture Placeholder 15"/>
          <p:cNvSpPr>
            <a:spLocks noGrp="1"/>
          </p:cNvSpPr>
          <p:nvPr>
            <p:ph type="pic" sz="quarter" idx="42"/>
          </p:nvPr>
        </p:nvSpPr>
        <p:spPr>
          <a:xfrm>
            <a:off x="27718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0" name="Picture Placeholder 15"/>
          <p:cNvSpPr>
            <a:spLocks noGrp="1"/>
          </p:cNvSpPr>
          <p:nvPr>
            <p:ph type="pic" sz="quarter" idx="43"/>
          </p:nvPr>
        </p:nvSpPr>
        <p:spPr>
          <a:xfrm>
            <a:off x="51122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1" name="Picture Placeholder 15"/>
          <p:cNvSpPr>
            <a:spLocks noGrp="1"/>
          </p:cNvSpPr>
          <p:nvPr>
            <p:ph type="pic" sz="quarter" idx="44"/>
          </p:nvPr>
        </p:nvSpPr>
        <p:spPr>
          <a:xfrm>
            <a:off x="74519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62" name="Picture Placeholder 15"/>
          <p:cNvSpPr>
            <a:spLocks noGrp="1"/>
          </p:cNvSpPr>
          <p:nvPr>
            <p:ph type="pic" sz="quarter" idx="45"/>
          </p:nvPr>
        </p:nvSpPr>
        <p:spPr>
          <a:xfrm>
            <a:off x="97805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19" name="Footer Placeholder 6"/>
          <p:cNvSpPr>
            <a:spLocks noGrp="1"/>
          </p:cNvSpPr>
          <p:nvPr>
            <p:ph type="ftr" sz="quarter" idx="46"/>
          </p:nvPr>
        </p:nvSpPr>
        <p:spPr/>
        <p:txBody>
          <a:bodyPr/>
          <a:lstStyle>
            <a:lvl1pPr>
              <a:defRPr/>
            </a:lvl1pPr>
          </a:lstStyle>
          <a:p>
            <a:pPr>
              <a:defRPr/>
            </a:pPr>
            <a:r>
              <a:rPr lang="en-US"/>
              <a:t>Add a footer</a:t>
            </a:r>
          </a:p>
        </p:txBody>
      </p:sp>
      <p:sp>
        <p:nvSpPr>
          <p:cNvPr id="20" name="Slide Number Placeholder 7"/>
          <p:cNvSpPr>
            <a:spLocks noGrp="1"/>
          </p:cNvSpPr>
          <p:nvPr>
            <p:ph type="sldNum" sz="quarter" idx="47"/>
          </p:nvPr>
        </p:nvSpPr>
        <p:spPr/>
        <p:txBody>
          <a:bodyPr/>
          <a:lstStyle>
            <a:lvl1pPr>
              <a:defRPr/>
            </a:lvl1pPr>
          </a:lstStyle>
          <a:p>
            <a:pPr>
              <a:defRPr/>
            </a:pPr>
            <a:fld id="{CD326600-07F3-419E-97FB-85D2DD20369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DB0787-DCCB-41BF-A442-EE9880BCF00F}" type="datetimeFigureOut">
              <a:rPr lang="en-US"/>
              <a:pPr>
                <a:defRPr/>
              </a:pPr>
              <a:t>9/19/2022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6E3B39-28B5-461C-8052-9C5187903EF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5353051" y="3714750"/>
            <a:ext cx="6407149" cy="314325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 name="Content Placeholder 2"/>
          <p:cNvSpPr>
            <a:spLocks noGrp="1"/>
          </p:cNvSpPr>
          <p:nvPr>
            <p:ph idx="1"/>
          </p:nvPr>
        </p:nvSpPr>
        <p:spPr>
          <a:xfrm>
            <a:off x="432000" y="3714748"/>
            <a:ext cx="4416225" cy="236459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658104"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p:cNvSpPr>
            <a:spLocks noGrp="1"/>
          </p:cNvSpPr>
          <p:nvPr>
            <p:ph type="pic" sz="quarter" idx="12"/>
          </p:nvPr>
        </p:nvSpPr>
        <p:spPr>
          <a:xfrm>
            <a:off x="5353050" y="1"/>
            <a:ext cx="6406951"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US" noProof="0" dirty="0"/>
          </a:p>
        </p:txBody>
      </p:sp>
      <p:sp>
        <p:nvSpPr>
          <p:cNvPr id="20" name="Text Placeholder 19"/>
          <p:cNvSpPr>
            <a:spLocks noGrp="1"/>
          </p:cNvSpPr>
          <p:nvPr>
            <p:ph type="body" sz="quarter" idx="14"/>
          </p:nvPr>
        </p:nvSpPr>
        <p:spPr>
          <a:xfrm>
            <a:off x="5658442" y="5657852"/>
            <a:ext cx="5749335"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
        <p:nvSpPr>
          <p:cNvPr id="7" name="Slide Number Placeholder 7"/>
          <p:cNvSpPr>
            <a:spLocks noGrp="1"/>
          </p:cNvSpPr>
          <p:nvPr>
            <p:ph type="sldNum" sz="quarter" idx="15"/>
          </p:nvPr>
        </p:nvSpPr>
        <p:spPr/>
        <p:txBody>
          <a:bodyPr/>
          <a:lstStyle>
            <a:lvl1pPr>
              <a:defRPr/>
            </a:lvl1pPr>
          </a:lstStyle>
          <a:p>
            <a:pPr>
              <a:defRPr/>
            </a:pPr>
            <a:fld id="{C0702699-BC25-441F-A846-210C6AB25E07}" type="slidenum">
              <a:rPr lang="en-US"/>
              <a:pPr>
                <a:defRPr/>
              </a:pPr>
              <a:t>‹#›</a:t>
            </a:fld>
            <a:endParaRPr lang="en-US" dirty="0"/>
          </a:p>
        </p:txBody>
      </p:sp>
      <p:sp>
        <p:nvSpPr>
          <p:cNvPr id="8" name="Footer Placeholder 17"/>
          <p:cNvSpPr>
            <a:spLocks noGrp="1"/>
          </p:cNvSpPr>
          <p:nvPr>
            <p:ph type="ftr" sz="quarter" idx="16"/>
          </p:nvPr>
        </p:nvSpPr>
        <p:spPr>
          <a:xfrm>
            <a:off x="431801" y="6365876"/>
            <a:ext cx="4417484" cy="411163"/>
          </a:xfrm>
        </p:spPr>
        <p:txBody>
          <a:bodyPr/>
          <a:lstStyle>
            <a:lvl1pPr>
              <a:defRPr/>
            </a:lvl1pPr>
          </a:lstStyle>
          <a:p>
            <a:pPr>
              <a:defRPr/>
            </a:pPr>
            <a:r>
              <a:rPr lang="en-US"/>
              <a:t>Add a 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sz="2400"/>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sz="2400"/>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0CC2C41E-D06C-40BF-9AF7-C16E9CA77765}" type="datetimeFigureOut">
              <a:rPr lang="en-US"/>
              <a:pPr>
                <a:defRPr/>
              </a:pPr>
              <a:t>9/19/2022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B087A9C-802D-4201-88FD-4E7E830781F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274878E8-CA1C-4C22-956E-3784414D2E90}" type="datetimeFigureOut">
              <a:rPr lang="en-US"/>
              <a:pPr>
                <a:defRPr/>
              </a:pPr>
              <a:t>9/19/2022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0D2F2A0-3EBC-4619-AFDB-E83F8581CF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B1F53519-B8D9-4897-B7DA-72F1C84F5B91}" type="datetimeFigureOut">
              <a:rPr lang="en-US"/>
              <a:pPr>
                <a:defRPr/>
              </a:pPr>
              <a:t>9/19/2022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BAC3963-A697-4616-A192-3F1ACD81559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a:defRPr/>
            </a:lvl1pPr>
          </a:lstStyle>
          <a:p>
            <a:pPr>
              <a:defRPr/>
            </a:pPr>
            <a:fld id="{78B61267-A054-4CA8-A7D5-895D5AB663F6}" type="datetimeFigureOut">
              <a:rPr lang="en-US"/>
              <a:pPr>
                <a:defRPr/>
              </a:pPr>
              <a:t>9/19/2022</a:t>
            </a:fld>
            <a:endParaRPr lang="en-US"/>
          </a:p>
        </p:txBody>
      </p:sp>
      <p:sp>
        <p:nvSpPr>
          <p:cNvPr id="4" name="Slide Number Placeholder 7"/>
          <p:cNvSpPr>
            <a:spLocks noGrp="1"/>
          </p:cNvSpPr>
          <p:nvPr>
            <p:ph type="sldNum" sz="quarter" idx="11"/>
          </p:nvPr>
        </p:nvSpPr>
        <p:spPr/>
        <p:txBody>
          <a:bodyPr/>
          <a:lstStyle>
            <a:lvl1pPr>
              <a:defRPr/>
            </a:lvl1pPr>
          </a:lstStyle>
          <a:p>
            <a:pPr>
              <a:defRPr/>
            </a:pPr>
            <a:fld id="{23E83B04-D7A5-4309-9599-08F01A3874A9}" type="slidenum">
              <a:rPr lang="en-US"/>
              <a:pPr>
                <a:defRPr/>
              </a:pPr>
              <a:t>‹#›</a:t>
            </a:fld>
            <a:endParaRPr lang="en-US"/>
          </a:p>
        </p:txBody>
      </p:sp>
      <p:sp>
        <p:nvSpPr>
          <p:cNvPr id="5" name="Footer Placeholder 8"/>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2102D81-6F77-4352-B82D-A9A22CCF31CE}" type="datetimeFigureOut">
              <a:rPr lang="en-US"/>
              <a:pPr>
                <a:defRPr/>
              </a:pPr>
              <a:t>9/19/2022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60E89AF-1DFF-4FBC-92E6-FEF2F95FF6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BDE7F779-A176-42CE-A405-DBA241A4631A}" type="datetimeFigureOut">
              <a:rPr lang="en-US"/>
              <a:pPr>
                <a:defRPr/>
              </a:pPr>
              <a:t>9/19/2022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0875433" y="6421439"/>
            <a:ext cx="1016000" cy="365125"/>
          </a:xfrm>
        </p:spPr>
        <p:txBody>
          <a:bodyPr/>
          <a:lstStyle>
            <a:lvl1pPr>
              <a:defRPr/>
            </a:lvl1pPr>
          </a:lstStyle>
          <a:p>
            <a:pPr>
              <a:defRPr/>
            </a:pPr>
            <a:fld id="{17C8AD6C-784A-4F44-BDBE-F849CE0B78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DCCD763D-F837-4CDD-9175-F8772F42F5CA}" type="datetimeFigureOut">
              <a:rPr lang="en-US"/>
              <a:pPr>
                <a:defRPr/>
              </a:pPr>
              <a:t>9/19/2022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323B0D3-2D99-48F4-9D42-113671C71B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sz="2400"/>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sz="2400"/>
          </a:p>
        </p:txBody>
      </p:sp>
      <p:sp>
        <p:nvSpPr>
          <p:cNvPr id="1028" name="Title Placeholder 8"/>
          <p:cNvSpPr>
            <a:spLocks noGrp="1"/>
          </p:cNvSpPr>
          <p:nvPr>
            <p:ph type="title"/>
          </p:nvPr>
        </p:nvSpPr>
        <p:spPr bwMode="auto">
          <a:xfrm>
            <a:off x="609600" y="274638"/>
            <a:ext cx="99568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609600" y="1600201"/>
            <a:ext cx="9956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09600" y="6421439"/>
            <a:ext cx="2844800" cy="365125"/>
          </a:xfrm>
          <a:prstGeom prst="rect">
            <a:avLst/>
          </a:prstGeom>
        </p:spPr>
        <p:txBody>
          <a:bodyPr vert="horz" bIns="0" anchor="b"/>
          <a:lstStyle>
            <a:lvl1pPr algn="l" eaLnBrk="1" latinLnBrk="0" hangingPunct="1">
              <a:defRPr kumimoji="0" sz="1000">
                <a:solidFill>
                  <a:schemeClr val="tx2">
                    <a:shade val="50000"/>
                  </a:schemeClr>
                </a:solidFill>
                <a:latin typeface="Arial" pitchFamily="34" charset="0"/>
              </a:defRPr>
            </a:lvl1pPr>
          </a:lstStyle>
          <a:p>
            <a:pPr>
              <a:defRPr/>
            </a:pPr>
            <a:fld id="{EBC1E491-A5B7-467A-8E37-A8CFC935CB50}" type="datetimeFigureOut">
              <a:rPr lang="en-US"/>
              <a:pPr>
                <a:defRPr/>
              </a:pPr>
              <a:t>9/19/2022</a:t>
            </a:fld>
            <a:endParaRPr lang="en-US">
              <a:solidFill>
                <a:schemeClr val="tx1">
                  <a:shade val="50000"/>
                </a:schemeClr>
              </a:solidFill>
            </a:endParaRPr>
          </a:p>
        </p:txBody>
      </p:sp>
      <p:sp>
        <p:nvSpPr>
          <p:cNvPr id="22" name="Footer Placeholder 21"/>
          <p:cNvSpPr>
            <a:spLocks noGrp="1"/>
          </p:cNvSpPr>
          <p:nvPr>
            <p:ph type="ftr" sz="quarter" idx="3"/>
          </p:nvPr>
        </p:nvSpPr>
        <p:spPr>
          <a:xfrm>
            <a:off x="4165600" y="6421439"/>
            <a:ext cx="38608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10871200" y="6421439"/>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latin typeface="Arial" pitchFamily="34" charset="0"/>
              </a:defRPr>
            </a:lvl1pPr>
          </a:lstStyle>
          <a:p>
            <a:pPr>
              <a:defRPr/>
            </a:pPr>
            <a:fld id="{CA0D95D1-B40E-49A4-BC43-85E9F806BAA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 id="2147484533" r:id="rId13"/>
    <p:sldLayoutId id="2147484534" r:id="rId14"/>
    <p:sldLayoutId id="2147484535" r:id="rId15"/>
    <p:sldLayoutId id="2147484537" r:id="rId16"/>
    <p:sldLayoutId id="2147484538" r:id="rId17"/>
    <p:sldLayoutId id="2147484539" r:id="rId18"/>
    <p:sldLayoutId id="2147484540" r:id="rId19"/>
    <p:sldLayoutId id="2147484541" r:id="rId20"/>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8395" y="0"/>
            <a:ext cx="35718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555" name="Content Placeholder 2"/>
          <p:cNvSpPr>
            <a:spLocks noGrp="1"/>
          </p:cNvSpPr>
          <p:nvPr>
            <p:ph idx="1"/>
          </p:nvPr>
        </p:nvSpPr>
        <p:spPr>
          <a:xfrm>
            <a:off x="3322638" y="2133601"/>
            <a:ext cx="3987800" cy="2162175"/>
          </a:xfrm>
        </p:spPr>
        <p:txBody>
          <a:bodyPr/>
          <a:lstStyle/>
          <a:p>
            <a:pPr eaLnBrk="1" hangingPunct="1">
              <a:buFont typeface="Arial" pitchFamily="34" charset="0"/>
              <a:buNone/>
            </a:pPr>
            <a:endParaRPr lang="en-US" i="1">
              <a:ea typeface="ＭＳ Ｐゴシック" pitchFamily="34" charset="-128"/>
            </a:endParaRPr>
          </a:p>
          <a:p>
            <a:pPr eaLnBrk="1" hangingPunct="1">
              <a:buFont typeface="Arial" pitchFamily="34" charset="0"/>
              <a:buNone/>
            </a:pPr>
            <a:endParaRPr lang="en-US" i="1">
              <a:ea typeface="ＭＳ Ｐゴシック" pitchFamily="34" charset="-128"/>
            </a:endParaRPr>
          </a:p>
          <a:p>
            <a:pPr eaLnBrk="1" hangingPunct="1">
              <a:buFont typeface="Arial" pitchFamily="34" charset="0"/>
              <a:buNone/>
            </a:pPr>
            <a:endParaRPr lang="en-US" i="1">
              <a:ea typeface="ＭＳ Ｐゴシック" pitchFamily="34" charset="-128"/>
            </a:endParaRPr>
          </a:p>
        </p:txBody>
      </p:sp>
      <p:pic>
        <p:nvPicPr>
          <p:cNvPr id="23556" name="Picture 5" descr="PNGPIX-COM-Heart-Fruit-PNG-Transparent-Imag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4700" y="376238"/>
            <a:ext cx="6045206" cy="6265862"/>
          </a:xfrm>
          <a:prstGeom prst="rect">
            <a:avLst/>
          </a:prstGeom>
          <a:noFill/>
          <a:ln w="9525">
            <a:noFill/>
            <a:miter lim="800000"/>
            <a:headEnd/>
            <a:tailEnd/>
          </a:ln>
        </p:spPr>
      </p:pic>
      <p:sp>
        <p:nvSpPr>
          <p:cNvPr id="8" name="Subtitle 2"/>
          <p:cNvSpPr txBox="1">
            <a:spLocks/>
          </p:cNvSpPr>
          <p:nvPr/>
        </p:nvSpPr>
        <p:spPr bwMode="gray">
          <a:xfrm>
            <a:off x="6808789" y="4843464"/>
            <a:ext cx="3571875" cy="1577975"/>
          </a:xfrm>
          <a:prstGeom prst="rect">
            <a:avLst/>
          </a:prstGeom>
        </p:spPr>
        <p:txBody>
          <a:bodyPr>
            <a:normAutofit/>
          </a:bodyPr>
          <a:lstStyle/>
          <a:p>
            <a:pPr marL="420624" indent="-384048" defTabSz="914400" fontAlgn="auto">
              <a:spcBef>
                <a:spcPct val="20000"/>
              </a:spcBef>
              <a:spcAft>
                <a:spcPts val="0"/>
              </a:spcAft>
              <a:buClr>
                <a:schemeClr val="accent1"/>
              </a:buClr>
              <a:buSzPct val="80000"/>
              <a:defRPr/>
            </a:pPr>
            <a:endParaRPr lang="en-US" sz="3000" dirty="0">
              <a:solidFill>
                <a:schemeClr val="accent6">
                  <a:lumMod val="50000"/>
                </a:schemeClr>
              </a:solidFill>
              <a:latin typeface="+mn-lt"/>
              <a:ea typeface="+mn-ea"/>
            </a:endParaRPr>
          </a:p>
          <a:p>
            <a:r>
              <a:rPr lang="en-US" sz="3200" dirty="0">
                <a:solidFill>
                  <a:schemeClr val="accent6">
                    <a:lumMod val="50000"/>
                  </a:schemeClr>
                </a:solidFill>
              </a:rPr>
              <a:t>Second Month</a:t>
            </a:r>
          </a:p>
          <a:p>
            <a:endParaRPr lang="en-US" sz="3200" dirty="0">
              <a:solidFill>
                <a:schemeClr val="accent6">
                  <a:lumMod val="50000"/>
                </a:schemeClr>
              </a:solidFill>
            </a:endParaRPr>
          </a:p>
        </p:txBody>
      </p:sp>
      <p:sp>
        <p:nvSpPr>
          <p:cNvPr id="11" name="Title 1"/>
          <p:cNvSpPr txBox="1">
            <a:spLocks/>
          </p:cNvSpPr>
          <p:nvPr/>
        </p:nvSpPr>
        <p:spPr bwMode="gray">
          <a:xfrm>
            <a:off x="6808789" y="1908175"/>
            <a:ext cx="3571875" cy="2387600"/>
          </a:xfrm>
          <a:prstGeom prst="rect">
            <a:avLst/>
          </a:prstGeom>
        </p:spPr>
        <p:txBody>
          <a:bodyPr lIns="45720" rIns="45720" anchor="ctr">
            <a:normAutofit fontScale="92500"/>
          </a:bodyPr>
          <a:lstStyle/>
          <a:p>
            <a:r>
              <a:rPr lang="en-US" sz="4800" dirty="0">
                <a:solidFill>
                  <a:schemeClr val="accent6">
                    <a:lumMod val="50000"/>
                  </a:schemeClr>
                </a:solidFill>
              </a:rPr>
              <a:t>Controlling Diabetes with Medication</a:t>
            </a:r>
          </a:p>
        </p:txBody>
      </p:sp>
      <p:cxnSp>
        <p:nvCxnSpPr>
          <p:cNvPr id="12" name="Straight Connector 11"/>
          <p:cNvCxnSpPr>
            <a:cxnSpLocks/>
          </p:cNvCxnSpPr>
          <p:nvPr/>
        </p:nvCxnSpPr>
        <p:spPr>
          <a:xfrm>
            <a:off x="6808487" y="4011613"/>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6861816" y="840558"/>
            <a:ext cx="3806185" cy="577081"/>
          </a:xfrm>
          <a:prstGeom prst="rect">
            <a:avLst/>
          </a:prstGeom>
          <a:noFill/>
        </p:spPr>
        <p:txBody>
          <a:bodyPr>
            <a:spAutoFit/>
          </a:bodyPr>
          <a:lstStyle/>
          <a:p>
            <a:pPr>
              <a:lnSpc>
                <a:spcPct val="90000"/>
              </a:lnSpc>
              <a:defRPr/>
            </a:pPr>
            <a:r>
              <a:rPr lang="en-US" sz="3500" b="1" noProof="1">
                <a:gradFill>
                  <a:gsLst>
                    <a:gs pos="0">
                      <a:schemeClr val="accent1"/>
                    </a:gs>
                    <a:gs pos="51300">
                      <a:schemeClr val="accent2"/>
                    </a:gs>
                    <a:gs pos="100000">
                      <a:schemeClr val="accent3"/>
                    </a:gs>
                  </a:gsLst>
                  <a:lin ang="0" scaled="0"/>
                </a:gradFill>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jumping.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
        <p:nvSpPr>
          <p:cNvPr id="31" name="Rectangle 30"/>
          <p:cNvSpPr/>
          <p:nvPr/>
        </p:nvSpPr>
        <p:spPr>
          <a:xfrm>
            <a:off x="0" y="5193508"/>
            <a:ext cx="12192000" cy="171529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bwMode="gray">
          <a:xfrm>
            <a:off x="2908300" y="5193508"/>
            <a:ext cx="6675438" cy="1138237"/>
          </a:xfrm>
        </p:spPr>
        <p:txBody>
          <a:bodyPr>
            <a:noAutofit/>
          </a:bodyPr>
          <a:lstStyle/>
          <a:p>
            <a:pPr algn="ctr"/>
            <a:r>
              <a:rPr lang="en-US" sz="6000" b="1" dirty="0">
                <a:solidFill>
                  <a:schemeClr val="accent6">
                    <a:lumMod val="50000"/>
                  </a:schemeClr>
                </a:solidFill>
              </a:rPr>
              <a:t>But I feel good!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78E4D74-65A1-170D-4AEE-76DE130D6B03}"/>
              </a:ext>
            </a:extLst>
          </p:cNvPr>
          <p:cNvSpPr/>
          <p:nvPr/>
        </p:nvSpPr>
        <p:spPr>
          <a:xfrm>
            <a:off x="-68628" y="0"/>
            <a:ext cx="1681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6">
            <a:extLst>
              <a:ext uri="{FF2B5EF4-FFF2-40B4-BE49-F238E27FC236}">
                <a16:creationId xmlns:a16="http://schemas.microsoft.com/office/drawing/2014/main" xmlns="" id="{3F9F15DC-A886-25A3-76CA-7D3EA93184BC}"/>
              </a:ext>
            </a:extLst>
          </p:cNvPr>
          <p:cNvSpPr/>
          <p:nvPr/>
        </p:nvSpPr>
        <p:spPr>
          <a:xfrm>
            <a:off x="10510103" y="1"/>
            <a:ext cx="1681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4818" name="Picture 2" descr="C:\Users\Betty\Documents\CHW\BCM Diabetes Management PowerPoints\RESOURCES\fro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7246" y="1"/>
            <a:ext cx="9300754" cy="6857999"/>
          </a:xfrm>
          <a:prstGeom prst="rect">
            <a:avLst/>
          </a:prstGeom>
          <a:noFill/>
          <a:ln w="9525">
            <a:noFill/>
            <a:miter lim="800000"/>
            <a:headEnd/>
            <a:tailEnd/>
          </a:ln>
        </p:spPr>
      </p:pic>
      <p:sp>
        <p:nvSpPr>
          <p:cNvPr id="6" name="Rectangle 5">
            <a:extLst>
              <a:ext uri="{FF2B5EF4-FFF2-40B4-BE49-F238E27FC236}">
                <a16:creationId xmlns:a16="http://schemas.microsoft.com/office/drawing/2014/main" xmlns="" id="{BC29BA50-CE60-4E59-8B59-0BF1BEAAA1EA}"/>
              </a:ext>
            </a:extLst>
          </p:cNvPr>
          <p:cNvSpPr/>
          <p:nvPr/>
        </p:nvSpPr>
        <p:spPr>
          <a:xfrm>
            <a:off x="-68628" y="3821321"/>
            <a:ext cx="12260628" cy="131976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a:solidFill>
                  <a:schemeClr val="tx1">
                    <a:lumMod val="95000"/>
                  </a:schemeClr>
                </a:solidFill>
              </a:rPr>
              <a:t>THE SAD STORY OF A FROG!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ea typeface="ＭＳ Ｐゴシック" pitchFamily="34" charset="-128"/>
              </a:rPr>
              <a:t> </a:t>
            </a:r>
          </a:p>
        </p:txBody>
      </p:sp>
      <p:sp>
        <p:nvSpPr>
          <p:cNvPr id="35843" name="Content Placeholder 2"/>
          <p:cNvSpPr>
            <a:spLocks noGrp="1"/>
          </p:cNvSpPr>
          <p:nvPr>
            <p:ph idx="1"/>
          </p:nvPr>
        </p:nvSpPr>
        <p:spPr/>
        <p:txBody>
          <a:bodyPr/>
          <a:lstStyle/>
          <a:p>
            <a:pPr eaLnBrk="1" hangingPunct="1">
              <a:buFont typeface="Arial" pitchFamily="34" charset="0"/>
              <a:buNone/>
            </a:pPr>
            <a:r>
              <a:rPr lang="en-US">
                <a:ea typeface="ＭＳ Ｐゴシック" pitchFamily="34" charset="-128"/>
              </a:rPr>
              <a:t> </a:t>
            </a:r>
          </a:p>
        </p:txBody>
      </p:sp>
      <p:pic>
        <p:nvPicPr>
          <p:cNvPr id="3" name="Picture 2">
            <a:extLst>
              <a:ext uri="{FF2B5EF4-FFF2-40B4-BE49-F238E27FC236}">
                <a16:creationId xmlns:a16="http://schemas.microsoft.com/office/drawing/2014/main" xmlns="" id="{694EC862-04DC-914F-847C-AB1709BA9EDD}"/>
              </a:ext>
            </a:extLst>
          </p:cNvPr>
          <p:cNvPicPr>
            <a:picLocks noChangeAspect="1"/>
          </p:cNvPicPr>
          <p:nvPr/>
        </p:nvPicPr>
        <p:blipFill>
          <a:blip r:embed="rId3"/>
          <a:stretch>
            <a:fillRect/>
          </a:stretch>
        </p:blipFill>
        <p:spPr>
          <a:xfrm>
            <a:off x="158838" y="583733"/>
            <a:ext cx="11962663" cy="53276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431800"/>
            <a:ext cx="8505825" cy="431800"/>
          </a:xfrm>
        </p:spPr>
        <p:txBody>
          <a:bodyPr>
            <a:noAutofit/>
          </a:bodyPr>
          <a:lstStyle/>
          <a:p>
            <a:r>
              <a:rPr lang="en-US" sz="3500" b="1" dirty="0">
                <a:solidFill>
                  <a:schemeClr val="tx1">
                    <a:lumMod val="95000"/>
                  </a:schemeClr>
                </a:solidFill>
                <a:latin typeface="+mn-lt"/>
              </a:rPr>
              <a:t>AND WHAT HAPPENS IF YOU DON'T TAKE CARE OF YOURSELF...</a:t>
            </a:r>
          </a:p>
        </p:txBody>
      </p:sp>
      <p:sp>
        <p:nvSpPr>
          <p:cNvPr id="4" name="Slide Number Placeholder 3"/>
          <p:cNvSpPr>
            <a:spLocks noGrp="1"/>
          </p:cNvSpPr>
          <p:nvPr>
            <p:ph type="sldNum" sz="quarter" idx="47"/>
          </p:nvPr>
        </p:nvSpPr>
        <p:spPr/>
        <p:txBody>
          <a:bodyPr/>
          <a:lstStyle/>
          <a:p>
            <a:pPr>
              <a:defRPr/>
            </a:pPr>
            <a:fld id="{2C6EAEC4-B4ED-4DB4-A126-18F5539F82B6}" type="slidenum">
              <a:rPr lang="en-US">
                <a:latin typeface="+mn-lt"/>
              </a:rPr>
              <a:pPr>
                <a:defRPr/>
              </a:pPr>
              <a:t>13</a:t>
            </a:fld>
            <a:endParaRPr lang="en-US" dirty="0">
              <a:latin typeface="+mn-lt"/>
            </a:endParaRPr>
          </a:p>
        </p:txBody>
      </p:sp>
      <p:sp>
        <p:nvSpPr>
          <p:cNvPr id="36869" name="Text Placeholder 26"/>
          <p:cNvSpPr>
            <a:spLocks noGrp="1"/>
          </p:cNvSpPr>
          <p:nvPr>
            <p:ph type="body" sz="quarter" idx="32"/>
          </p:nvPr>
        </p:nvSpPr>
        <p:spPr>
          <a:xfrm>
            <a:off x="826858" y="5357033"/>
            <a:ext cx="2792412" cy="538163"/>
          </a:xfrm>
        </p:spPr>
        <p:txBody>
          <a:bodyPr/>
          <a:lstStyle/>
          <a:p>
            <a:pPr eaLnBrk="1" hangingPunct="1"/>
            <a:r>
              <a:rPr lang="en-US" sz="2500" b="1" dirty="0"/>
              <a:t>DIALYSIS</a:t>
            </a:r>
          </a:p>
        </p:txBody>
      </p:sp>
      <p:sp>
        <p:nvSpPr>
          <p:cNvPr id="27" name="Text Placeholder 26"/>
          <p:cNvSpPr>
            <a:spLocks noGrp="1"/>
          </p:cNvSpPr>
          <p:nvPr>
            <p:ph type="body" sz="quarter" idx="17"/>
          </p:nvPr>
        </p:nvSpPr>
        <p:spPr>
          <a:xfrm>
            <a:off x="8957470" y="5357033"/>
            <a:ext cx="2792412" cy="538163"/>
          </a:xfrm>
        </p:spPr>
        <p:txBody>
          <a:bodyPr>
            <a:normAutofit/>
          </a:bodyPr>
          <a:lstStyle/>
          <a:p>
            <a:pPr eaLnBrk="1" fontAlgn="auto" hangingPunct="1">
              <a:spcAft>
                <a:spcPts val="0"/>
              </a:spcAft>
              <a:defRPr/>
            </a:pPr>
            <a:r>
              <a:rPr lang="en-US" sz="2500" b="1" dirty="0"/>
              <a:t>LOSS OF SIGHT</a:t>
            </a:r>
          </a:p>
        </p:txBody>
      </p:sp>
      <p:sp>
        <p:nvSpPr>
          <p:cNvPr id="61" name="Text Placeholder 26"/>
          <p:cNvSpPr>
            <a:spLocks noGrp="1"/>
          </p:cNvSpPr>
          <p:nvPr>
            <p:ph type="body" sz="quarter" idx="18"/>
          </p:nvPr>
        </p:nvSpPr>
        <p:spPr>
          <a:xfrm>
            <a:off x="4432673" y="5356721"/>
            <a:ext cx="2792412" cy="538163"/>
          </a:xfrm>
        </p:spPr>
        <p:txBody>
          <a:bodyPr>
            <a:normAutofit/>
          </a:bodyPr>
          <a:lstStyle/>
          <a:p>
            <a:pPr eaLnBrk="1" fontAlgn="auto" hangingPunct="1">
              <a:spcAft>
                <a:spcPts val="0"/>
              </a:spcAft>
              <a:defRPr/>
            </a:pPr>
            <a:r>
              <a:rPr lang="en-US" sz="2500" b="1" dirty="0"/>
              <a:t>HEART ATTACK</a:t>
            </a:r>
          </a:p>
        </p:txBody>
      </p:sp>
      <p:pic>
        <p:nvPicPr>
          <p:cNvPr id="10" name="Picture 4" descr="Patient on dialysis Patient bei der Dialyse in der Klinik dialysis stock pictures, royalty-free photos &amp; images">
            <a:extLst>
              <a:ext uri="{FF2B5EF4-FFF2-40B4-BE49-F238E27FC236}">
                <a16:creationId xmlns:a16="http://schemas.microsoft.com/office/drawing/2014/main" xmlns="" id="{B371D70C-2A6A-ED42-8367-2371FFD88BA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02196" y="2209800"/>
            <a:ext cx="2857235" cy="2882107"/>
          </a:xfrm>
          <a:prstGeom prst="rect">
            <a:avLst/>
          </a:prstGeom>
          <a:solidFill>
            <a:srgbClr val="FFFFFF"/>
          </a:solidFill>
          <a:ln>
            <a:solidFill>
              <a:schemeClr val="bg1">
                <a:lumMod val="85000"/>
              </a:schemeClr>
            </a:solidFill>
          </a:ln>
        </p:spPr>
      </p:pic>
      <p:pic>
        <p:nvPicPr>
          <p:cNvPr id="11" name="Picture 8"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a16="http://schemas.microsoft.com/office/drawing/2014/main" xmlns="" id="{084FE580-1942-4D43-8827-277DD14E32A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86284" y="2186850"/>
            <a:ext cx="2879986" cy="290505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2" name="Picture 11" descr="Woman covering eyes">
            <a:extLst>
              <a:ext uri="{FF2B5EF4-FFF2-40B4-BE49-F238E27FC236}">
                <a16:creationId xmlns:a16="http://schemas.microsoft.com/office/drawing/2014/main" xmlns="" id="{0982CF34-BFD2-5644-B1C8-E595FE6076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18889" y="2124390"/>
            <a:ext cx="2941907" cy="2967517"/>
          </a:xfrm>
          <a:prstGeom prst="rect">
            <a:avLst/>
          </a:prstGeom>
          <a:noFill/>
          <a:ln>
            <a:solidFill>
              <a:schemeClr val="bg1">
                <a:lumMod val="85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ea typeface="ＭＳ Ｐゴシック" pitchFamily="34" charset="-128"/>
              </a:rPr>
              <a:t> </a:t>
            </a:r>
          </a:p>
        </p:txBody>
      </p:sp>
      <p:sp>
        <p:nvSpPr>
          <p:cNvPr id="37891" name="Content Placeholder 2"/>
          <p:cNvSpPr>
            <a:spLocks noGrp="1"/>
          </p:cNvSpPr>
          <p:nvPr>
            <p:ph idx="1"/>
          </p:nvPr>
        </p:nvSpPr>
        <p:spPr/>
        <p:txBody>
          <a:bodyPr/>
          <a:lstStyle/>
          <a:p>
            <a:pPr eaLnBrk="1" hangingPunct="1">
              <a:buFont typeface="Arial" pitchFamily="34" charset="0"/>
              <a:buNone/>
            </a:pPr>
            <a:endParaRPr lang="en-US">
              <a:ea typeface="ＭＳ Ｐゴシック" pitchFamily="34" charset="-128"/>
            </a:endParaRPr>
          </a:p>
          <a:p>
            <a:pPr eaLnBrk="1" hangingPunct="1">
              <a:buFont typeface="Arial" pitchFamily="34" charset="0"/>
              <a:buNone/>
            </a:pPr>
            <a:endParaRPr lang="en-US">
              <a:ea typeface="ＭＳ Ｐゴシック" pitchFamily="34" charset="-128"/>
            </a:endParaRPr>
          </a:p>
        </p:txBody>
      </p:sp>
      <p:pic>
        <p:nvPicPr>
          <p:cNvPr id="5" name="Picture 4" descr="A group of women wearing pink">
            <a:extLst>
              <a:ext uri="{FF2B5EF4-FFF2-40B4-BE49-F238E27FC236}">
                <a16:creationId xmlns:a16="http://schemas.microsoft.com/office/drawing/2014/main" xmlns="" id="{352284A9-3375-5D4D-A6BE-A3675AE02F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5910"/>
            <a:ext cx="12192000" cy="70028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rl, Woman, Female, Ginger, Red">
            <a:extLst>
              <a:ext uri="{FF2B5EF4-FFF2-40B4-BE49-F238E27FC236}">
                <a16:creationId xmlns:a16="http://schemas.microsoft.com/office/drawing/2014/main" xmlns="" id="{33580C6E-7719-874B-AFC2-050B90F5F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99324"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0" name="Title 1"/>
          <p:cNvSpPr>
            <a:spLocks noGrp="1"/>
          </p:cNvSpPr>
          <p:nvPr>
            <p:ph type="title"/>
          </p:nvPr>
        </p:nvSpPr>
        <p:spPr/>
        <p:txBody>
          <a:bodyPr>
            <a:normAutofit fontScale="90000"/>
          </a:bodyPr>
          <a:lstStyle/>
          <a:p>
            <a:pPr eaLnBrk="1" fontAlgn="auto" hangingPunct="1">
              <a:spcAft>
                <a:spcPts val="0"/>
              </a:spcAft>
              <a:defRPr/>
            </a:pPr>
            <a:r>
              <a:rPr lang="en-US">
                <a:ea typeface="ＭＳ Ｐゴシック" pitchFamily="34" charset="-128"/>
              </a:rPr>
              <a:t/>
            </a:r>
            <a:br>
              <a:rPr lang="en-US">
                <a:ea typeface="ＭＳ Ｐゴシック" pitchFamily="34" charset="-128"/>
              </a:rPr>
            </a:br>
            <a:endParaRPr lang="en-US">
              <a:ea typeface="ＭＳ Ｐゴシック" pitchFamily="34" charset="-128"/>
            </a:endParaRPr>
          </a:p>
        </p:txBody>
      </p:sp>
      <p:sp>
        <p:nvSpPr>
          <p:cNvPr id="6" name="Rectangle 5"/>
          <p:cNvSpPr/>
          <p:nvPr/>
        </p:nvSpPr>
        <p:spPr bwMode="gray">
          <a:xfrm>
            <a:off x="0" y="5003074"/>
            <a:ext cx="12299324"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500" b="1" dirty="0">
                <a:solidFill>
                  <a:schemeClr val="accent3">
                    <a:lumMod val="50000"/>
                  </a:schemeClr>
                </a:solidFill>
              </a:rPr>
              <a:t>BUT THE SIDE EFFECTS?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See the source image"/>
          <p:cNvPicPr>
            <a:picLocks noChangeAspect="1" noChangeArrowheads="1"/>
          </p:cNvPicPr>
          <p:nvPr/>
        </p:nvPicPr>
        <p:blipFill>
          <a:blip r:embed="rId3"/>
          <a:srcRect/>
          <a:stretch>
            <a:fillRect/>
          </a:stretch>
        </p:blipFill>
        <p:spPr bwMode="auto">
          <a:xfrm>
            <a:off x="1" y="0"/>
            <a:ext cx="12192000" cy="6858000"/>
          </a:xfrm>
          <a:prstGeom prst="rect">
            <a:avLst/>
          </a:prstGeom>
          <a:noFill/>
          <a:ln w="9525">
            <a:noFill/>
            <a:miter lim="800000"/>
            <a:headEnd/>
            <a:tailEnd/>
          </a:ln>
        </p:spPr>
      </p:pic>
      <p:sp>
        <p:nvSpPr>
          <p:cNvPr id="39939" name="Title 1"/>
          <p:cNvSpPr>
            <a:spLocks noGrp="1"/>
          </p:cNvSpPr>
          <p:nvPr>
            <p:ph type="title"/>
          </p:nvPr>
        </p:nvSpPr>
        <p:spPr/>
        <p:txBody>
          <a:bodyPr/>
          <a:lstStyle/>
          <a:p>
            <a:pPr eaLnBrk="1" hangingPunct="1"/>
            <a:r>
              <a:rPr lang="en-US">
                <a:ea typeface="ＭＳ Ｐゴシック" pitchFamily="34" charset="-128"/>
              </a:rPr>
              <a:t>  </a:t>
            </a:r>
          </a:p>
        </p:txBody>
      </p:sp>
      <p:sp>
        <p:nvSpPr>
          <p:cNvPr id="5" name="Rectangle 4"/>
          <p:cNvSpPr/>
          <p:nvPr/>
        </p:nvSpPr>
        <p:spPr bwMode="gray">
          <a:xfrm>
            <a:off x="0" y="0"/>
            <a:ext cx="12192001" cy="6984999"/>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0" b="1" dirty="0">
                <a:solidFill>
                  <a:schemeClr val="accent3">
                    <a:lumMod val="50000"/>
                  </a:schemeClr>
                </a:solidFill>
                <a:ea typeface="ＭＳ Ｐゴシック" pitchFamily="34" charset="-128"/>
              </a:rPr>
              <a:t>Metformin</a:t>
            </a:r>
          </a:p>
          <a:p>
            <a:pPr algn="ctr">
              <a:defRPr/>
            </a:pPr>
            <a:endParaRPr lang="en-US" sz="5000" b="1" dirty="0">
              <a:solidFill>
                <a:schemeClr val="accent3">
                  <a:lumMod val="50000"/>
                </a:schemeClr>
              </a:solidFill>
              <a:ea typeface="ＭＳ Ｐゴシック" pitchFamily="34" charset="-128"/>
            </a:endParaRPr>
          </a:p>
          <a:p>
            <a:pPr algn="ctr">
              <a:defRPr/>
            </a:pPr>
            <a:r>
              <a:rPr lang="en-US" sz="5000" b="1" dirty="0">
                <a:solidFill>
                  <a:schemeClr val="accent3">
                    <a:lumMod val="50000"/>
                  </a:schemeClr>
                </a:solidFill>
                <a:ea typeface="ＭＳ Ｐゴシック" pitchFamily="34" charset="-128"/>
              </a:rPr>
              <a:t>“G’s”</a:t>
            </a:r>
          </a:p>
          <a:p>
            <a:pPr lvl="1" algn="ctr">
              <a:defRPr/>
            </a:pPr>
            <a:r>
              <a:rPr lang="en-US" sz="5000" b="1" dirty="0">
                <a:solidFill>
                  <a:schemeClr val="accent3">
                    <a:lumMod val="50000"/>
                  </a:schemeClr>
                </a:solidFill>
                <a:ea typeface="ＭＳ Ｐゴシック" pitchFamily="34" charset="-128"/>
              </a:rPr>
              <a:t>Glyburide, </a:t>
            </a:r>
            <a:r>
              <a:rPr lang="en-US" sz="5000" b="1" dirty="0" err="1">
                <a:solidFill>
                  <a:schemeClr val="accent3">
                    <a:lumMod val="50000"/>
                  </a:schemeClr>
                </a:solidFill>
                <a:ea typeface="ＭＳ Ｐゴシック" pitchFamily="34" charset="-128"/>
              </a:rPr>
              <a:t>Glimipiride</a:t>
            </a:r>
            <a:endParaRPr lang="en-US" sz="5000" b="1" dirty="0">
              <a:solidFill>
                <a:schemeClr val="accent3">
                  <a:lumMod val="50000"/>
                </a:schemeClr>
              </a:solidFill>
              <a:ea typeface="ＭＳ Ｐゴシック" pitchFamily="34" charset="-128"/>
            </a:endParaRPr>
          </a:p>
          <a:p>
            <a:pPr algn="ctr">
              <a:defRPr/>
            </a:pPr>
            <a:endParaRPr lang="en-US" sz="5000" b="1" dirty="0">
              <a:solidFill>
                <a:schemeClr val="accent3">
                  <a:lumMod val="50000"/>
                </a:schemeClr>
              </a:solidFill>
              <a:ea typeface="ＭＳ Ｐゴシック" pitchFamily="34" charset="-128"/>
            </a:endParaRPr>
          </a:p>
          <a:p>
            <a:pPr algn="ctr">
              <a:defRPr/>
            </a:pPr>
            <a:r>
              <a:rPr lang="en-US" sz="5000" b="1" dirty="0">
                <a:solidFill>
                  <a:schemeClr val="accent3">
                    <a:lumMod val="50000"/>
                  </a:schemeClr>
                </a:solidFill>
                <a:ea typeface="ＭＳ Ｐゴシック" pitchFamily="34" charset="-128"/>
              </a:rPr>
              <a:t>Insulin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4"/>
          <p:cNvSpPr>
            <a:spLocks noGrp="1"/>
          </p:cNvSpPr>
          <p:nvPr>
            <p:ph type="title"/>
          </p:nvPr>
        </p:nvSpPr>
        <p:spPr/>
        <p:txBody>
          <a:bodyPr>
            <a:normAutofit fontScale="90000"/>
          </a:bodyPr>
          <a:lstStyle/>
          <a:p>
            <a:pPr eaLnBrk="1" fontAlgn="auto" hangingPunct="1">
              <a:spcAft>
                <a:spcPts val="0"/>
              </a:spcAft>
              <a:defRPr/>
            </a:pPr>
            <a:r>
              <a:rPr lang="en-US">
                <a:ea typeface="ＭＳ Ｐゴシック" pitchFamily="34" charset="-128"/>
              </a:rPr>
              <a:t/>
            </a:r>
            <a:br>
              <a:rPr lang="en-US">
                <a:ea typeface="ＭＳ Ｐゴシック" pitchFamily="34" charset="-128"/>
              </a:rPr>
            </a:br>
            <a:endParaRPr lang="en-US">
              <a:ea typeface="ＭＳ Ｐゴシック" pitchFamily="34" charset="-128"/>
            </a:endParaRPr>
          </a:p>
        </p:txBody>
      </p:sp>
      <p:sp>
        <p:nvSpPr>
          <p:cNvPr id="40963" name="Content Placeholder 2"/>
          <p:cNvSpPr>
            <a:spLocks noGrp="1"/>
          </p:cNvSpPr>
          <p:nvPr>
            <p:ph idx="1"/>
          </p:nvPr>
        </p:nvSpPr>
        <p:spPr/>
        <p:txBody>
          <a:bodyPr/>
          <a:lstStyle/>
          <a:p>
            <a:pPr eaLnBrk="1" hangingPunct="1">
              <a:buFont typeface="Arial" pitchFamily="34" charset="0"/>
              <a:buNone/>
            </a:pPr>
            <a:endParaRPr lang="en-US">
              <a:ea typeface="ＭＳ Ｐゴシック" pitchFamily="34" charset="-128"/>
            </a:endParaRPr>
          </a:p>
          <a:p>
            <a:pPr eaLnBrk="1" hangingPunct="1">
              <a:buFont typeface="Arial" pitchFamily="34" charset="0"/>
              <a:buNone/>
            </a:pPr>
            <a:endParaRPr lang="en-US">
              <a:ea typeface="ＭＳ Ｐゴシック" pitchFamily="34" charset="-128"/>
            </a:endParaRPr>
          </a:p>
        </p:txBody>
      </p:sp>
      <p:sp>
        <p:nvSpPr>
          <p:cNvPr id="6" name="Rectangle 5"/>
          <p:cNvSpPr/>
          <p:nvPr/>
        </p:nvSpPr>
        <p:spPr bwMode="gray">
          <a:xfrm>
            <a:off x="0" y="-30161"/>
            <a:ext cx="12192000" cy="182086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0" b="1" dirty="0">
                <a:solidFill>
                  <a:schemeClr val="accent3">
                    <a:lumMod val="50000"/>
                  </a:schemeClr>
                </a:solidFill>
              </a:rPr>
              <a:t>Balance</a:t>
            </a:r>
          </a:p>
        </p:txBody>
      </p:sp>
      <p:pic>
        <p:nvPicPr>
          <p:cNvPr id="40967" name="Picture 6" descr="Image result for efectos secundarios"/>
          <p:cNvPicPr>
            <a:picLocks noChangeAspect="1" noChangeArrowheads="1"/>
          </p:cNvPicPr>
          <p:nvPr/>
        </p:nvPicPr>
        <p:blipFill>
          <a:blip r:embed="rId3"/>
          <a:srcRect/>
          <a:stretch>
            <a:fillRect/>
          </a:stretch>
        </p:blipFill>
        <p:spPr bwMode="auto">
          <a:xfrm>
            <a:off x="0" y="1379538"/>
            <a:ext cx="12192000" cy="54784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cepalm. Portrait of desperate brunette man covering face with hand. indoor studio shot isolated on orange background Facepalm. Portrait of desperate brunette man with beard in white t-shirt covering face with hand, feeling sorry and blaming himself for the mistake. indoor studio shot isolated on orange background i forgot stock pictures, royalty-free photos &amp; images">
            <a:extLst>
              <a:ext uri="{FF2B5EF4-FFF2-40B4-BE49-F238E27FC236}">
                <a16:creationId xmlns:a16="http://schemas.microsoft.com/office/drawing/2014/main" xmlns="" id="{9ADC4684-7ED4-D24E-9DDC-B63F67140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9154" name="Title 1"/>
          <p:cNvSpPr>
            <a:spLocks noGrp="1"/>
          </p:cNvSpPr>
          <p:nvPr>
            <p:ph type="title"/>
          </p:nvPr>
        </p:nvSpPr>
        <p:spPr/>
        <p:txBody>
          <a:bodyPr>
            <a:normAutofit fontScale="90000"/>
          </a:bodyPr>
          <a:lstStyle/>
          <a:p>
            <a:pPr eaLnBrk="1" fontAlgn="auto" hangingPunct="1">
              <a:spcAft>
                <a:spcPts val="0"/>
              </a:spcAft>
              <a:defRPr/>
            </a:pPr>
            <a:r>
              <a:rPr lang="en-US">
                <a:ea typeface="ＭＳ Ｐゴシック" pitchFamily="34" charset="-128"/>
              </a:rPr>
              <a:t/>
            </a:r>
            <a:br>
              <a:rPr lang="en-US">
                <a:ea typeface="ＭＳ Ｐゴシック" pitchFamily="34" charset="-128"/>
              </a:rPr>
            </a:br>
            <a:endParaRPr lang="en-US">
              <a:ea typeface="ＭＳ Ｐゴシック" pitchFamily="34" charset="-128"/>
            </a:endParaRPr>
          </a:p>
        </p:txBody>
      </p:sp>
      <p:sp>
        <p:nvSpPr>
          <p:cNvPr id="41987" name="AutoShape 5" descr="Image result for forget"/>
          <p:cNvSpPr>
            <a:spLocks noChangeAspect="1" noChangeArrowheads="1"/>
          </p:cNvSpPr>
          <p:nvPr/>
        </p:nvSpPr>
        <p:spPr bwMode="auto">
          <a:xfrm>
            <a:off x="1700214" y="-2201863"/>
            <a:ext cx="6905625" cy="4591051"/>
          </a:xfrm>
          <a:prstGeom prst="rect">
            <a:avLst/>
          </a:prstGeom>
          <a:noFill/>
          <a:ln w="9525">
            <a:noFill/>
            <a:miter lim="800000"/>
            <a:headEnd/>
            <a:tailEnd/>
          </a:ln>
        </p:spPr>
        <p:txBody>
          <a:bodyPr/>
          <a:lstStyle/>
          <a:p>
            <a:endParaRPr lang="en-US"/>
          </a:p>
        </p:txBody>
      </p:sp>
      <p:cxnSp>
        <p:nvCxnSpPr>
          <p:cNvPr id="9" name="Straight Connector 8"/>
          <p:cNvCxnSpPr>
            <a:cxnSpLocks/>
          </p:cNvCxnSpPr>
          <p:nvPr/>
        </p:nvCxnSpPr>
        <p:spPr bwMode="gray">
          <a:xfrm>
            <a:off x="5447818" y="62611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3588" y="4364307"/>
            <a:ext cx="11760000" cy="212954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b="1" dirty="0">
              <a:solidFill>
                <a:schemeClr val="accent3">
                  <a:lumMod val="75000"/>
                </a:schemeClr>
              </a:solidFill>
            </a:endParaRPr>
          </a:p>
        </p:txBody>
      </p:sp>
      <p:sp>
        <p:nvSpPr>
          <p:cNvPr id="8" name="Title 1"/>
          <p:cNvSpPr txBox="1">
            <a:spLocks/>
          </p:cNvSpPr>
          <p:nvPr/>
        </p:nvSpPr>
        <p:spPr bwMode="gray">
          <a:xfrm>
            <a:off x="4368800" y="3886200"/>
            <a:ext cx="6299200" cy="2387600"/>
          </a:xfrm>
          <a:prstGeom prst="rect">
            <a:avLst/>
          </a:prstGeom>
        </p:spPr>
        <p:txBody>
          <a:bodyPr lIns="45720" rIns="45720" anchor="ctr">
            <a:normAutofit/>
          </a:bodyPr>
          <a:lstStyle/>
          <a:p>
            <a:pPr algn="r" defTabSz="914400" fontAlgn="auto">
              <a:spcAft>
                <a:spcPts val="0"/>
              </a:spcAft>
              <a:defRPr/>
            </a:pPr>
            <a:r>
              <a:rPr lang="en-US" sz="7200" b="1" dirty="0">
                <a:solidFill>
                  <a:schemeClr val="accent3">
                    <a:lumMod val="50000"/>
                  </a:schemeClr>
                </a:solidFill>
                <a:latin typeface="+mj-lt"/>
                <a:ea typeface="+mj-ea"/>
                <a:cs typeface="+mj-cs"/>
              </a:rPr>
              <a:t>I forget!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otivation, Man, Success, Courage">
            <a:extLst>
              <a:ext uri="{FF2B5EF4-FFF2-40B4-BE49-F238E27FC236}">
                <a16:creationId xmlns:a16="http://schemas.microsoft.com/office/drawing/2014/main" xmlns="" id="{B6A6357B-2875-2D46-BF38-2A66BF687271}"/>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120" r="2120"/>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pPr>
              <a:defRPr/>
            </a:pPr>
            <a:fld id="{2E7A83E9-B5C0-4033-8C24-DF69D12C8792}" type="slidenum">
              <a:rPr lang="en-US"/>
              <a:pPr>
                <a:defRPr/>
              </a:pPr>
              <a:t>19</a:t>
            </a:fld>
            <a:endParaRPr lang="en-US" dirty="0"/>
          </a:p>
        </p:txBody>
      </p:sp>
      <p:sp>
        <p:nvSpPr>
          <p:cNvPr id="20" name="Rectangle 19"/>
          <p:cNvSpPr/>
          <p:nvPr/>
        </p:nvSpPr>
        <p:spPr bwMode="gray">
          <a:xfrm>
            <a:off x="0" y="1"/>
            <a:ext cx="12192000" cy="6857999"/>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p:cNvCxnSpPr>
            <a:cxnSpLocks/>
          </p:cNvCxnSpPr>
          <p:nvPr/>
        </p:nvCxnSpPr>
        <p:spPr bwMode="gray">
          <a:xfrm>
            <a:off x="6635122" y="4791075"/>
            <a:ext cx="3890813"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bwMode="gray">
          <a:xfrm>
            <a:off x="5826125" y="2414588"/>
            <a:ext cx="4724400" cy="2387600"/>
          </a:xfrm>
        </p:spPr>
        <p:txBody>
          <a:bodyPr>
            <a:normAutofit/>
          </a:bodyPr>
          <a:lstStyle/>
          <a:p>
            <a:pPr algn="r" eaLnBrk="1" fontAlgn="auto" hangingPunct="1">
              <a:spcAft>
                <a:spcPts val="0"/>
              </a:spcAft>
              <a:defRPr/>
            </a:pPr>
            <a:r>
              <a:rPr lang="en-US" sz="5000" b="1" dirty="0">
                <a:solidFill>
                  <a:schemeClr val="accent3">
                    <a:lumMod val="50000"/>
                  </a:schemeClr>
                </a:solidFill>
                <a:latin typeface="+mn-lt"/>
              </a:rPr>
              <a:t>Social  / Practical</a:t>
            </a:r>
            <a:br>
              <a:rPr lang="en-US" sz="5000" b="1" dirty="0">
                <a:solidFill>
                  <a:schemeClr val="accent3">
                    <a:lumMod val="50000"/>
                  </a:schemeClr>
                </a:solidFill>
                <a:latin typeface="+mn-lt"/>
              </a:rPr>
            </a:br>
            <a:r>
              <a:rPr lang="en-US" sz="5000" b="1" dirty="0">
                <a:solidFill>
                  <a:schemeClr val="accent3">
                    <a:lumMod val="50000"/>
                  </a:schemeClr>
                </a:solidFill>
                <a:latin typeface="+mn-lt"/>
              </a:rPr>
              <a:t>Help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Row of seated people clapping hands at work event">
            <a:extLst>
              <a:ext uri="{FF2B5EF4-FFF2-40B4-BE49-F238E27FC236}">
                <a16:creationId xmlns:a16="http://schemas.microsoft.com/office/drawing/2014/main" xmlns="" id="{63D1386C-AD6F-7B48-B341-063D9D1F39A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2"/>
            <a:ext cx="12192000" cy="6857998"/>
          </a:xfrm>
        </p:spPr>
      </p:pic>
      <p:sp>
        <p:nvSpPr>
          <p:cNvPr id="32" name="Rectangle 31"/>
          <p:cNvSpPr/>
          <p:nvPr/>
        </p:nvSpPr>
        <p:spPr>
          <a:xfrm>
            <a:off x="3463925" y="0"/>
            <a:ext cx="29845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6" name="Straight Connector 15"/>
          <p:cNvCxnSpPr>
            <a:cxnSpLocks/>
          </p:cNvCxnSpPr>
          <p:nvPr/>
        </p:nvCxnSpPr>
        <p:spPr>
          <a:xfrm>
            <a:off x="3619616" y="4913313"/>
            <a:ext cx="2678837"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bwMode="gray">
          <a:xfrm>
            <a:off x="3619500" y="2376488"/>
            <a:ext cx="2679700" cy="2387600"/>
          </a:xfrm>
        </p:spPr>
        <p:txBody>
          <a:bodyPr>
            <a:normAutofit/>
          </a:bodyPr>
          <a:lstStyle/>
          <a:p>
            <a:r>
              <a:rPr lang="en-US" dirty="0"/>
              <a:t>Making Changes</a:t>
            </a:r>
            <a:endParaRPr lang="en-US" dirty="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derly woman sleeping on bed">
            <a:extLst>
              <a:ext uri="{FF2B5EF4-FFF2-40B4-BE49-F238E27FC236}">
                <a16:creationId xmlns:a16="http://schemas.microsoft.com/office/drawing/2014/main" xmlns="" id="{110766D5-4024-084F-8EAC-1040201A4C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0" y="0"/>
            <a:ext cx="12052300" cy="6946900"/>
          </a:xfrm>
          <a:prstGeom prst="rect">
            <a:avLst/>
          </a:prstGeom>
        </p:spPr>
      </p:pic>
      <p:sp>
        <p:nvSpPr>
          <p:cNvPr id="53250" name="Title 1"/>
          <p:cNvSpPr>
            <a:spLocks noGrp="1"/>
          </p:cNvSpPr>
          <p:nvPr>
            <p:ph type="title"/>
          </p:nvPr>
        </p:nvSpPr>
        <p:spPr/>
        <p:txBody>
          <a:bodyPr>
            <a:normAutofit fontScale="90000"/>
          </a:bodyPr>
          <a:lstStyle/>
          <a:p>
            <a:pPr eaLnBrk="1" fontAlgn="auto" hangingPunct="1">
              <a:spcAft>
                <a:spcPts val="0"/>
              </a:spcAft>
              <a:defRPr/>
            </a:pPr>
            <a:r>
              <a:rPr lang="en-US">
                <a:ea typeface="ＭＳ Ｐゴシック" pitchFamily="34" charset="-128"/>
              </a:rPr>
              <a:t/>
            </a:r>
            <a:br>
              <a:rPr lang="en-US">
                <a:ea typeface="ＭＳ Ｐゴシック" pitchFamily="34" charset="-128"/>
              </a:rPr>
            </a:br>
            <a:endParaRPr lang="en-US">
              <a:ea typeface="ＭＳ Ｐゴシック" pitchFamily="34" charset="-128"/>
            </a:endParaRPr>
          </a:p>
        </p:txBody>
      </p:sp>
      <p:cxnSp>
        <p:nvCxnSpPr>
          <p:cNvPr id="7" name="Straight Connector 6"/>
          <p:cNvCxnSpPr>
            <a:cxnSpLocks/>
          </p:cNvCxnSpPr>
          <p:nvPr/>
        </p:nvCxnSpPr>
        <p:spPr bwMode="gray">
          <a:xfrm>
            <a:off x="5447818" y="62611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4695" y="4817354"/>
            <a:ext cx="12396288" cy="212954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b="1" dirty="0">
              <a:solidFill>
                <a:schemeClr val="accent3">
                  <a:lumMod val="75000"/>
                </a:schemeClr>
              </a:solidFill>
            </a:endParaRPr>
          </a:p>
        </p:txBody>
      </p:sp>
      <p:sp>
        <p:nvSpPr>
          <p:cNvPr id="6" name="Title 1"/>
          <p:cNvSpPr txBox="1">
            <a:spLocks/>
          </p:cNvSpPr>
          <p:nvPr/>
        </p:nvSpPr>
        <p:spPr bwMode="gray">
          <a:xfrm>
            <a:off x="2364581" y="4559300"/>
            <a:ext cx="7297737" cy="2387600"/>
          </a:xfrm>
          <a:prstGeom prst="rect">
            <a:avLst/>
          </a:prstGeom>
        </p:spPr>
        <p:txBody>
          <a:bodyPr lIns="45720" rIns="45720" anchor="ctr">
            <a:normAutofit/>
          </a:bodyPr>
          <a:lstStyle/>
          <a:p>
            <a:pPr algn="ctr" defTabSz="914400" fontAlgn="auto">
              <a:spcAft>
                <a:spcPts val="0"/>
              </a:spcAft>
              <a:defRPr/>
            </a:pPr>
            <a:r>
              <a:rPr lang="en-US" sz="7200" b="1" dirty="0">
                <a:solidFill>
                  <a:schemeClr val="accent3">
                    <a:lumMod val="50000"/>
                  </a:schemeClr>
                </a:solidFill>
                <a:latin typeface="+mj-lt"/>
                <a:ea typeface="+mj-ea"/>
                <a:cs typeface="+mj-cs"/>
              </a:rPr>
              <a:t>I feel worse!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ult, Ambulance, Background, Care">
            <a:extLst>
              <a:ext uri="{FF2B5EF4-FFF2-40B4-BE49-F238E27FC236}">
                <a16:creationId xmlns:a16="http://schemas.microsoft.com/office/drawing/2014/main" xmlns="" id="{E63953ED-907F-F249-BC17-092DE40CB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Title 1"/>
          <p:cNvSpPr>
            <a:spLocks noGrp="1"/>
          </p:cNvSpPr>
          <p:nvPr>
            <p:ph type="title"/>
          </p:nvPr>
        </p:nvSpPr>
        <p:spPr/>
        <p:txBody>
          <a:bodyPr/>
          <a:lstStyle/>
          <a:p>
            <a:pPr eaLnBrk="1" hangingPunct="1"/>
            <a:r>
              <a:rPr lang="en-US">
                <a:ea typeface="ＭＳ Ｐゴシック" pitchFamily="34" charset="-128"/>
              </a:rPr>
              <a:t>  </a:t>
            </a:r>
          </a:p>
        </p:txBody>
      </p:sp>
      <p:sp>
        <p:nvSpPr>
          <p:cNvPr id="45059" name="Content Placeholder 2"/>
          <p:cNvSpPr>
            <a:spLocks noGrp="1"/>
          </p:cNvSpPr>
          <p:nvPr>
            <p:ph idx="1"/>
          </p:nvPr>
        </p:nvSpPr>
        <p:spPr/>
        <p:txBody>
          <a:bodyPr/>
          <a:lstStyle/>
          <a:p>
            <a:pPr eaLnBrk="1" hangingPunct="1">
              <a:buFont typeface="Arial" pitchFamily="34" charset="0"/>
              <a:buNone/>
            </a:pPr>
            <a:endParaRPr lang="en-US">
              <a:ea typeface="ＭＳ Ｐゴシック" pitchFamily="34" charset="-128"/>
            </a:endParaRPr>
          </a:p>
          <a:p>
            <a:pPr eaLnBrk="1" hangingPunct="1">
              <a:buFont typeface="Arial" pitchFamily="34" charset="0"/>
              <a:buNone/>
            </a:pPr>
            <a:endParaRPr lang="en-US">
              <a:ea typeface="ＭＳ Ｐゴシック" pitchFamily="34" charset="-128"/>
            </a:endParaRPr>
          </a:p>
        </p:txBody>
      </p:sp>
      <p:sp>
        <p:nvSpPr>
          <p:cNvPr id="9" name="Rectangle 8">
            <a:extLst>
              <a:ext uri="{FF2B5EF4-FFF2-40B4-BE49-F238E27FC236}">
                <a16:creationId xmlns:a16="http://schemas.microsoft.com/office/drawing/2014/main" xmlns="" id="{93CBF327-E582-FC3F-E2DB-3AEE7D2B933D}"/>
              </a:ext>
            </a:extLst>
          </p:cNvPr>
          <p:cNvSpPr/>
          <p:nvPr/>
        </p:nvSpPr>
        <p:spPr>
          <a:xfrm>
            <a:off x="-120551" y="5303838"/>
            <a:ext cx="12312551" cy="126206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3500" b="1">
              <a:solidFill>
                <a:schemeClr val="accent3">
                  <a:lumMod val="75000"/>
                </a:schemeClr>
              </a:solidFill>
            </a:endParaRPr>
          </a:p>
        </p:txBody>
      </p:sp>
      <p:sp>
        <p:nvSpPr>
          <p:cNvPr id="10" name="Title 1">
            <a:extLst>
              <a:ext uri="{FF2B5EF4-FFF2-40B4-BE49-F238E27FC236}">
                <a16:creationId xmlns:a16="http://schemas.microsoft.com/office/drawing/2014/main" xmlns="" id="{4A335A64-310C-BF27-D6CD-5F740035BC51}"/>
              </a:ext>
            </a:extLst>
          </p:cNvPr>
          <p:cNvSpPr txBox="1">
            <a:spLocks/>
          </p:cNvSpPr>
          <p:nvPr/>
        </p:nvSpPr>
        <p:spPr bwMode="gray">
          <a:xfrm>
            <a:off x="6802244" y="5303839"/>
            <a:ext cx="5125214" cy="1262062"/>
          </a:xfrm>
          <a:prstGeom prst="rect">
            <a:avLst/>
          </a:prstGeom>
        </p:spPr>
        <p:txBody>
          <a:bodyPr lIns="45720" rIns="45720" anchor="ctr">
            <a:normAutofit/>
          </a:bodyPr>
          <a:lstStyle/>
          <a:p>
            <a:pPr algn="r" defTabSz="914400" fontAlgn="auto">
              <a:spcAft>
                <a:spcPts val="0"/>
              </a:spcAft>
              <a:defRPr/>
            </a:pPr>
            <a:r>
              <a:rPr lang="es-MX" sz="7200" b="1" dirty="0">
                <a:solidFill>
                  <a:schemeClr val="accent3">
                    <a:lumMod val="50000"/>
                  </a:schemeClr>
                </a:solidFill>
                <a:latin typeface="+mj-lt"/>
                <a:ea typeface="+mj-ea"/>
                <a:cs typeface="+mj-cs"/>
              </a:rPr>
              <a:t>Tell </a:t>
            </a:r>
            <a:r>
              <a:rPr lang="es-MX" sz="7200" b="1" dirty="0" err="1">
                <a:solidFill>
                  <a:schemeClr val="accent3">
                    <a:lumMod val="50000"/>
                  </a:schemeClr>
                </a:solidFill>
                <a:latin typeface="+mj-lt"/>
                <a:ea typeface="+mj-ea"/>
                <a:cs typeface="+mj-cs"/>
              </a:rPr>
              <a:t>us</a:t>
            </a:r>
            <a:r>
              <a:rPr lang="es-MX" sz="7200" b="1" dirty="0">
                <a:solidFill>
                  <a:schemeClr val="accent3">
                    <a:lumMod val="50000"/>
                  </a:schemeClr>
                </a:solidFill>
                <a:latin typeface="+mj-lt"/>
                <a:ea typeface="+mj-ea"/>
                <a:cs typeface="+mj-cs"/>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pPr eaLnBrk="1" fontAlgn="auto" hangingPunct="1">
              <a:spcAft>
                <a:spcPts val="0"/>
              </a:spcAft>
              <a:defRPr/>
            </a:pPr>
            <a:r>
              <a:rPr lang="en-US">
                <a:ea typeface="ＭＳ Ｐゴシック" pitchFamily="34" charset="-128"/>
              </a:rPr>
              <a:t/>
            </a:r>
            <a:br>
              <a:rPr lang="en-US">
                <a:ea typeface="ＭＳ Ｐゴシック" pitchFamily="34" charset="-128"/>
              </a:rPr>
            </a:br>
            <a:endParaRPr lang="en-US">
              <a:ea typeface="ＭＳ Ｐゴシック" pitchFamily="34" charset="-128"/>
            </a:endParaRPr>
          </a:p>
        </p:txBody>
      </p:sp>
      <p:sp>
        <p:nvSpPr>
          <p:cNvPr id="7" name="Title 1"/>
          <p:cNvSpPr txBox="1">
            <a:spLocks/>
          </p:cNvSpPr>
          <p:nvPr/>
        </p:nvSpPr>
        <p:spPr bwMode="gray">
          <a:xfrm>
            <a:off x="1524000" y="-258763"/>
            <a:ext cx="8686800" cy="2387601"/>
          </a:xfrm>
          <a:prstGeom prst="rect">
            <a:avLst/>
          </a:prstGeom>
        </p:spPr>
        <p:txBody>
          <a:bodyPr lIns="45720" rIns="45720" anchor="ctr">
            <a:normAutofit/>
          </a:bodyPr>
          <a:lstStyle/>
          <a:p>
            <a:pPr algn="r" defTabSz="914400" fontAlgn="auto">
              <a:spcAft>
                <a:spcPts val="0"/>
              </a:spcAft>
              <a:defRPr/>
            </a:pPr>
            <a:endParaRPr lang="en-US" sz="5000" b="1" dirty="0">
              <a:solidFill>
                <a:schemeClr val="accent3">
                  <a:lumMod val="50000"/>
                </a:schemeClr>
              </a:solidFill>
              <a:latin typeface="+mn-lt"/>
              <a:ea typeface="+mj-ea"/>
              <a:cs typeface="+mj-cs"/>
            </a:endParaRPr>
          </a:p>
        </p:txBody>
      </p:sp>
      <p:pic>
        <p:nvPicPr>
          <p:cNvPr id="9" name="Picture 5" descr="Image result for exercise">
            <a:extLst>
              <a:ext uri="{FF2B5EF4-FFF2-40B4-BE49-F238E27FC236}">
                <a16:creationId xmlns:a16="http://schemas.microsoft.com/office/drawing/2014/main" xmlns="" id="{76BAA12E-CF4A-9A4C-3B35-844F5770B713}"/>
              </a:ext>
            </a:extLst>
          </p:cNvPr>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11" name="Title 1">
            <a:extLst>
              <a:ext uri="{FF2B5EF4-FFF2-40B4-BE49-F238E27FC236}">
                <a16:creationId xmlns:a16="http://schemas.microsoft.com/office/drawing/2014/main" xmlns="" id="{93BD9AD9-418D-1406-19AA-36F2B03C787C}"/>
              </a:ext>
            </a:extLst>
          </p:cNvPr>
          <p:cNvSpPr txBox="1">
            <a:spLocks/>
          </p:cNvSpPr>
          <p:nvPr/>
        </p:nvSpPr>
        <p:spPr bwMode="gray">
          <a:xfrm>
            <a:off x="762000" y="-106363"/>
            <a:ext cx="11430000" cy="1524001"/>
          </a:xfrm>
          <a:prstGeom prst="rect">
            <a:avLst/>
          </a:prstGeom>
        </p:spPr>
        <p:txBody>
          <a:bodyPr lIns="45720" rIns="45720" anchor="ctr">
            <a:normAutofit/>
          </a:bodyPr>
          <a:lstStyle/>
          <a:p>
            <a:pPr algn="r" defTabSz="914400" fontAlgn="auto">
              <a:spcAft>
                <a:spcPts val="0"/>
              </a:spcAft>
              <a:defRPr/>
            </a:pPr>
            <a:r>
              <a:rPr lang="es-MX" sz="5000" b="1" dirty="0">
                <a:solidFill>
                  <a:schemeClr val="accent3">
                    <a:lumMod val="50000"/>
                  </a:schemeClr>
                </a:solidFill>
                <a:latin typeface="+mn-lt"/>
                <a:ea typeface="+mj-ea"/>
                <a:cs typeface="+mj-cs"/>
              </a:rPr>
              <a:t>I </a:t>
            </a:r>
            <a:r>
              <a:rPr lang="es-MX" sz="5000" b="1" dirty="0" err="1">
                <a:solidFill>
                  <a:schemeClr val="accent3">
                    <a:lumMod val="50000"/>
                  </a:schemeClr>
                </a:solidFill>
                <a:latin typeface="+mn-lt"/>
                <a:ea typeface="+mj-ea"/>
                <a:cs typeface="+mj-cs"/>
              </a:rPr>
              <a:t>don’t</a:t>
            </a:r>
            <a:r>
              <a:rPr lang="es-MX" sz="5000" b="1" dirty="0">
                <a:solidFill>
                  <a:schemeClr val="accent3">
                    <a:lumMod val="50000"/>
                  </a:schemeClr>
                </a:solidFill>
                <a:latin typeface="+mn-lt"/>
                <a:ea typeface="+mj-ea"/>
                <a:cs typeface="+mj-cs"/>
              </a:rPr>
              <a:t> </a:t>
            </a:r>
            <a:r>
              <a:rPr lang="es-MX" sz="5000" b="1" dirty="0" err="1">
                <a:solidFill>
                  <a:schemeClr val="accent3">
                    <a:lumMod val="50000"/>
                  </a:schemeClr>
                </a:solidFill>
                <a:latin typeface="+mn-lt"/>
                <a:ea typeface="+mj-ea"/>
                <a:cs typeface="+mj-cs"/>
              </a:rPr>
              <a:t>need</a:t>
            </a:r>
            <a:r>
              <a:rPr lang="es-MX" sz="5000" b="1" dirty="0">
                <a:solidFill>
                  <a:schemeClr val="accent3">
                    <a:lumMod val="50000"/>
                  </a:schemeClr>
                </a:solidFill>
                <a:latin typeface="+mn-lt"/>
                <a:ea typeface="+mj-ea"/>
                <a:cs typeface="+mj-cs"/>
              </a:rPr>
              <a:t> </a:t>
            </a:r>
            <a:r>
              <a:rPr lang="es-MX" sz="5000" b="1" dirty="0" err="1">
                <a:solidFill>
                  <a:schemeClr val="accent3">
                    <a:lumMod val="50000"/>
                  </a:schemeClr>
                </a:solidFill>
                <a:latin typeface="+mn-lt"/>
                <a:ea typeface="+mj-ea"/>
                <a:cs typeface="+mj-cs"/>
              </a:rPr>
              <a:t>the</a:t>
            </a:r>
            <a:r>
              <a:rPr lang="es-MX" sz="5000" b="1" dirty="0">
                <a:solidFill>
                  <a:schemeClr val="accent3">
                    <a:lumMod val="50000"/>
                  </a:schemeClr>
                </a:solidFill>
                <a:latin typeface="+mn-lt"/>
                <a:ea typeface="+mj-ea"/>
                <a:cs typeface="+mj-cs"/>
              </a:rPr>
              <a:t> medicine </a:t>
            </a:r>
            <a:r>
              <a:rPr lang="es-MX" sz="5000" b="1" dirty="0" err="1">
                <a:solidFill>
                  <a:schemeClr val="accent3">
                    <a:lumMod val="50000"/>
                  </a:schemeClr>
                </a:solidFill>
                <a:latin typeface="+mn-lt"/>
                <a:ea typeface="+mj-ea"/>
                <a:cs typeface="+mj-cs"/>
              </a:rPr>
              <a:t>anymore</a:t>
            </a:r>
            <a:r>
              <a:rPr lang="es-MX" sz="5000" b="1" dirty="0">
                <a:solidFill>
                  <a:schemeClr val="accent3">
                    <a:lumMod val="50000"/>
                  </a:schemeClr>
                </a:solidFill>
                <a:latin typeface="+mn-lt"/>
                <a:ea typeface="+mj-ea"/>
                <a:cs typeface="+mj-cs"/>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xmlns="" id="{C34F444F-DEB7-3C60-5018-DA1BF3AFE83E}"/>
              </a:ext>
            </a:extLst>
          </p:cNvPr>
          <p:cNvSpPr>
            <a:spLocks noGrp="1"/>
          </p:cNvSpPr>
          <p:nvPr>
            <p:ph type="title"/>
          </p:nvPr>
        </p:nvSpPr>
        <p:spPr>
          <a:xfrm>
            <a:off x="609600" y="274638"/>
            <a:ext cx="9956800" cy="1143000"/>
          </a:xfrm>
        </p:spPr>
        <p:txBody>
          <a:bodyPr/>
          <a:lstStyle/>
          <a:p>
            <a:pPr eaLnBrk="1" hangingPunct="1"/>
            <a:r>
              <a:rPr lang="en-US">
                <a:ea typeface="ＭＳ Ｐゴシック" pitchFamily="34" charset="-128"/>
              </a:rPr>
              <a:t> </a:t>
            </a:r>
          </a:p>
        </p:txBody>
      </p:sp>
      <p:sp>
        <p:nvSpPr>
          <p:cNvPr id="17" name="Rectangle 16">
            <a:extLst>
              <a:ext uri="{FF2B5EF4-FFF2-40B4-BE49-F238E27FC236}">
                <a16:creationId xmlns:a16="http://schemas.microsoft.com/office/drawing/2014/main" xmlns="" id="{25EB7D74-17E8-7FB3-58C8-99148B1D298D}"/>
              </a:ext>
            </a:extLst>
          </p:cNvPr>
          <p:cNvSpPr/>
          <p:nvPr/>
        </p:nvSpPr>
        <p:spPr>
          <a:xfrm>
            <a:off x="-12600" y="-1665"/>
            <a:ext cx="12204600" cy="18288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b="1" dirty="0">
              <a:solidFill>
                <a:schemeClr val="accent3">
                  <a:lumMod val="75000"/>
                </a:schemeClr>
              </a:solidFill>
            </a:endParaRPr>
          </a:p>
        </p:txBody>
      </p:sp>
      <p:sp>
        <p:nvSpPr>
          <p:cNvPr id="18" name="Title 1">
            <a:extLst>
              <a:ext uri="{FF2B5EF4-FFF2-40B4-BE49-F238E27FC236}">
                <a16:creationId xmlns:a16="http://schemas.microsoft.com/office/drawing/2014/main" xmlns="" id="{2FC135C2-9FC6-26E6-ED7E-4D944CF32880}"/>
              </a:ext>
            </a:extLst>
          </p:cNvPr>
          <p:cNvSpPr txBox="1">
            <a:spLocks/>
          </p:cNvSpPr>
          <p:nvPr/>
        </p:nvSpPr>
        <p:spPr bwMode="gray">
          <a:xfrm>
            <a:off x="0" y="-258763"/>
            <a:ext cx="11188600" cy="2387601"/>
          </a:xfrm>
          <a:prstGeom prst="rect">
            <a:avLst/>
          </a:prstGeom>
        </p:spPr>
        <p:txBody>
          <a:bodyPr lIns="45720" rIns="45720" anchor="ctr">
            <a:normAutofit/>
          </a:bodyPr>
          <a:lstStyle/>
          <a:p>
            <a:pPr algn="r" defTabSz="914400" fontAlgn="auto">
              <a:spcAft>
                <a:spcPts val="0"/>
              </a:spcAft>
              <a:defRPr/>
            </a:pPr>
            <a:r>
              <a:rPr lang="en-US" sz="5000" b="1" dirty="0">
                <a:solidFill>
                  <a:schemeClr val="accent3">
                    <a:lumMod val="50000"/>
                  </a:schemeClr>
                </a:solidFill>
                <a:latin typeface="+mn-lt"/>
                <a:ea typeface="+mj-ea"/>
                <a:cs typeface="+mj-cs"/>
              </a:rPr>
              <a:t>CONGRATULATIONS!……BUT…</a:t>
            </a:r>
          </a:p>
        </p:txBody>
      </p:sp>
      <p:pic>
        <p:nvPicPr>
          <p:cNvPr id="19" name="Picture 18" descr="Woman exercising at home">
            <a:extLst>
              <a:ext uri="{FF2B5EF4-FFF2-40B4-BE49-F238E27FC236}">
                <a16:creationId xmlns:a16="http://schemas.microsoft.com/office/drawing/2014/main" xmlns="" id="{2DD6FB5D-892D-5591-424F-CEE80AE2A6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667" y="1836365"/>
            <a:ext cx="7067460" cy="5000998"/>
          </a:xfrm>
          <a:prstGeom prst="rect">
            <a:avLst/>
          </a:prstGeom>
        </p:spPr>
      </p:pic>
      <p:pic>
        <p:nvPicPr>
          <p:cNvPr id="20" name="Picture 19" descr="Close-up of hand holding salad">
            <a:extLst>
              <a:ext uri="{FF2B5EF4-FFF2-40B4-BE49-F238E27FC236}">
                <a16:creationId xmlns:a16="http://schemas.microsoft.com/office/drawing/2014/main" xmlns="" id="{D4952040-0C17-DE2F-8E35-A90EEAAD16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0157" y="1827135"/>
            <a:ext cx="7131843" cy="50600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D2CA4B8D-A894-45CF-8BAA-847EC6FD418B}"/>
              </a:ext>
            </a:extLst>
          </p:cNvPr>
          <p:cNvSpPr>
            <a:spLocks noGrp="1"/>
          </p:cNvSpPr>
          <p:nvPr>
            <p:ph type="title"/>
          </p:nvPr>
        </p:nvSpPr>
        <p:spPr>
          <a:xfrm>
            <a:off x="1981200" y="274638"/>
            <a:ext cx="7467600" cy="1143000"/>
          </a:xfrm>
        </p:spPr>
        <p:txBody>
          <a:bodyPr/>
          <a:lstStyle/>
          <a:p>
            <a:r>
              <a:rPr lang="en-US" dirty="0"/>
              <a:t>So….let’s take action</a:t>
            </a:r>
          </a:p>
        </p:txBody>
      </p:sp>
      <p:sp>
        <p:nvSpPr>
          <p:cNvPr id="3" name="Content Placeholder 2">
            <a:extLst>
              <a:ext uri="{FF2B5EF4-FFF2-40B4-BE49-F238E27FC236}">
                <a16:creationId xmlns:a16="http://schemas.microsoft.com/office/drawing/2014/main" xmlns="" id="{4D0798CF-42BF-4761-9818-984F891711A8}"/>
              </a:ext>
            </a:extLst>
          </p:cNvPr>
          <p:cNvSpPr>
            <a:spLocks noGrp="1"/>
          </p:cNvSpPr>
          <p:nvPr>
            <p:ph sz="half" idx="2"/>
          </p:nvPr>
        </p:nvSpPr>
        <p:spPr>
          <a:xfrm>
            <a:off x="8060987" y="2057402"/>
            <a:ext cx="3657600" cy="2627553"/>
          </a:xfrm>
        </p:spPr>
        <p:txBody>
          <a:bodyPr wrap="square" anchor="t">
            <a:normAutofit/>
          </a:bodyPr>
          <a:lstStyle/>
          <a:p>
            <a:pPr marL="36512" indent="0" algn="ctr">
              <a:buNone/>
            </a:pPr>
            <a:r>
              <a:rPr lang="en-US" sz="3200" dirty="0"/>
              <a:t>Don’t let</a:t>
            </a:r>
          </a:p>
          <a:p>
            <a:pPr marL="36512" indent="0" algn="ctr">
              <a:buNone/>
            </a:pPr>
            <a:r>
              <a:rPr lang="en-US" sz="3200" dirty="0"/>
              <a:t>your body</a:t>
            </a:r>
          </a:p>
          <a:p>
            <a:pPr marL="36512" indent="0" algn="ctr">
              <a:buNone/>
            </a:pPr>
            <a:r>
              <a:rPr lang="en-US" sz="3200" dirty="0"/>
              <a:t>Deteriorate</a:t>
            </a:r>
          </a:p>
          <a:p>
            <a:pPr marL="36512" indent="0" algn="ctr">
              <a:buNone/>
            </a:pPr>
            <a:r>
              <a:rPr lang="en-US" sz="3200" dirty="0"/>
              <a:t>further!</a:t>
            </a:r>
          </a:p>
          <a:p>
            <a:pPr marL="36512" indent="0">
              <a:buNone/>
            </a:pPr>
            <a:endParaRPr lang="en-US" dirty="0"/>
          </a:p>
        </p:txBody>
      </p:sp>
      <p:pic>
        <p:nvPicPr>
          <p:cNvPr id="12" name="Picture 11" descr="Doctor holding capsule">
            <a:extLst>
              <a:ext uri="{FF2B5EF4-FFF2-40B4-BE49-F238E27FC236}">
                <a16:creationId xmlns:a16="http://schemas.microsoft.com/office/drawing/2014/main" xmlns="" id="{F3A00B0A-EEA1-C14C-B88F-F24A845F0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91293"/>
            <a:ext cx="8200061" cy="5466707"/>
          </a:xfrm>
          <a:prstGeom prst="rect">
            <a:avLst/>
          </a:prstGeom>
        </p:spPr>
      </p:pic>
    </p:spTree>
    <p:extLst>
      <p:ext uri="{BB962C8B-B14F-4D97-AF65-F5344CB8AC3E}">
        <p14:creationId xmlns:p14="http://schemas.microsoft.com/office/powerpoint/2010/main" val="3913404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pPr eaLnBrk="1" hangingPunct="1"/>
            <a:r>
              <a:rPr lang="en-US">
                <a:ea typeface="ＭＳ Ｐゴシック" pitchFamily="34" charset="-128"/>
              </a:rPr>
              <a:t> </a:t>
            </a:r>
          </a:p>
        </p:txBody>
      </p:sp>
      <p:pic>
        <p:nvPicPr>
          <p:cNvPr id="3" name="Picture 2" descr="A picture containing text&#10;&#10;Description automatically generated">
            <a:extLst>
              <a:ext uri="{FF2B5EF4-FFF2-40B4-BE49-F238E27FC236}">
                <a16:creationId xmlns:a16="http://schemas.microsoft.com/office/drawing/2014/main" xmlns="" id="{A0B4353D-9F94-0557-0125-F0A427367C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350" y="-2857501"/>
            <a:ext cx="12325350" cy="12058287"/>
          </a:xfrm>
          <a:prstGeom prst="rect">
            <a:avLst/>
          </a:prstGeom>
        </p:spPr>
      </p:pic>
      <p:sp>
        <p:nvSpPr>
          <p:cNvPr id="10" name="Rectangle 9"/>
          <p:cNvSpPr/>
          <p:nvPr/>
        </p:nvSpPr>
        <p:spPr>
          <a:xfrm>
            <a:off x="-133350" y="122239"/>
            <a:ext cx="12325350" cy="18288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00" b="1" dirty="0">
              <a:solidFill>
                <a:schemeClr val="accent3">
                  <a:lumMod val="75000"/>
                </a:schemeClr>
              </a:solidFill>
            </a:endParaRPr>
          </a:p>
        </p:txBody>
      </p:sp>
      <p:sp>
        <p:nvSpPr>
          <p:cNvPr id="9" name="Title 1"/>
          <p:cNvSpPr txBox="1">
            <a:spLocks/>
          </p:cNvSpPr>
          <p:nvPr/>
        </p:nvSpPr>
        <p:spPr bwMode="gray">
          <a:xfrm>
            <a:off x="1524000" y="-258763"/>
            <a:ext cx="8686800" cy="2387601"/>
          </a:xfrm>
          <a:prstGeom prst="rect">
            <a:avLst/>
          </a:prstGeom>
        </p:spPr>
        <p:txBody>
          <a:bodyPr lIns="45720" rIns="45720" anchor="ctr">
            <a:normAutofit/>
          </a:bodyPr>
          <a:lstStyle/>
          <a:p>
            <a:pPr algn="r" defTabSz="914400" fontAlgn="auto">
              <a:spcAft>
                <a:spcPts val="0"/>
              </a:spcAft>
              <a:defRPr/>
            </a:pPr>
            <a:r>
              <a:rPr lang="en-US" sz="5000" b="1" dirty="0">
                <a:solidFill>
                  <a:schemeClr val="accent6">
                    <a:lumMod val="50000"/>
                  </a:schemeClr>
                </a:solidFill>
                <a:latin typeface="+mn-lt"/>
                <a:ea typeface="+mj-ea"/>
                <a:cs typeface="+mj-cs"/>
              </a:rPr>
              <a:t>Ask if you have any doubts!</a:t>
            </a:r>
          </a:p>
        </p:txBody>
      </p:sp>
    </p:spTree>
    <p:extLst>
      <p:ext uri="{BB962C8B-B14F-4D97-AF65-F5344CB8AC3E}">
        <p14:creationId xmlns:p14="http://schemas.microsoft.com/office/powerpoint/2010/main" val="665305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outdoor, aquatic bird, bird&#10;&#10;Description automatically generated">
            <a:extLst>
              <a:ext uri="{FF2B5EF4-FFF2-40B4-BE49-F238E27FC236}">
                <a16:creationId xmlns:a16="http://schemas.microsoft.com/office/drawing/2014/main" xmlns="" id="{4B7A86B8-7212-4C0F-AE23-3D5E505DAE5B}"/>
              </a:ext>
            </a:extLst>
          </p:cNvPr>
          <p:cNvPicPr>
            <a:picLocks noGrp="1" noChangeAspect="1"/>
          </p:cNvPicPr>
          <p:nvPr>
            <p:ph type="pic" sz="quarter" idx="10"/>
          </p:nvPr>
        </p:nvPicPr>
        <p:blipFill>
          <a:blip r:embed="rId3"/>
          <a:srcRect l="9543" r="9543"/>
          <a:stretch>
            <a:fillRect/>
          </a:stretch>
        </p:blipFill>
        <p:spPr>
          <a:xfrm>
            <a:off x="0" y="-119063"/>
            <a:ext cx="12192000" cy="7137401"/>
          </a:xfrm>
        </p:spPr>
      </p:pic>
      <p:pic>
        <p:nvPicPr>
          <p:cNvPr id="23" name="Picture 22" descr="Diagram&#10;&#10;Description automatically generated">
            <a:extLst>
              <a:ext uri="{FF2B5EF4-FFF2-40B4-BE49-F238E27FC236}">
                <a16:creationId xmlns:a16="http://schemas.microsoft.com/office/drawing/2014/main" xmlns="" id="{1ECA6BAF-83E7-4BFC-97B4-D537C3D523E8}"/>
              </a:ext>
            </a:extLst>
          </p:cNvPr>
          <p:cNvPicPr>
            <a:picLocks noChangeAspect="1"/>
          </p:cNvPicPr>
          <p:nvPr/>
        </p:nvPicPr>
        <p:blipFill>
          <a:blip r:embed="rId4"/>
          <a:stretch>
            <a:fillRect/>
          </a:stretch>
        </p:blipFill>
        <p:spPr>
          <a:xfrm>
            <a:off x="1780353" y="356260"/>
            <a:ext cx="8389450" cy="5973288"/>
          </a:xfrm>
          <a:prstGeom prst="rect">
            <a:avLst/>
          </a:prstGeom>
        </p:spPr>
      </p:pic>
      <p:sp>
        <p:nvSpPr>
          <p:cNvPr id="24" name="TextBox 23">
            <a:extLst>
              <a:ext uri="{FF2B5EF4-FFF2-40B4-BE49-F238E27FC236}">
                <a16:creationId xmlns:a16="http://schemas.microsoft.com/office/drawing/2014/main" xmlns="" id="{4C1D878C-DB4B-4C68-9818-BCBE5D996625}"/>
              </a:ext>
            </a:extLst>
          </p:cNvPr>
          <p:cNvSpPr txBox="1"/>
          <p:nvPr/>
        </p:nvSpPr>
        <p:spPr>
          <a:xfrm>
            <a:off x="8304811" y="439388"/>
            <a:ext cx="1531917" cy="276999"/>
          </a:xfrm>
          <a:prstGeom prst="rect">
            <a:avLst/>
          </a:prstGeom>
          <a:noFill/>
        </p:spPr>
        <p:txBody>
          <a:bodyPr wrap="square" rtlCol="0">
            <a:spAutoFit/>
          </a:bodyPr>
          <a:lstStyle/>
          <a:p>
            <a:r>
              <a:rPr lang="es-MX" sz="1200" dirty="0">
                <a:solidFill>
                  <a:schemeClr val="bg1"/>
                </a:solidFill>
              </a:rPr>
              <a:t>Nombre de Doctor</a:t>
            </a:r>
          </a:p>
        </p:txBody>
      </p:sp>
      <p:sp>
        <p:nvSpPr>
          <p:cNvPr id="25" name="TextBox 24">
            <a:extLst>
              <a:ext uri="{FF2B5EF4-FFF2-40B4-BE49-F238E27FC236}">
                <a16:creationId xmlns:a16="http://schemas.microsoft.com/office/drawing/2014/main" xmlns="" id="{9336F46A-C703-4301-86F8-6C6B0CBB66CE}"/>
              </a:ext>
            </a:extLst>
          </p:cNvPr>
          <p:cNvSpPr txBox="1"/>
          <p:nvPr/>
        </p:nvSpPr>
        <p:spPr>
          <a:xfrm>
            <a:off x="8304811" y="902526"/>
            <a:ext cx="1531917" cy="461665"/>
          </a:xfrm>
          <a:prstGeom prst="rect">
            <a:avLst/>
          </a:prstGeom>
          <a:noFill/>
        </p:spPr>
        <p:txBody>
          <a:bodyPr wrap="square" rtlCol="0">
            <a:spAutoFit/>
          </a:bodyPr>
          <a:lstStyle/>
          <a:p>
            <a:r>
              <a:rPr lang="es-MX" sz="1200" dirty="0">
                <a:solidFill>
                  <a:schemeClr val="bg1"/>
                </a:solidFill>
              </a:rPr>
              <a:t>Teléfono de la farmacia</a:t>
            </a:r>
          </a:p>
        </p:txBody>
      </p:sp>
      <p:sp>
        <p:nvSpPr>
          <p:cNvPr id="26" name="TextBox 25">
            <a:extLst>
              <a:ext uri="{FF2B5EF4-FFF2-40B4-BE49-F238E27FC236}">
                <a16:creationId xmlns:a16="http://schemas.microsoft.com/office/drawing/2014/main" xmlns="" id="{CD46BFE8-285B-4DBD-A074-C342B065A127}"/>
              </a:ext>
            </a:extLst>
          </p:cNvPr>
          <p:cNvSpPr txBox="1"/>
          <p:nvPr/>
        </p:nvSpPr>
        <p:spPr>
          <a:xfrm>
            <a:off x="8304811" y="1543793"/>
            <a:ext cx="1531917" cy="461665"/>
          </a:xfrm>
          <a:prstGeom prst="rect">
            <a:avLst/>
          </a:prstGeom>
          <a:noFill/>
        </p:spPr>
        <p:txBody>
          <a:bodyPr wrap="square" rtlCol="0">
            <a:spAutoFit/>
          </a:bodyPr>
          <a:lstStyle/>
          <a:p>
            <a:r>
              <a:rPr lang="es-MX" sz="1200" dirty="0">
                <a:solidFill>
                  <a:schemeClr val="bg1"/>
                </a:solidFill>
              </a:rPr>
              <a:t>Dia que surtió el medicamento</a:t>
            </a:r>
          </a:p>
        </p:txBody>
      </p:sp>
      <p:sp>
        <p:nvSpPr>
          <p:cNvPr id="27" name="TextBox 26">
            <a:extLst>
              <a:ext uri="{FF2B5EF4-FFF2-40B4-BE49-F238E27FC236}">
                <a16:creationId xmlns:a16="http://schemas.microsoft.com/office/drawing/2014/main" xmlns="" id="{6877B2D4-E8B8-4E8E-A743-9EBA706BE8D2}"/>
              </a:ext>
            </a:extLst>
          </p:cNvPr>
          <p:cNvSpPr txBox="1"/>
          <p:nvPr/>
        </p:nvSpPr>
        <p:spPr>
          <a:xfrm>
            <a:off x="6274130" y="5955476"/>
            <a:ext cx="2873828" cy="276999"/>
          </a:xfrm>
          <a:prstGeom prst="rect">
            <a:avLst/>
          </a:prstGeom>
          <a:noFill/>
        </p:spPr>
        <p:txBody>
          <a:bodyPr wrap="square" rtlCol="0">
            <a:spAutoFit/>
          </a:bodyPr>
          <a:lstStyle/>
          <a:p>
            <a:r>
              <a:rPr lang="es-MX" sz="1200" dirty="0">
                <a:solidFill>
                  <a:schemeClr val="bg1"/>
                </a:solidFill>
              </a:rPr>
              <a:t>Fecha de caducidad del medicamento</a:t>
            </a:r>
          </a:p>
        </p:txBody>
      </p:sp>
      <p:sp>
        <p:nvSpPr>
          <p:cNvPr id="28" name="TextBox 27">
            <a:extLst>
              <a:ext uri="{FF2B5EF4-FFF2-40B4-BE49-F238E27FC236}">
                <a16:creationId xmlns:a16="http://schemas.microsoft.com/office/drawing/2014/main" xmlns="" id="{EE11ACC6-DBC8-4D0B-94BB-9DC7AF4856B8}"/>
              </a:ext>
            </a:extLst>
          </p:cNvPr>
          <p:cNvSpPr txBox="1"/>
          <p:nvPr/>
        </p:nvSpPr>
        <p:spPr>
          <a:xfrm>
            <a:off x="2129643" y="997528"/>
            <a:ext cx="1531917" cy="461665"/>
          </a:xfrm>
          <a:prstGeom prst="rect">
            <a:avLst/>
          </a:prstGeom>
          <a:noFill/>
        </p:spPr>
        <p:txBody>
          <a:bodyPr wrap="square" rtlCol="0">
            <a:spAutoFit/>
          </a:bodyPr>
          <a:lstStyle/>
          <a:p>
            <a:r>
              <a:rPr lang="es-MX" sz="1200" dirty="0">
                <a:solidFill>
                  <a:schemeClr val="bg1"/>
                </a:solidFill>
              </a:rPr>
              <a:t>Dirección de su farmacia</a:t>
            </a:r>
          </a:p>
        </p:txBody>
      </p:sp>
      <p:sp>
        <p:nvSpPr>
          <p:cNvPr id="29" name="TextBox 28">
            <a:extLst>
              <a:ext uri="{FF2B5EF4-FFF2-40B4-BE49-F238E27FC236}">
                <a16:creationId xmlns:a16="http://schemas.microsoft.com/office/drawing/2014/main" xmlns="" id="{2802C3C0-031B-4454-A5F5-8D502BEEB148}"/>
              </a:ext>
            </a:extLst>
          </p:cNvPr>
          <p:cNvSpPr txBox="1"/>
          <p:nvPr/>
        </p:nvSpPr>
        <p:spPr>
          <a:xfrm>
            <a:off x="2022198" y="1625251"/>
            <a:ext cx="1531917" cy="1015663"/>
          </a:xfrm>
          <a:prstGeom prst="rect">
            <a:avLst/>
          </a:prstGeom>
          <a:noFill/>
        </p:spPr>
        <p:txBody>
          <a:bodyPr wrap="square" rtlCol="0">
            <a:spAutoFit/>
          </a:bodyPr>
          <a:lstStyle/>
          <a:p>
            <a:r>
              <a:rPr lang="es-MX" sz="1200" dirty="0">
                <a:solidFill>
                  <a:schemeClr val="bg1"/>
                </a:solidFill>
              </a:rPr>
              <a:t>Numero de receta – farmacia usa este numero para identificar su medicamento</a:t>
            </a:r>
          </a:p>
        </p:txBody>
      </p:sp>
      <p:sp>
        <p:nvSpPr>
          <p:cNvPr id="30" name="TextBox 29">
            <a:extLst>
              <a:ext uri="{FF2B5EF4-FFF2-40B4-BE49-F238E27FC236}">
                <a16:creationId xmlns:a16="http://schemas.microsoft.com/office/drawing/2014/main" xmlns="" id="{0720C91B-46EE-4A6D-A91F-0788FE0821E4}"/>
              </a:ext>
            </a:extLst>
          </p:cNvPr>
          <p:cNvSpPr txBox="1"/>
          <p:nvPr/>
        </p:nvSpPr>
        <p:spPr>
          <a:xfrm>
            <a:off x="2022198" y="2806972"/>
            <a:ext cx="1531917" cy="461665"/>
          </a:xfrm>
          <a:prstGeom prst="rect">
            <a:avLst/>
          </a:prstGeom>
          <a:noFill/>
        </p:spPr>
        <p:txBody>
          <a:bodyPr wrap="square" rtlCol="0">
            <a:spAutoFit/>
          </a:bodyPr>
          <a:lstStyle/>
          <a:p>
            <a:r>
              <a:rPr lang="es-MX" sz="1200" dirty="0">
                <a:solidFill>
                  <a:schemeClr val="bg1"/>
                </a:solidFill>
              </a:rPr>
              <a:t>Dueño de este medicamento</a:t>
            </a:r>
          </a:p>
        </p:txBody>
      </p:sp>
      <p:sp>
        <p:nvSpPr>
          <p:cNvPr id="31" name="TextBox 30">
            <a:extLst>
              <a:ext uri="{FF2B5EF4-FFF2-40B4-BE49-F238E27FC236}">
                <a16:creationId xmlns:a16="http://schemas.microsoft.com/office/drawing/2014/main" xmlns="" id="{8BE0BF0E-50E7-4726-9FFF-9055033598C2}"/>
              </a:ext>
            </a:extLst>
          </p:cNvPr>
          <p:cNvSpPr txBox="1"/>
          <p:nvPr/>
        </p:nvSpPr>
        <p:spPr>
          <a:xfrm>
            <a:off x="2129642" y="3449638"/>
            <a:ext cx="1531917" cy="1015663"/>
          </a:xfrm>
          <a:prstGeom prst="rect">
            <a:avLst/>
          </a:prstGeom>
          <a:noFill/>
        </p:spPr>
        <p:txBody>
          <a:bodyPr wrap="square" rtlCol="0">
            <a:spAutoFit/>
          </a:bodyPr>
          <a:lstStyle/>
          <a:p>
            <a:r>
              <a:rPr lang="es-MX" sz="1200" dirty="0">
                <a:solidFill>
                  <a:schemeClr val="bg1"/>
                </a:solidFill>
              </a:rPr>
              <a:t>Instrucciones de cuanto medicamento y cuantas veces al día tomarlo</a:t>
            </a:r>
          </a:p>
        </p:txBody>
      </p:sp>
      <p:sp>
        <p:nvSpPr>
          <p:cNvPr id="32" name="TextBox 31">
            <a:extLst>
              <a:ext uri="{FF2B5EF4-FFF2-40B4-BE49-F238E27FC236}">
                <a16:creationId xmlns:a16="http://schemas.microsoft.com/office/drawing/2014/main" xmlns="" id="{CD85432B-813A-47F2-A01F-D0CF6700D622}"/>
              </a:ext>
            </a:extLst>
          </p:cNvPr>
          <p:cNvSpPr txBox="1"/>
          <p:nvPr/>
        </p:nvSpPr>
        <p:spPr>
          <a:xfrm>
            <a:off x="2069133" y="4608875"/>
            <a:ext cx="1531917" cy="461665"/>
          </a:xfrm>
          <a:prstGeom prst="rect">
            <a:avLst/>
          </a:prstGeom>
          <a:noFill/>
        </p:spPr>
        <p:txBody>
          <a:bodyPr wrap="square" rtlCol="0">
            <a:spAutoFit/>
          </a:bodyPr>
          <a:lstStyle/>
          <a:p>
            <a:r>
              <a:rPr lang="es-MX" sz="1200" dirty="0">
                <a:solidFill>
                  <a:schemeClr val="bg1"/>
                </a:solidFill>
              </a:rPr>
              <a:t>Nombre y potencia del medicamento</a:t>
            </a:r>
          </a:p>
        </p:txBody>
      </p:sp>
      <p:sp>
        <p:nvSpPr>
          <p:cNvPr id="33" name="TextBox 32">
            <a:extLst>
              <a:ext uri="{FF2B5EF4-FFF2-40B4-BE49-F238E27FC236}">
                <a16:creationId xmlns:a16="http://schemas.microsoft.com/office/drawing/2014/main" xmlns="" id="{CF05C0D0-2139-4BFA-A350-2433BCB4DA1A}"/>
              </a:ext>
            </a:extLst>
          </p:cNvPr>
          <p:cNvSpPr txBox="1"/>
          <p:nvPr/>
        </p:nvSpPr>
        <p:spPr>
          <a:xfrm>
            <a:off x="2069133" y="5390040"/>
            <a:ext cx="1531917" cy="830997"/>
          </a:xfrm>
          <a:prstGeom prst="rect">
            <a:avLst/>
          </a:prstGeom>
          <a:noFill/>
        </p:spPr>
        <p:txBody>
          <a:bodyPr wrap="square" rtlCol="0">
            <a:spAutoFit/>
          </a:bodyPr>
          <a:lstStyle/>
          <a:p>
            <a:r>
              <a:rPr lang="es-MX" sz="1200" dirty="0">
                <a:solidFill>
                  <a:schemeClr val="bg1"/>
                </a:solidFill>
              </a:rPr>
              <a:t>Numero de veces que puede volver a surtir este medicamento</a:t>
            </a:r>
          </a:p>
        </p:txBody>
      </p:sp>
      <p:sp>
        <p:nvSpPr>
          <p:cNvPr id="2" name="TextBox 1">
            <a:extLst>
              <a:ext uri="{FF2B5EF4-FFF2-40B4-BE49-F238E27FC236}">
                <a16:creationId xmlns:a16="http://schemas.microsoft.com/office/drawing/2014/main" xmlns="" id="{5FB7D1E4-C9FD-6848-A748-6D667A1157A3}"/>
              </a:ext>
            </a:extLst>
          </p:cNvPr>
          <p:cNvSpPr txBox="1"/>
          <p:nvPr/>
        </p:nvSpPr>
        <p:spPr>
          <a:xfrm>
            <a:off x="8194464" y="379305"/>
            <a:ext cx="1736507" cy="523220"/>
          </a:xfrm>
          <a:prstGeom prst="rect">
            <a:avLst/>
          </a:prstGeom>
          <a:solidFill>
            <a:schemeClr val="tx1"/>
          </a:solidFill>
        </p:spPr>
        <p:txBody>
          <a:bodyPr wrap="square" rtlCol="0">
            <a:spAutoFit/>
          </a:bodyPr>
          <a:lstStyle/>
          <a:p>
            <a:r>
              <a:rPr lang="en-US" sz="1400" dirty="0">
                <a:solidFill>
                  <a:srgbClr val="000000"/>
                </a:solidFill>
              </a:rPr>
              <a:t>Name of Doctor</a:t>
            </a:r>
          </a:p>
          <a:p>
            <a:endParaRPr lang="en-US" sz="1400" dirty="0">
              <a:solidFill>
                <a:srgbClr val="000000"/>
              </a:solidFill>
            </a:endParaRPr>
          </a:p>
        </p:txBody>
      </p:sp>
      <p:sp>
        <p:nvSpPr>
          <p:cNvPr id="15" name="TextBox 14">
            <a:extLst>
              <a:ext uri="{FF2B5EF4-FFF2-40B4-BE49-F238E27FC236}">
                <a16:creationId xmlns:a16="http://schemas.microsoft.com/office/drawing/2014/main" xmlns="" id="{0E3849A1-6334-5142-BDFB-C57C49061D09}"/>
              </a:ext>
            </a:extLst>
          </p:cNvPr>
          <p:cNvSpPr txBox="1"/>
          <p:nvPr/>
        </p:nvSpPr>
        <p:spPr>
          <a:xfrm>
            <a:off x="8258047" y="832273"/>
            <a:ext cx="1677432" cy="738664"/>
          </a:xfrm>
          <a:prstGeom prst="rect">
            <a:avLst/>
          </a:prstGeom>
          <a:solidFill>
            <a:schemeClr val="tx1"/>
          </a:solidFill>
        </p:spPr>
        <p:txBody>
          <a:bodyPr wrap="square" rtlCol="0">
            <a:spAutoFit/>
          </a:bodyPr>
          <a:lstStyle/>
          <a:p>
            <a:r>
              <a:rPr lang="en-US" sz="1400" dirty="0">
                <a:solidFill>
                  <a:srgbClr val="000000"/>
                </a:solidFill>
              </a:rPr>
              <a:t>Pharmacy phone </a:t>
            </a:r>
          </a:p>
          <a:p>
            <a:endParaRPr lang="en-US" sz="1400" dirty="0">
              <a:solidFill>
                <a:srgbClr val="000000"/>
              </a:solidFill>
            </a:endParaRPr>
          </a:p>
          <a:p>
            <a:endParaRPr lang="en-US" sz="1400" dirty="0">
              <a:solidFill>
                <a:srgbClr val="000000"/>
              </a:solidFill>
            </a:endParaRPr>
          </a:p>
        </p:txBody>
      </p:sp>
      <p:sp>
        <p:nvSpPr>
          <p:cNvPr id="18" name="TextBox 17">
            <a:extLst>
              <a:ext uri="{FF2B5EF4-FFF2-40B4-BE49-F238E27FC236}">
                <a16:creationId xmlns:a16="http://schemas.microsoft.com/office/drawing/2014/main" xmlns="" id="{25A2DE42-F37D-DF4F-A97F-46CF217C5ED5}"/>
              </a:ext>
            </a:extLst>
          </p:cNvPr>
          <p:cNvSpPr txBox="1"/>
          <p:nvPr/>
        </p:nvSpPr>
        <p:spPr>
          <a:xfrm>
            <a:off x="8253539" y="1512965"/>
            <a:ext cx="1677432" cy="523220"/>
          </a:xfrm>
          <a:prstGeom prst="rect">
            <a:avLst/>
          </a:prstGeom>
          <a:solidFill>
            <a:schemeClr val="tx1"/>
          </a:solidFill>
        </p:spPr>
        <p:txBody>
          <a:bodyPr wrap="square" rtlCol="0">
            <a:spAutoFit/>
          </a:bodyPr>
          <a:lstStyle/>
          <a:p>
            <a:r>
              <a:rPr lang="en-US" sz="1400" dirty="0">
                <a:solidFill>
                  <a:srgbClr val="000000"/>
                </a:solidFill>
              </a:rPr>
              <a:t>Day I filled the medicine </a:t>
            </a:r>
          </a:p>
        </p:txBody>
      </p:sp>
      <p:sp>
        <p:nvSpPr>
          <p:cNvPr id="19" name="TextBox 18">
            <a:extLst>
              <a:ext uri="{FF2B5EF4-FFF2-40B4-BE49-F238E27FC236}">
                <a16:creationId xmlns:a16="http://schemas.microsoft.com/office/drawing/2014/main" xmlns="" id="{CC23D1D4-E74B-5D4D-8CE0-BAF6C3698711}"/>
              </a:ext>
            </a:extLst>
          </p:cNvPr>
          <p:cNvSpPr txBox="1"/>
          <p:nvPr/>
        </p:nvSpPr>
        <p:spPr>
          <a:xfrm>
            <a:off x="2056883" y="959278"/>
            <a:ext cx="1677432" cy="738664"/>
          </a:xfrm>
          <a:prstGeom prst="rect">
            <a:avLst/>
          </a:prstGeom>
          <a:solidFill>
            <a:schemeClr val="tx1"/>
          </a:solidFill>
        </p:spPr>
        <p:txBody>
          <a:bodyPr wrap="square" rtlCol="0">
            <a:spAutoFit/>
          </a:bodyPr>
          <a:lstStyle/>
          <a:p>
            <a:r>
              <a:rPr lang="en-US" sz="1400" dirty="0">
                <a:solidFill>
                  <a:srgbClr val="000000"/>
                </a:solidFill>
              </a:rPr>
              <a:t>Address of your pharmacy </a:t>
            </a:r>
          </a:p>
          <a:p>
            <a:endParaRPr lang="en-US" sz="1400" dirty="0">
              <a:solidFill>
                <a:srgbClr val="000000"/>
              </a:solidFill>
            </a:endParaRPr>
          </a:p>
        </p:txBody>
      </p:sp>
      <p:sp>
        <p:nvSpPr>
          <p:cNvPr id="20" name="TextBox 19">
            <a:extLst>
              <a:ext uri="{FF2B5EF4-FFF2-40B4-BE49-F238E27FC236}">
                <a16:creationId xmlns:a16="http://schemas.microsoft.com/office/drawing/2014/main" xmlns="" id="{806716E3-4A28-F343-8510-828960596245}"/>
              </a:ext>
            </a:extLst>
          </p:cNvPr>
          <p:cNvSpPr txBox="1"/>
          <p:nvPr/>
        </p:nvSpPr>
        <p:spPr>
          <a:xfrm>
            <a:off x="1780353" y="1599764"/>
            <a:ext cx="1946774" cy="1169551"/>
          </a:xfrm>
          <a:prstGeom prst="rect">
            <a:avLst/>
          </a:prstGeom>
          <a:solidFill>
            <a:schemeClr val="tx1"/>
          </a:solidFill>
        </p:spPr>
        <p:txBody>
          <a:bodyPr wrap="square" rtlCol="0">
            <a:spAutoFit/>
          </a:bodyPr>
          <a:lstStyle/>
          <a:p>
            <a:r>
              <a:rPr lang="en-US" sz="1400" dirty="0">
                <a:solidFill>
                  <a:srgbClr val="000000"/>
                </a:solidFill>
              </a:rPr>
              <a:t>Prescription-pharmacy number uses this number to identify your medication </a:t>
            </a:r>
          </a:p>
        </p:txBody>
      </p:sp>
      <p:sp>
        <p:nvSpPr>
          <p:cNvPr id="21" name="TextBox 20">
            <a:extLst>
              <a:ext uri="{FF2B5EF4-FFF2-40B4-BE49-F238E27FC236}">
                <a16:creationId xmlns:a16="http://schemas.microsoft.com/office/drawing/2014/main" xmlns="" id="{A6976252-1A82-B045-88C5-B35C74D49003}"/>
              </a:ext>
            </a:extLst>
          </p:cNvPr>
          <p:cNvSpPr txBox="1"/>
          <p:nvPr/>
        </p:nvSpPr>
        <p:spPr>
          <a:xfrm>
            <a:off x="1996374" y="2792821"/>
            <a:ext cx="1737941" cy="523220"/>
          </a:xfrm>
          <a:prstGeom prst="rect">
            <a:avLst/>
          </a:prstGeom>
          <a:solidFill>
            <a:schemeClr val="tx1"/>
          </a:solidFill>
        </p:spPr>
        <p:txBody>
          <a:bodyPr wrap="square" rtlCol="0">
            <a:spAutoFit/>
          </a:bodyPr>
          <a:lstStyle/>
          <a:p>
            <a:r>
              <a:rPr lang="en-US" sz="1400" dirty="0">
                <a:solidFill>
                  <a:srgbClr val="000000"/>
                </a:solidFill>
              </a:rPr>
              <a:t>Owner of this medicine </a:t>
            </a:r>
          </a:p>
        </p:txBody>
      </p:sp>
      <p:sp>
        <p:nvSpPr>
          <p:cNvPr id="22" name="TextBox 21">
            <a:extLst>
              <a:ext uri="{FF2B5EF4-FFF2-40B4-BE49-F238E27FC236}">
                <a16:creationId xmlns:a16="http://schemas.microsoft.com/office/drawing/2014/main" xmlns="" id="{82D916F9-72F1-E943-B1AD-D1379D5EFFE9}"/>
              </a:ext>
            </a:extLst>
          </p:cNvPr>
          <p:cNvSpPr txBox="1"/>
          <p:nvPr/>
        </p:nvSpPr>
        <p:spPr>
          <a:xfrm>
            <a:off x="2015860" y="3429001"/>
            <a:ext cx="1677432" cy="1169551"/>
          </a:xfrm>
          <a:prstGeom prst="rect">
            <a:avLst/>
          </a:prstGeom>
          <a:solidFill>
            <a:schemeClr val="tx1"/>
          </a:solidFill>
        </p:spPr>
        <p:txBody>
          <a:bodyPr wrap="square" rtlCol="0">
            <a:spAutoFit/>
          </a:bodyPr>
          <a:lstStyle/>
          <a:p>
            <a:r>
              <a:rPr lang="en-US" sz="1400" dirty="0">
                <a:solidFill>
                  <a:srgbClr val="000000"/>
                </a:solidFill>
              </a:rPr>
              <a:t>Instructions on how much medication and how many times a day to take it</a:t>
            </a:r>
            <a:endParaRPr lang="en-US" sz="1400" dirty="0"/>
          </a:p>
        </p:txBody>
      </p:sp>
      <p:sp>
        <p:nvSpPr>
          <p:cNvPr id="34" name="TextBox 33">
            <a:extLst>
              <a:ext uri="{FF2B5EF4-FFF2-40B4-BE49-F238E27FC236}">
                <a16:creationId xmlns:a16="http://schemas.microsoft.com/office/drawing/2014/main" xmlns="" id="{08AB09C3-41DF-824B-942A-F0E8FAED2DDB}"/>
              </a:ext>
            </a:extLst>
          </p:cNvPr>
          <p:cNvSpPr txBox="1"/>
          <p:nvPr/>
        </p:nvSpPr>
        <p:spPr>
          <a:xfrm>
            <a:off x="1847186" y="4595090"/>
            <a:ext cx="2096827" cy="738664"/>
          </a:xfrm>
          <a:prstGeom prst="rect">
            <a:avLst/>
          </a:prstGeom>
          <a:solidFill>
            <a:schemeClr val="tx1"/>
          </a:solidFill>
        </p:spPr>
        <p:txBody>
          <a:bodyPr wrap="square" rtlCol="0">
            <a:spAutoFit/>
          </a:bodyPr>
          <a:lstStyle/>
          <a:p>
            <a:r>
              <a:rPr lang="en-US" sz="1400" dirty="0">
                <a:solidFill>
                  <a:srgbClr val="000000"/>
                </a:solidFill>
              </a:rPr>
              <a:t>Name and strength of the drug </a:t>
            </a:r>
          </a:p>
          <a:p>
            <a:endParaRPr lang="en-US" sz="1400" dirty="0">
              <a:solidFill>
                <a:srgbClr val="000000"/>
              </a:solidFill>
            </a:endParaRPr>
          </a:p>
        </p:txBody>
      </p:sp>
      <p:sp>
        <p:nvSpPr>
          <p:cNvPr id="35" name="TextBox 34">
            <a:extLst>
              <a:ext uri="{FF2B5EF4-FFF2-40B4-BE49-F238E27FC236}">
                <a16:creationId xmlns:a16="http://schemas.microsoft.com/office/drawing/2014/main" xmlns="" id="{26B37798-F1F2-614F-8F5D-10F9AE9DE7B0}"/>
              </a:ext>
            </a:extLst>
          </p:cNvPr>
          <p:cNvSpPr txBox="1"/>
          <p:nvPr/>
        </p:nvSpPr>
        <p:spPr>
          <a:xfrm>
            <a:off x="2049695" y="5346610"/>
            <a:ext cx="1677432" cy="954107"/>
          </a:xfrm>
          <a:prstGeom prst="rect">
            <a:avLst/>
          </a:prstGeom>
          <a:solidFill>
            <a:schemeClr val="tx1"/>
          </a:solidFill>
        </p:spPr>
        <p:txBody>
          <a:bodyPr wrap="square" rtlCol="0">
            <a:spAutoFit/>
          </a:bodyPr>
          <a:lstStyle/>
          <a:p>
            <a:r>
              <a:rPr lang="en-US" sz="1400" dirty="0">
                <a:solidFill>
                  <a:srgbClr val="000000"/>
                </a:solidFill>
              </a:rPr>
              <a:t>Number of times you can refill this medicine</a:t>
            </a:r>
          </a:p>
          <a:p>
            <a:endParaRPr lang="en-US" sz="1400" dirty="0">
              <a:solidFill>
                <a:srgbClr val="000000"/>
              </a:solidFill>
            </a:endParaRPr>
          </a:p>
        </p:txBody>
      </p:sp>
      <p:sp>
        <p:nvSpPr>
          <p:cNvPr id="36" name="TextBox 35">
            <a:extLst>
              <a:ext uri="{FF2B5EF4-FFF2-40B4-BE49-F238E27FC236}">
                <a16:creationId xmlns:a16="http://schemas.microsoft.com/office/drawing/2014/main" xmlns="" id="{C7811760-696F-824D-A856-7776994F8C8A}"/>
              </a:ext>
            </a:extLst>
          </p:cNvPr>
          <p:cNvSpPr txBox="1"/>
          <p:nvPr/>
        </p:nvSpPr>
        <p:spPr>
          <a:xfrm>
            <a:off x="5917872" y="5983320"/>
            <a:ext cx="3378529" cy="287162"/>
          </a:xfrm>
          <a:prstGeom prst="rect">
            <a:avLst/>
          </a:prstGeom>
          <a:solidFill>
            <a:schemeClr val="tx1"/>
          </a:solidFill>
        </p:spPr>
        <p:txBody>
          <a:bodyPr wrap="square" rtlCol="0">
            <a:spAutoFit/>
          </a:bodyPr>
          <a:lstStyle/>
          <a:p>
            <a:pPr algn="ctr"/>
            <a:r>
              <a:rPr lang="en-US" sz="1200" dirty="0">
                <a:solidFill>
                  <a:srgbClr val="000000"/>
                </a:solidFill>
              </a:rPr>
              <a:t>Expiry date of the medicinal product</a:t>
            </a:r>
          </a:p>
        </p:txBody>
      </p:sp>
    </p:spTree>
    <p:extLst>
      <p:ext uri="{BB962C8B-B14F-4D97-AF65-F5344CB8AC3E}">
        <p14:creationId xmlns:p14="http://schemas.microsoft.com/office/powerpoint/2010/main" val="3862655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7EDB09A4-84B3-4BEB-91A1-36326CCCE9A2}"/>
              </a:ext>
            </a:extLst>
          </p:cNvPr>
          <p:cNvSpPr>
            <a:spLocks noGrp="1"/>
          </p:cNvSpPr>
          <p:nvPr>
            <p:ph type="title"/>
          </p:nvPr>
        </p:nvSpPr>
        <p:spPr>
          <a:xfrm>
            <a:off x="7241072" y="840312"/>
            <a:ext cx="3426928" cy="5177377"/>
          </a:xfrm>
          <a:ln>
            <a:noFill/>
          </a:ln>
        </p:spPr>
        <p:txBody>
          <a:bodyPr>
            <a:normAutofit/>
          </a:bodyPr>
          <a:lstStyle/>
          <a:p>
            <a:r>
              <a:rPr lang="en-US" altLang="en-US" sz="3500" dirty="0">
                <a:ea typeface="ＭＳ Ｐゴシック"/>
              </a:rPr>
              <a:t>Pills: </a:t>
            </a:r>
            <a:br>
              <a:rPr lang="en-US" altLang="en-US" sz="3500" dirty="0">
                <a:ea typeface="ＭＳ Ｐゴシック"/>
              </a:rPr>
            </a:br>
            <a:r>
              <a:rPr lang="en-US" altLang="en-US" sz="3500" dirty="0">
                <a:ea typeface="ＭＳ Ｐゴシック"/>
              </a:rPr>
              <a:t>$4 per month or </a:t>
            </a:r>
            <a:br>
              <a:rPr lang="en-US" altLang="en-US" sz="3500" dirty="0">
                <a:ea typeface="ＭＳ Ｐゴシック"/>
              </a:rPr>
            </a:br>
            <a:r>
              <a:rPr lang="en-US" altLang="en-US" sz="3500" dirty="0">
                <a:ea typeface="ＭＳ Ｐゴシック"/>
              </a:rPr>
              <a:t>$10 per 3 months</a:t>
            </a:r>
          </a:p>
        </p:txBody>
      </p:sp>
      <p:graphicFrame>
        <p:nvGraphicFramePr>
          <p:cNvPr id="19461" name="Content Placeholder 2">
            <a:extLst>
              <a:ext uri="{FF2B5EF4-FFF2-40B4-BE49-F238E27FC236}">
                <a16:creationId xmlns:a16="http://schemas.microsoft.com/office/drawing/2014/main" xmlns="" id="{2CE99E3F-6223-40E4-A464-0C2F5BAC9F60}"/>
              </a:ext>
            </a:extLst>
          </p:cNvPr>
          <p:cNvGraphicFramePr>
            <a:graphicFrameLocks noGrp="1"/>
          </p:cNvGraphicFramePr>
          <p:nvPr>
            <p:ph idx="1"/>
          </p:nvPr>
        </p:nvGraphicFramePr>
        <p:xfrm>
          <a:off x="1990726" y="639763"/>
          <a:ext cx="4929187" cy="558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526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ands, Holding, Old, Yeng, Care">
            <a:extLst>
              <a:ext uri="{FF2B5EF4-FFF2-40B4-BE49-F238E27FC236}">
                <a16:creationId xmlns:a16="http://schemas.microsoft.com/office/drawing/2014/main" xmlns="" id="{594065D0-853C-7948-99B0-309DD352C71A}"/>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bwMode="auto">
          <a:xfrm>
            <a:off x="0" y="2"/>
            <a:ext cx="12192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pPr>
              <a:defRPr/>
            </a:pPr>
            <a:fld id="{A0B3A8DE-5560-4AD8-8AB6-B439106D9270}" type="slidenum">
              <a:rPr lang="en-US"/>
              <a:pPr>
                <a:defRPr/>
              </a:pPr>
              <a:t>28</a:t>
            </a:fld>
            <a:endParaRPr lang="en-US" dirty="0"/>
          </a:p>
        </p:txBody>
      </p:sp>
      <p:sp>
        <p:nvSpPr>
          <p:cNvPr id="20" name="Rectangle 19"/>
          <p:cNvSpPr/>
          <p:nvPr/>
        </p:nvSpPr>
        <p:spPr bwMode="gray">
          <a:xfrm>
            <a:off x="0" y="2"/>
            <a:ext cx="12249150" cy="692943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bwMode="gray">
          <a:xfrm>
            <a:off x="5013325" y="4167188"/>
            <a:ext cx="6365875" cy="2387600"/>
          </a:xfrm>
        </p:spPr>
        <p:txBody>
          <a:bodyPr>
            <a:normAutofit/>
          </a:bodyPr>
          <a:lstStyle/>
          <a:p>
            <a:pPr algn="r" eaLnBrk="1" fontAlgn="auto" hangingPunct="1">
              <a:spcAft>
                <a:spcPts val="0"/>
              </a:spcAft>
              <a:defRPr/>
            </a:pPr>
            <a:r>
              <a:rPr lang="en-US" b="1" dirty="0">
                <a:solidFill>
                  <a:schemeClr val="accent3">
                    <a:lumMod val="50000"/>
                  </a:schemeClr>
                </a:solidFill>
                <a:latin typeface="+mn-lt"/>
              </a:rPr>
              <a:t>We are here to help you</a:t>
            </a:r>
          </a:p>
        </p:txBody>
      </p:sp>
      <p:pic>
        <p:nvPicPr>
          <p:cNvPr id="46089" name="Picture 3"/>
          <p:cNvPicPr>
            <a:picLocks noChangeAspect="1"/>
          </p:cNvPicPr>
          <p:nvPr/>
        </p:nvPicPr>
        <p:blipFill>
          <a:blip r:embed="rId4"/>
          <a:srcRect/>
          <a:stretch>
            <a:fillRect/>
          </a:stretch>
        </p:blipFill>
        <p:spPr bwMode="auto">
          <a:xfrm>
            <a:off x="9029700" y="303212"/>
            <a:ext cx="2133600" cy="1839545"/>
          </a:xfrm>
          <a:prstGeom prst="rect">
            <a:avLst/>
          </a:prstGeom>
          <a:noFill/>
          <a:ln w="9525">
            <a:noFill/>
            <a:miter lim="800000"/>
            <a:headEnd/>
            <a:tailEnd/>
          </a:ln>
        </p:spPr>
      </p:pic>
      <p:pic>
        <p:nvPicPr>
          <p:cNvPr id="46090" name="Picture 7" descr="Screen Shot 2018-10-18 at 3.04.55 PM.png"/>
          <p:cNvPicPr>
            <a:picLocks noChangeAspect="1"/>
          </p:cNvPicPr>
          <p:nvPr/>
        </p:nvPicPr>
        <p:blipFill>
          <a:blip r:embed="rId5"/>
          <a:srcRect/>
          <a:stretch>
            <a:fillRect/>
          </a:stretch>
        </p:blipFill>
        <p:spPr bwMode="auto">
          <a:xfrm>
            <a:off x="9126539" y="2127980"/>
            <a:ext cx="2276474" cy="3490182"/>
          </a:xfrm>
          <a:prstGeom prst="rect">
            <a:avLst/>
          </a:prstGeom>
          <a:noFill/>
          <a:ln w="9525">
            <a:noFill/>
            <a:miter lim="800000"/>
            <a:headEnd/>
            <a:tailEnd/>
          </a:ln>
        </p:spPr>
      </p:pic>
    </p:spTree>
    <p:extLst>
      <p:ext uri="{BB962C8B-B14F-4D97-AF65-F5344CB8AC3E}">
        <p14:creationId xmlns:p14="http://schemas.microsoft.com/office/powerpoint/2010/main" val="289969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ife, Beauty, Scene, Achieve, Accomplish">
            <a:extLst>
              <a:ext uri="{FF2B5EF4-FFF2-40B4-BE49-F238E27FC236}">
                <a16:creationId xmlns:a16="http://schemas.microsoft.com/office/drawing/2014/main" xmlns="" id="{B859263F-8CE5-C64F-B29C-2151BEF1B1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0" y="1"/>
            <a:ext cx="12192000" cy="6858000"/>
          </a:xfrm>
          <a:prstGeom prst="rect">
            <a:avLst/>
          </a:prstGeom>
          <a:solidFill>
            <a:srgbClr val="FFFFFF"/>
          </a:solidFill>
        </p:spPr>
      </p:pic>
      <p:sp>
        <p:nvSpPr>
          <p:cNvPr id="5" name="Rectangle 4">
            <a:extLst>
              <a:ext uri="{FF2B5EF4-FFF2-40B4-BE49-F238E27FC236}">
                <a16:creationId xmlns:a16="http://schemas.microsoft.com/office/drawing/2014/main" xmlns="" id="{68CE9BC2-D5CD-1DDF-5554-00DBEF1DD739}"/>
              </a:ext>
            </a:extLst>
          </p:cNvPr>
          <p:cNvSpPr/>
          <p:nvPr/>
        </p:nvSpPr>
        <p:spPr bwMode="gray">
          <a:xfrm>
            <a:off x="0" y="-19050"/>
            <a:ext cx="12192000" cy="6896099"/>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a:extLst>
              <a:ext uri="{FF2B5EF4-FFF2-40B4-BE49-F238E27FC236}">
                <a16:creationId xmlns:a16="http://schemas.microsoft.com/office/drawing/2014/main" xmlns="" id="{5203C46D-F104-4A87-B5D3-628F5E51BA8D}"/>
              </a:ext>
            </a:extLst>
          </p:cNvPr>
          <p:cNvSpPr>
            <a:spLocks noGrp="1"/>
          </p:cNvSpPr>
          <p:nvPr>
            <p:ph type="ctrTitle"/>
          </p:nvPr>
        </p:nvSpPr>
        <p:spPr>
          <a:xfrm>
            <a:off x="2034546" y="-988500"/>
            <a:ext cx="4724762" cy="2387600"/>
          </a:xfrm>
        </p:spPr>
        <p:txBody>
          <a:bodyPr wrap="square" anchor="b">
            <a:normAutofit/>
          </a:bodyPr>
          <a:lstStyle/>
          <a:p>
            <a:r>
              <a:rPr lang="en-US" sz="7500" b="1" dirty="0">
                <a:solidFill>
                  <a:schemeClr val="accent6">
                    <a:lumMod val="50000"/>
                  </a:schemeClr>
                </a:solidFill>
              </a:rPr>
              <a:t>Thank You!</a:t>
            </a:r>
          </a:p>
        </p:txBody>
      </p:sp>
      <p:sp>
        <p:nvSpPr>
          <p:cNvPr id="3" name="Content Placeholder 2">
            <a:extLst>
              <a:ext uri="{FF2B5EF4-FFF2-40B4-BE49-F238E27FC236}">
                <a16:creationId xmlns:a16="http://schemas.microsoft.com/office/drawing/2014/main" xmlns="" id="{4D0798CF-42BF-4761-9818-984F891711A8}"/>
              </a:ext>
            </a:extLst>
          </p:cNvPr>
          <p:cNvSpPr>
            <a:spLocks noGrp="1"/>
          </p:cNvSpPr>
          <p:nvPr>
            <p:ph type="subTitle" idx="1"/>
          </p:nvPr>
        </p:nvSpPr>
        <p:spPr>
          <a:xfrm>
            <a:off x="6096000" y="4352925"/>
            <a:ext cx="4724762" cy="1219200"/>
          </a:xfrm>
        </p:spPr>
        <p:txBody>
          <a:bodyPr wrap="square" anchor="t">
            <a:noAutofit/>
          </a:bodyPr>
          <a:lstStyle/>
          <a:p>
            <a:pPr marL="36512"/>
            <a:r>
              <a:rPr lang="es-MX" sz="4500" dirty="0">
                <a:solidFill>
                  <a:schemeClr val="accent6">
                    <a:lumMod val="50000"/>
                  </a:schemeClr>
                </a:solidFill>
              </a:rPr>
              <a:t>Don’t miss the next class!</a:t>
            </a:r>
          </a:p>
        </p:txBody>
      </p:sp>
    </p:spTree>
    <p:extLst>
      <p:ext uri="{BB962C8B-B14F-4D97-AF65-F5344CB8AC3E}">
        <p14:creationId xmlns:p14="http://schemas.microsoft.com/office/powerpoint/2010/main" val="45523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lderly man receiving an needle">
            <a:extLst>
              <a:ext uri="{FF2B5EF4-FFF2-40B4-BE49-F238E27FC236}">
                <a16:creationId xmlns:a16="http://schemas.microsoft.com/office/drawing/2014/main" xmlns="" id="{F303C027-7895-F149-AA23-73335FCB8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579" name="Title 1"/>
          <p:cNvSpPr>
            <a:spLocks noGrp="1"/>
          </p:cNvSpPr>
          <p:nvPr>
            <p:ph type="title"/>
          </p:nvPr>
        </p:nvSpPr>
        <p:spPr/>
        <p:txBody>
          <a:bodyPr/>
          <a:lstStyle/>
          <a:p>
            <a:pPr eaLnBrk="1" hangingPunct="1"/>
            <a:r>
              <a:rPr lang="en-US">
                <a:ea typeface="ＭＳ Ｐゴシック" pitchFamily="34" charset="-128"/>
              </a:rPr>
              <a:t> </a:t>
            </a:r>
          </a:p>
        </p:txBody>
      </p:sp>
      <p:sp>
        <p:nvSpPr>
          <p:cNvPr id="24580" name="Content Placeholder 2"/>
          <p:cNvSpPr>
            <a:spLocks noGrp="1"/>
          </p:cNvSpPr>
          <p:nvPr>
            <p:ph idx="1"/>
          </p:nvPr>
        </p:nvSpPr>
        <p:spPr>
          <a:xfrm>
            <a:off x="7977188" y="1417639"/>
            <a:ext cx="3617912" cy="4586287"/>
          </a:xfrm>
        </p:spPr>
        <p:txBody>
          <a:bodyPr/>
          <a:lstStyle/>
          <a:p>
            <a:pPr eaLnBrk="1" hangingPunct="1">
              <a:buFont typeface="Wingdings 2" pitchFamily="18" charset="2"/>
              <a:buNone/>
            </a:pPr>
            <a:endParaRPr lang="en-US">
              <a:ea typeface="ＭＳ Ｐゴシック" pitchFamily="34" charset="-128"/>
            </a:endParaRPr>
          </a:p>
          <a:p>
            <a:pPr eaLnBrk="1" hangingPunct="1">
              <a:buFont typeface="Wingdings 2" pitchFamily="18" charset="2"/>
              <a:buNone/>
            </a:pPr>
            <a:endParaRPr lang="en-US">
              <a:ea typeface="ＭＳ Ｐゴシック" pitchFamily="34" charset="-128"/>
            </a:endParaRPr>
          </a:p>
          <a:p>
            <a:pPr eaLnBrk="1" hangingPunct="1"/>
            <a:endParaRPr lang="en-US">
              <a:ea typeface="ＭＳ Ｐゴシック" pitchFamily="34" charset="-128"/>
            </a:endParaRPr>
          </a:p>
          <a:p>
            <a:pPr eaLnBrk="1" hangingPunct="1"/>
            <a:endParaRPr lang="en-US">
              <a:ea typeface="ＭＳ Ｐゴシック" pitchFamily="34" charset="-128"/>
            </a:endParaRPr>
          </a:p>
          <a:p>
            <a:pPr eaLnBrk="1" hangingPunct="1"/>
            <a:endParaRPr lang="en-US">
              <a:ea typeface="ＭＳ Ｐゴシック" pitchFamily="34" charset="-128"/>
            </a:endParaRPr>
          </a:p>
          <a:p>
            <a:pPr eaLnBrk="1" hangingPunct="1"/>
            <a:endParaRPr lang="en-US">
              <a:ea typeface="ＭＳ Ｐゴシック" pitchFamily="34" charset="-128"/>
            </a:endParaRPr>
          </a:p>
          <a:p>
            <a:pPr eaLnBrk="1" hangingPunct="1"/>
            <a:endParaRPr lang="en-US">
              <a:ea typeface="ＭＳ Ｐゴシック" pitchFamily="34" charset="-128"/>
            </a:endParaRPr>
          </a:p>
        </p:txBody>
      </p:sp>
      <p:sp>
        <p:nvSpPr>
          <p:cNvPr id="8" name="Rectangle 7"/>
          <p:cNvSpPr/>
          <p:nvPr/>
        </p:nvSpPr>
        <p:spPr>
          <a:xfrm>
            <a:off x="0" y="207170"/>
            <a:ext cx="12192000" cy="10033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a:t>Blood and Urine Tests</a:t>
            </a:r>
          </a:p>
        </p:txBody>
      </p:sp>
      <p:sp>
        <p:nvSpPr>
          <p:cNvPr id="9" name="Rectangle 8"/>
          <p:cNvSpPr/>
          <p:nvPr/>
        </p:nvSpPr>
        <p:spPr>
          <a:xfrm>
            <a:off x="7188700" y="2416630"/>
            <a:ext cx="3165790" cy="3587297"/>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500" dirty="0">
                <a:solidFill>
                  <a:schemeClr val="accent3">
                    <a:lumMod val="50000"/>
                  </a:schemeClr>
                </a:solidFill>
                <a:latin typeface="Arial Black" pitchFamily="34" charset="0"/>
                <a:ea typeface="ＭＳ Ｐゴシック" pitchFamily="34" charset="-128"/>
              </a:rPr>
              <a:t>Anemia</a:t>
            </a:r>
          </a:p>
          <a:p>
            <a:pPr>
              <a:defRPr/>
            </a:pPr>
            <a:r>
              <a:rPr lang="en-US" sz="3500" dirty="0">
                <a:solidFill>
                  <a:schemeClr val="accent3">
                    <a:lumMod val="50000"/>
                  </a:schemeClr>
                </a:solidFill>
                <a:latin typeface="Arial Black" pitchFamily="34" charset="0"/>
                <a:ea typeface="ＭＳ Ｐゴシック" pitchFamily="34" charset="-128"/>
              </a:rPr>
              <a:t>B12</a:t>
            </a:r>
          </a:p>
          <a:p>
            <a:pPr>
              <a:defRPr/>
            </a:pPr>
            <a:r>
              <a:rPr lang="en-US" sz="3500" dirty="0">
                <a:solidFill>
                  <a:schemeClr val="accent3">
                    <a:lumMod val="50000"/>
                  </a:schemeClr>
                </a:solidFill>
                <a:latin typeface="Arial Black" pitchFamily="34" charset="0"/>
                <a:ea typeface="ＭＳ Ｐゴシック" pitchFamily="34" charset="-128"/>
              </a:rPr>
              <a:t>Cholesterol</a:t>
            </a:r>
          </a:p>
          <a:p>
            <a:pPr>
              <a:defRPr/>
            </a:pPr>
            <a:r>
              <a:rPr lang="en-US" sz="3500" dirty="0">
                <a:solidFill>
                  <a:schemeClr val="accent3">
                    <a:lumMod val="50000"/>
                  </a:schemeClr>
                </a:solidFill>
                <a:latin typeface="Arial Black" pitchFamily="34" charset="0"/>
                <a:ea typeface="ＭＳ Ｐゴシック" pitchFamily="34" charset="-128"/>
              </a:rPr>
              <a:t>Thyroid</a:t>
            </a:r>
          </a:p>
          <a:p>
            <a:pPr>
              <a:defRPr/>
            </a:pPr>
            <a:r>
              <a:rPr lang="en-US" sz="3500" dirty="0">
                <a:solidFill>
                  <a:schemeClr val="accent3">
                    <a:lumMod val="50000"/>
                  </a:schemeClr>
                </a:solidFill>
                <a:latin typeface="Arial Black" pitchFamily="34" charset="0"/>
                <a:ea typeface="ＭＳ Ｐゴシック" pitchFamily="34" charset="-128"/>
              </a:rPr>
              <a:t>Liver</a:t>
            </a:r>
          </a:p>
          <a:p>
            <a:pPr>
              <a:buFont typeface="Arial" pitchFamily="34" charset="0"/>
              <a:buNone/>
              <a:defRPr/>
            </a:pPr>
            <a:r>
              <a:rPr lang="en-US" sz="3500" dirty="0">
                <a:solidFill>
                  <a:schemeClr val="accent3">
                    <a:lumMod val="50000"/>
                  </a:schemeClr>
                </a:solidFill>
                <a:latin typeface="Arial Black" pitchFamily="34" charset="0"/>
                <a:ea typeface="ＭＳ Ｐゴシック" pitchFamily="34" charset="-128"/>
              </a:rPr>
              <a:t>Kidneys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ctr"/>
            <a:r>
              <a:rPr lang="en-US" sz="2500" b="1" dirty="0" smtClean="0">
                <a:solidFill>
                  <a:schemeClr val="bg1"/>
                </a:solidFill>
                <a:latin typeface="Arial Black" panose="020B0A04020102020204" pitchFamily="34" charset="0"/>
              </a:rPr>
              <a:t>References</a:t>
            </a:r>
            <a:endParaRPr lang="en-US" sz="2500" b="1" dirty="0">
              <a:solidFill>
                <a:schemeClr val="bg1"/>
              </a:solidFill>
              <a:latin typeface="Arial Black" panose="020B0A0402010202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30</a:t>
            </a:fld>
            <a:endParaRPr lang="en-US" noProof="0" dirty="0"/>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 y="1417320"/>
            <a:ext cx="11070566" cy="3323987"/>
          </a:xfrm>
          <a:prstGeom prst="rect">
            <a:avLst/>
          </a:prstGeom>
          <a:noFill/>
        </p:spPr>
        <p:txBody>
          <a:bodyPr wrap="square" rtlCol="0">
            <a:spAutoFit/>
          </a:bodyPr>
          <a:lstStyle/>
          <a:p>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Banday</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M. Z., Sameer, A. S., &amp;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Nissar</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S. (2020). Pathophysiology of diabetes: An overview. Avicenna journal of medicine, 10(4), 174–188.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Medication &amp; treatments | ADA.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n.d.</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American Diabetes Association | Research, Education, Advocacy. Last accessed September 15, 2022. https://diabetes.org/healthy-living/medication-treatments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Marín-Peñalver</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J. J., Martín-</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Timón</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I.,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Sevillano-Collantes</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C., &amp; Del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Cañizo</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-Gómez, F. J. (2016). Update on the treatment of type 2 diabetes mellitus. World journal of diabetes, 7(17), 354–395.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American Diabetes Association (2014). Diagnosis and classification of diabetes mellitus. Diabetes care, 37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Suppl</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1, S81–S90.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Type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2 diabetes. (2022, March 2). Centers for Disease Control and Prevention. Last accessed </a:t>
            </a:r>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September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15, 2022. https://www.cdc.gov/diabetes/basics/type2.html </a:t>
            </a:r>
          </a:p>
          <a:p>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74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worried.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37445" y="-34925"/>
            <a:ext cx="12192000" cy="6892925"/>
          </a:xfrm>
        </p:spPr>
      </p:pic>
      <p:sp>
        <p:nvSpPr>
          <p:cNvPr id="20" name="Rectangle 19"/>
          <p:cNvSpPr/>
          <p:nvPr/>
        </p:nvSpPr>
        <p:spPr bwMode="gray">
          <a:xfrm>
            <a:off x="0" y="5165679"/>
            <a:ext cx="12192000"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p:cNvCxnSpPr>
            <a:cxnSpLocks/>
          </p:cNvCxnSpPr>
          <p:nvPr/>
        </p:nvCxnSpPr>
        <p:spPr bwMode="gray">
          <a:xfrm>
            <a:off x="6000825" y="5813425"/>
            <a:ext cx="3890813"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bwMode="gray">
          <a:xfrm>
            <a:off x="5224463" y="3425825"/>
            <a:ext cx="4724400" cy="2387600"/>
          </a:xfrm>
        </p:spPr>
        <p:txBody>
          <a:bodyPr>
            <a:normAutofit/>
          </a:bodyPr>
          <a:lstStyle/>
          <a:p>
            <a:pPr algn="r" eaLnBrk="1" fontAlgn="auto" hangingPunct="1">
              <a:spcAft>
                <a:spcPts val="0"/>
              </a:spcAft>
              <a:defRPr/>
            </a:pPr>
            <a:r>
              <a:rPr lang="en-US" dirty="0"/>
              <a:t>Diabetes</a:t>
            </a:r>
          </a:p>
        </p:txBody>
      </p:sp>
      <p:sp>
        <p:nvSpPr>
          <p:cNvPr id="26633" name="Subtitle 2"/>
          <p:cNvSpPr>
            <a:spLocks noGrp="1"/>
          </p:cNvSpPr>
          <p:nvPr>
            <p:ph type="subTitle" idx="1"/>
          </p:nvPr>
        </p:nvSpPr>
        <p:spPr bwMode="gray">
          <a:xfrm>
            <a:off x="5681664" y="5907087"/>
            <a:ext cx="5443537" cy="1219200"/>
          </a:xfrm>
        </p:spPr>
        <p:txBody>
          <a:bodyPr/>
          <a:lstStyle/>
          <a:p>
            <a:r>
              <a:rPr lang="en-US" dirty="0"/>
              <a:t>Managing diabetes is not easy</a:t>
            </a:r>
          </a:p>
          <a:p>
            <a:r>
              <a:rPr lang="en-US" dirty="0"/>
              <a:t/>
            </a:r>
            <a:br>
              <a:rPr lang="en-US" dirty="0"/>
            </a:br>
            <a:endParaRPr lang="en-US" dirty="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1"/>
          </p:nvPr>
        </p:nvSpPr>
        <p:spPr/>
        <p:txBody>
          <a:bodyPr/>
          <a:lstStyle/>
          <a:p>
            <a:pPr>
              <a:defRPr/>
            </a:pPr>
            <a:fld id="{5CD883C1-1F08-40FC-82BD-7CFC4A317F4B}" type="slidenum">
              <a:rPr lang="en-US" smtClean="0"/>
              <a:pPr>
                <a:defRPr/>
              </a:pPr>
              <a:t>5</a:t>
            </a:fld>
            <a:endParaRPr lang="en-US" dirty="0"/>
          </a:p>
        </p:txBody>
      </p:sp>
      <p:pic>
        <p:nvPicPr>
          <p:cNvPr id="29699" name="Picture Placeholder 40" descr="DOWN.png"/>
          <p:cNvPicPr>
            <a:picLocks noGrp="1" noChangeAspect="1"/>
          </p:cNvPicPr>
          <p:nvPr>
            <p:ph type="pic" sz="quarter" idx="12"/>
          </p:nvPr>
        </p:nvPicPr>
        <p:blipFill>
          <a:blip r:embed="rId3"/>
          <a:srcRect t="16057" b="16057"/>
          <a:stretch>
            <a:fillRect/>
          </a:stretch>
        </p:blipFill>
        <p:spPr>
          <a:xfrm>
            <a:off x="9039226" y="609601"/>
            <a:ext cx="1960563" cy="1774825"/>
          </a:xfrm>
          <a:solidFill>
            <a:schemeClr val="tx1">
              <a:alpha val="70195"/>
            </a:schemeClr>
          </a:solidFill>
          <a:ln w="9525"/>
        </p:spPr>
      </p:pic>
      <p:sp>
        <p:nvSpPr>
          <p:cNvPr id="2" name="Title 1"/>
          <p:cNvSpPr>
            <a:spLocks noGrp="1"/>
          </p:cNvSpPr>
          <p:nvPr>
            <p:ph type="title"/>
          </p:nvPr>
        </p:nvSpPr>
        <p:spPr>
          <a:xfrm>
            <a:off x="1978026" y="336551"/>
            <a:ext cx="3730625" cy="1343025"/>
          </a:xfrm>
        </p:spPr>
        <p:txBody>
          <a:bodyPr/>
          <a:lstStyle/>
          <a:p>
            <a:pPr eaLnBrk="1" fontAlgn="auto" hangingPunct="1">
              <a:spcAft>
                <a:spcPts val="0"/>
              </a:spcAft>
              <a:defRPr/>
            </a:pPr>
            <a:r>
              <a:rPr lang="en-US" sz="5000" b="1" dirty="0">
                <a:solidFill>
                  <a:schemeClr val="accent3">
                    <a:lumMod val="50000"/>
                  </a:schemeClr>
                </a:solidFill>
                <a:latin typeface="+mn-lt"/>
              </a:rPr>
              <a:t>WHAT IS THE GOAL?</a:t>
            </a:r>
          </a:p>
        </p:txBody>
      </p:sp>
      <p:sp>
        <p:nvSpPr>
          <p:cNvPr id="43" name="Text Placeholder 33"/>
          <p:cNvSpPr>
            <a:spLocks noGrp="1"/>
          </p:cNvSpPr>
          <p:nvPr>
            <p:ph type="body" sz="quarter" idx="13"/>
          </p:nvPr>
        </p:nvSpPr>
        <p:spPr>
          <a:xfrm>
            <a:off x="7061200" y="3783014"/>
            <a:ext cx="1892300" cy="1792287"/>
          </a:xfrm>
        </p:spPr>
        <p:txBody>
          <a:bodyPr>
            <a:normAutofit fontScale="92500" lnSpcReduction="20000"/>
          </a:bodyPr>
          <a:lstStyle/>
          <a:p>
            <a:r>
              <a:rPr lang="en-US" sz="3600" dirty="0"/>
              <a:t>65 YEARS OLD OR OVER</a:t>
            </a:r>
          </a:p>
          <a:p>
            <a:endParaRPr lang="en-US" sz="3600" dirty="0"/>
          </a:p>
        </p:txBody>
      </p:sp>
      <p:sp>
        <p:nvSpPr>
          <p:cNvPr id="34" name="Text Placeholder 33"/>
          <p:cNvSpPr>
            <a:spLocks noGrp="1"/>
          </p:cNvSpPr>
          <p:nvPr>
            <p:ph type="body" sz="quarter" idx="14"/>
          </p:nvPr>
        </p:nvSpPr>
        <p:spPr>
          <a:xfrm>
            <a:off x="7080250" y="658814"/>
            <a:ext cx="1873250" cy="1792287"/>
          </a:xfrm>
        </p:spPr>
        <p:txBody>
          <a:bodyPr>
            <a:normAutofit fontScale="92500" lnSpcReduction="20000"/>
          </a:bodyPr>
          <a:lstStyle/>
          <a:p>
            <a:r>
              <a:rPr lang="en-US" sz="3600" dirty="0"/>
              <a:t>UNDER 65 YEARS OLD</a:t>
            </a:r>
          </a:p>
        </p:txBody>
      </p:sp>
      <p:sp>
        <p:nvSpPr>
          <p:cNvPr id="35" name="Text Placeholder 34"/>
          <p:cNvSpPr>
            <a:spLocks noGrp="1"/>
          </p:cNvSpPr>
          <p:nvPr>
            <p:ph type="body" sz="quarter" idx="15"/>
          </p:nvPr>
        </p:nvSpPr>
        <p:spPr>
          <a:xfrm>
            <a:off x="9337676" y="2359026"/>
            <a:ext cx="1350963" cy="720725"/>
          </a:xfrm>
        </p:spPr>
        <p:txBody>
          <a:bodyPr>
            <a:normAutofit fontScale="92500" lnSpcReduction="20000"/>
          </a:bodyPr>
          <a:lstStyle/>
          <a:p>
            <a:pPr eaLnBrk="1" fontAlgn="auto" hangingPunct="1">
              <a:spcAft>
                <a:spcPts val="0"/>
              </a:spcAft>
              <a:defRPr/>
            </a:pPr>
            <a:r>
              <a:rPr lang="en-US" sz="5000"/>
              <a:t>7.0</a:t>
            </a:r>
            <a:endParaRPr lang="en-US" sz="5000" dirty="0"/>
          </a:p>
        </p:txBody>
      </p:sp>
      <p:sp>
        <p:nvSpPr>
          <p:cNvPr id="44" name="Text Placeholder 34"/>
          <p:cNvSpPr>
            <a:spLocks noGrp="1"/>
          </p:cNvSpPr>
          <p:nvPr>
            <p:ph type="body" sz="quarter" idx="16"/>
          </p:nvPr>
        </p:nvSpPr>
        <p:spPr>
          <a:xfrm>
            <a:off x="9137651" y="5534026"/>
            <a:ext cx="1350963" cy="720725"/>
          </a:xfrm>
        </p:spPr>
        <p:txBody>
          <a:bodyPr>
            <a:normAutofit fontScale="92500" lnSpcReduction="20000"/>
          </a:bodyPr>
          <a:lstStyle/>
          <a:p>
            <a:pPr eaLnBrk="1" fontAlgn="auto" hangingPunct="1">
              <a:spcAft>
                <a:spcPts val="0"/>
              </a:spcAft>
              <a:defRPr/>
            </a:pPr>
            <a:r>
              <a:rPr lang="en-US" sz="5000"/>
              <a:t>7.5</a:t>
            </a:r>
            <a:endParaRPr lang="en-US" sz="5000" dirty="0"/>
          </a:p>
        </p:txBody>
      </p:sp>
      <p:pic>
        <p:nvPicPr>
          <p:cNvPr id="29705" name="Picture Placeholder 40" descr="DOWN.png"/>
          <p:cNvPicPr>
            <a:picLocks noChangeAspect="1"/>
          </p:cNvPicPr>
          <p:nvPr/>
        </p:nvPicPr>
        <p:blipFill>
          <a:blip r:embed="rId3"/>
          <a:srcRect t="16057" b="16057"/>
          <a:stretch>
            <a:fillRect/>
          </a:stretch>
        </p:blipFill>
        <p:spPr bwMode="auto">
          <a:xfrm>
            <a:off x="8953501" y="3708401"/>
            <a:ext cx="1960563" cy="1774825"/>
          </a:xfrm>
          <a:prstGeom prst="rect">
            <a:avLst/>
          </a:prstGeom>
          <a:solidFill>
            <a:schemeClr val="tx1">
              <a:alpha val="70195"/>
            </a:schemeClr>
          </a:solidFill>
          <a:ln w="12700" algn="ctr">
            <a:noFill/>
            <a:miter lim="800000"/>
            <a:headEnd/>
            <a:tailEnd/>
          </a:ln>
        </p:spPr>
      </p:pic>
      <p:pic>
        <p:nvPicPr>
          <p:cNvPr id="1026" name="Picture 2" descr="Fitness, Dumbbell, Vegetables, Exercises">
            <a:extLst>
              <a:ext uri="{FF2B5EF4-FFF2-40B4-BE49-F238E27FC236}">
                <a16:creationId xmlns:a16="http://schemas.microsoft.com/office/drawing/2014/main" xmlns="" id="{91226CA9-DF14-BE43-A08C-6EF706A4E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0574"/>
            <a:ext cx="5900890" cy="3933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4" name="Picture 6" descr="Top view of crop anonymous female diabetic measuring blood sugar with glucometer over scattered lancets">
            <a:extLst>
              <a:ext uri="{FF2B5EF4-FFF2-40B4-BE49-F238E27FC236}">
                <a16:creationId xmlns:a16="http://schemas.microsoft.com/office/drawing/2014/main" xmlns="" id="{02447E9E-4187-BA4D-AD75-099F09A82C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41" r="19135" b="-4"/>
          <a:stretch/>
        </p:blipFill>
        <p:spPr bwMode="auto">
          <a:xfrm>
            <a:off x="-15205" y="12700"/>
            <a:ext cx="12207205" cy="6858000"/>
          </a:xfrm>
          <a:prstGeom prst="rect">
            <a:avLst/>
          </a:prstGeom>
          <a:solidFill>
            <a:srgbClr val="FFFFFF"/>
          </a:solidFill>
        </p:spPr>
      </p:pic>
      <p:sp>
        <p:nvSpPr>
          <p:cNvPr id="30722" name="Title 1"/>
          <p:cNvSpPr>
            <a:spLocks noGrp="1"/>
          </p:cNvSpPr>
          <p:nvPr>
            <p:ph type="title"/>
          </p:nvPr>
        </p:nvSpPr>
        <p:spPr>
          <a:xfrm>
            <a:off x="1981200" y="274638"/>
            <a:ext cx="7467600" cy="1143000"/>
          </a:xfrm>
        </p:spPr>
        <p:txBody>
          <a:bodyPr wrap="square" anchor="ctr">
            <a:normAutofit/>
          </a:bodyPr>
          <a:lstStyle/>
          <a:p>
            <a:pPr eaLnBrk="1" hangingPunct="1"/>
            <a:r>
              <a:rPr lang="en-US" dirty="0"/>
              <a:t> </a:t>
            </a:r>
          </a:p>
        </p:txBody>
      </p:sp>
      <p:sp>
        <p:nvSpPr>
          <p:cNvPr id="5" name="Rectangle 4">
            <a:extLst>
              <a:ext uri="{FF2B5EF4-FFF2-40B4-BE49-F238E27FC236}">
                <a16:creationId xmlns:a16="http://schemas.microsoft.com/office/drawing/2014/main" xmlns="" id="{C96FC997-7BB2-3614-A59D-865E4D25D049}"/>
              </a:ext>
            </a:extLst>
          </p:cNvPr>
          <p:cNvSpPr/>
          <p:nvPr/>
        </p:nvSpPr>
        <p:spPr>
          <a:xfrm>
            <a:off x="-15206" y="-12700"/>
            <a:ext cx="12346905" cy="69723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sz="half" idx="1"/>
          </p:nvPr>
        </p:nvSpPr>
        <p:spPr>
          <a:xfrm>
            <a:off x="1524000" y="1066801"/>
            <a:ext cx="9144000" cy="5059363"/>
          </a:xfrm>
        </p:spPr>
        <p:txBody>
          <a:bodyPr wrap="square" anchor="t">
            <a:normAutofit lnSpcReduction="10000"/>
          </a:bodyPr>
          <a:lstStyle/>
          <a:p>
            <a:pPr marL="420624" indent="-384048" algn="ctr" eaLnBrk="1" fontAlgn="auto" hangingPunct="1">
              <a:spcAft>
                <a:spcPts val="0"/>
              </a:spcAft>
              <a:buNone/>
              <a:defRPr/>
            </a:pPr>
            <a:r>
              <a:rPr lang="en-US" sz="2800" b="1" dirty="0">
                <a:solidFill>
                  <a:schemeClr val="accent6">
                    <a:lumMod val="50000"/>
                  </a:schemeClr>
                </a:solidFill>
              </a:rPr>
              <a:t>FASTING:</a:t>
            </a:r>
          </a:p>
          <a:p>
            <a:pPr marL="420624" indent="-384048" algn="ctr" eaLnBrk="1" fontAlgn="auto" hangingPunct="1">
              <a:spcAft>
                <a:spcPts val="0"/>
              </a:spcAft>
              <a:buNone/>
              <a:defRPr/>
            </a:pPr>
            <a:r>
              <a:rPr lang="en-US" sz="5500" b="1" dirty="0">
                <a:solidFill>
                  <a:schemeClr val="accent6">
                    <a:lumMod val="50000"/>
                  </a:schemeClr>
                </a:solidFill>
              </a:rPr>
              <a:t>80-100</a:t>
            </a:r>
          </a:p>
          <a:p>
            <a:pPr marL="420624" indent="-384048" algn="ctr" eaLnBrk="1" fontAlgn="auto" hangingPunct="1">
              <a:spcAft>
                <a:spcPts val="0"/>
              </a:spcAft>
              <a:buNone/>
              <a:defRPr/>
            </a:pPr>
            <a:endParaRPr lang="en-US" sz="2400" b="1" dirty="0">
              <a:solidFill>
                <a:schemeClr val="accent6">
                  <a:lumMod val="50000"/>
                </a:schemeClr>
              </a:solidFill>
            </a:endParaRPr>
          </a:p>
          <a:p>
            <a:pPr marL="420624" indent="-384048" algn="ctr" eaLnBrk="1" fontAlgn="auto" hangingPunct="1">
              <a:spcAft>
                <a:spcPts val="0"/>
              </a:spcAft>
              <a:buNone/>
              <a:defRPr/>
            </a:pPr>
            <a:r>
              <a:rPr lang="en-US" sz="2800" b="1" dirty="0">
                <a:solidFill>
                  <a:schemeClr val="accent6">
                    <a:lumMod val="50000"/>
                  </a:schemeClr>
                </a:solidFill>
              </a:rPr>
              <a:t>AFTERNOON OR EVENING BEFORE EATING:</a:t>
            </a:r>
          </a:p>
          <a:p>
            <a:pPr marL="420624" indent="-384048" algn="ctr" eaLnBrk="1" fontAlgn="auto" hangingPunct="1">
              <a:spcAft>
                <a:spcPts val="0"/>
              </a:spcAft>
              <a:buNone/>
              <a:defRPr/>
            </a:pPr>
            <a:r>
              <a:rPr lang="en-US" sz="5500" b="1" dirty="0">
                <a:solidFill>
                  <a:schemeClr val="accent6">
                    <a:lumMod val="50000"/>
                  </a:schemeClr>
                </a:solidFill>
              </a:rPr>
              <a:t>80-150</a:t>
            </a:r>
          </a:p>
          <a:p>
            <a:pPr marL="420624" indent="-384048" algn="ctr" eaLnBrk="1" fontAlgn="auto" hangingPunct="1">
              <a:spcAft>
                <a:spcPts val="0"/>
              </a:spcAft>
              <a:buNone/>
              <a:defRPr/>
            </a:pPr>
            <a:endParaRPr lang="en-US" sz="2800" b="1" dirty="0">
              <a:solidFill>
                <a:schemeClr val="accent6">
                  <a:lumMod val="50000"/>
                </a:schemeClr>
              </a:solidFill>
            </a:endParaRPr>
          </a:p>
          <a:p>
            <a:pPr marL="420624" indent="-384048" algn="ctr" eaLnBrk="1" fontAlgn="auto" hangingPunct="1">
              <a:spcAft>
                <a:spcPts val="0"/>
              </a:spcAft>
              <a:buNone/>
              <a:defRPr/>
            </a:pPr>
            <a:r>
              <a:rPr lang="en-US" sz="2800" b="1" dirty="0">
                <a:solidFill>
                  <a:schemeClr val="accent6">
                    <a:lumMod val="50000"/>
                  </a:schemeClr>
                </a:solidFill>
              </a:rPr>
              <a:t>TWO HOURS AFTER EATING:</a:t>
            </a:r>
          </a:p>
          <a:p>
            <a:pPr marL="420624" indent="-384048" algn="ctr" eaLnBrk="1" fontAlgn="auto" hangingPunct="1">
              <a:spcAft>
                <a:spcPts val="0"/>
              </a:spcAft>
              <a:buNone/>
              <a:defRPr/>
            </a:pPr>
            <a:r>
              <a:rPr lang="en-US" sz="5500" b="1" dirty="0">
                <a:solidFill>
                  <a:schemeClr val="accent6">
                    <a:lumMod val="50000"/>
                  </a:schemeClr>
                </a:solidFill>
              </a:rPr>
              <a:t>80-200</a:t>
            </a:r>
          </a:p>
        </p:txBody>
      </p:sp>
    </p:spTree>
    <p:extLst>
      <p:ext uri="{BB962C8B-B14F-4D97-AF65-F5344CB8AC3E}">
        <p14:creationId xmlns:p14="http://schemas.microsoft.com/office/powerpoint/2010/main" val="108666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0" y="0"/>
            <a:ext cx="12192000" cy="15494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5000" b="1" dirty="0">
                <a:solidFill>
                  <a:schemeClr val="accent6">
                    <a:lumMod val="50000"/>
                  </a:schemeClr>
                </a:solidFill>
              </a:rPr>
              <a:t>LET'S TAKE CARE OF WHAT WE EAT!</a:t>
            </a:r>
          </a:p>
          <a:p>
            <a:pPr algn="ctr"/>
            <a:r>
              <a:rPr lang="en-US" sz="5000" b="1" dirty="0">
                <a:solidFill>
                  <a:schemeClr val="accent6">
                    <a:lumMod val="50000"/>
                  </a:schemeClr>
                </a:solidFill>
              </a:rPr>
              <a:t>IT IS IMPORTANT!</a:t>
            </a:r>
          </a:p>
        </p:txBody>
      </p:sp>
      <p:pic>
        <p:nvPicPr>
          <p:cNvPr id="2" name="Picture 1" descr="A picture containing food, vegetable, different, fresh&#10;&#10;Description automatically generated">
            <a:extLst>
              <a:ext uri="{FF2B5EF4-FFF2-40B4-BE49-F238E27FC236}">
                <a16:creationId xmlns:a16="http://schemas.microsoft.com/office/drawing/2014/main" xmlns="" id="{CDC0C31A-49BD-464F-AACB-BEC2FFF3FF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4940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d apple on blue weighing scale">
            <a:extLst>
              <a:ext uri="{FF2B5EF4-FFF2-40B4-BE49-F238E27FC236}">
                <a16:creationId xmlns:a16="http://schemas.microsoft.com/office/drawing/2014/main" xmlns="" id="{B9EC86AB-249D-8A41-BED2-A125C76602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7650" name="Title 1"/>
          <p:cNvSpPr>
            <a:spLocks noGrp="1"/>
          </p:cNvSpPr>
          <p:nvPr>
            <p:ph type="title"/>
          </p:nvPr>
        </p:nvSpPr>
        <p:spPr/>
        <p:txBody>
          <a:bodyPr/>
          <a:lstStyle/>
          <a:p>
            <a:pPr eaLnBrk="1" hangingPunct="1"/>
            <a:r>
              <a:rPr lang="en-US">
                <a:ea typeface="ＭＳ Ｐゴシック" pitchFamily="34" charset="-128"/>
              </a:rPr>
              <a:t> </a:t>
            </a:r>
          </a:p>
        </p:txBody>
      </p:sp>
      <p:sp>
        <p:nvSpPr>
          <p:cNvPr id="7" name="Rectangle 6"/>
          <p:cNvSpPr/>
          <p:nvPr/>
        </p:nvSpPr>
        <p:spPr bwMode="gray">
          <a:xfrm>
            <a:off x="1393372" y="5203734"/>
            <a:ext cx="9405257"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6000" dirty="0">
                <a:solidFill>
                  <a:schemeClr val="accent6">
                    <a:lumMod val="50000"/>
                  </a:schemeClr>
                </a:solidFill>
              </a:rPr>
              <a:t>Managing your weight</a:t>
            </a:r>
          </a:p>
          <a:p>
            <a:pPr algn="ctr"/>
            <a:r>
              <a:rPr lang="en-US" sz="6000" dirty="0">
                <a:solidFill>
                  <a:schemeClr val="accent6">
                    <a:lumMod val="50000"/>
                  </a:schemeClr>
                </a:solidFill>
              </a:rPr>
              <a:t>is important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sule and tablet formed in a heart on top of a medicine bottle">
            <a:extLst>
              <a:ext uri="{FF2B5EF4-FFF2-40B4-BE49-F238E27FC236}">
                <a16:creationId xmlns:a16="http://schemas.microsoft.com/office/drawing/2014/main" xmlns="" id="{47C76512-9F10-8545-A2C4-EDB38E03DD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noFill/>
        </p:spPr>
      </p:pic>
      <p:sp>
        <p:nvSpPr>
          <p:cNvPr id="28675" name="Content Placeholder 2"/>
          <p:cNvSpPr>
            <a:spLocks noGrp="1"/>
          </p:cNvSpPr>
          <p:nvPr>
            <p:ph type="subTitle" idx="1"/>
          </p:nvPr>
        </p:nvSpPr>
        <p:spPr>
          <a:xfrm>
            <a:off x="2034546" y="4962525"/>
            <a:ext cx="4724762" cy="1219200"/>
          </a:xfrm>
        </p:spPr>
        <p:txBody>
          <a:bodyPr wrap="square" anchor="t">
            <a:normAutofit/>
          </a:bodyPr>
          <a:lstStyle/>
          <a:p>
            <a:pPr eaLnBrk="1" hangingPunct="1">
              <a:buFont typeface="Arial" pitchFamily="34" charset="0"/>
              <a:buNone/>
            </a:pPr>
            <a:endParaRPr lang="en-US"/>
          </a:p>
          <a:p>
            <a:pPr eaLnBrk="1" hangingPunct="1">
              <a:buFont typeface="Arial" pitchFamily="34" charset="0"/>
              <a:buNone/>
            </a:pPr>
            <a:endParaRPr lang="en-US"/>
          </a:p>
        </p:txBody>
      </p:sp>
      <p:sp>
        <p:nvSpPr>
          <p:cNvPr id="5" name="Rectangle 4">
            <a:extLst>
              <a:ext uri="{FF2B5EF4-FFF2-40B4-BE49-F238E27FC236}">
                <a16:creationId xmlns:a16="http://schemas.microsoft.com/office/drawing/2014/main" xmlns="" id="{5E441FBE-076F-CC09-5C42-8AB7F3BBE704}"/>
              </a:ext>
            </a:extLst>
          </p:cNvPr>
          <p:cNvSpPr/>
          <p:nvPr/>
        </p:nvSpPr>
        <p:spPr bwMode="gray">
          <a:xfrm>
            <a:off x="1" y="5257074"/>
            <a:ext cx="12192000"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500" b="1" dirty="0">
                <a:solidFill>
                  <a:schemeClr val="accent3">
                    <a:lumMod val="50000"/>
                  </a:schemeClr>
                </a:solidFill>
              </a:rPr>
              <a:t>Taking your medicine is important</a:t>
            </a: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2D16DD57438F43A287BB85163B9D6D" ma:contentTypeVersion="2" ma:contentTypeDescription="Create a new document." ma:contentTypeScope="" ma:versionID="da500c395b2110fe844053287ba5b8a2">
  <xsd:schema xmlns:xsd="http://www.w3.org/2001/XMLSchema" xmlns:xs="http://www.w3.org/2001/XMLSchema" xmlns:p="http://schemas.microsoft.com/office/2006/metadata/properties" xmlns:ns2="c0b14a7a-ce08-47f2-9104-3c9f91612485" targetNamespace="http://schemas.microsoft.com/office/2006/metadata/properties" ma:root="true" ma:fieldsID="ff8d8aa1581c6a3dca24acb581ac482b" ns2:_="">
    <xsd:import namespace="c0b14a7a-ce08-47f2-9104-3c9f9161248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b14a7a-ce08-47f2-9104-3c9f91612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D8A62F-4F24-4564-A285-F5FDBD714219}">
  <ds:schemaRefs>
    <ds:schemaRef ds:uri="http://schemas.microsoft.com/sharepoint/v3/contenttype/forms"/>
  </ds:schemaRefs>
</ds:datastoreItem>
</file>

<file path=customXml/itemProps2.xml><?xml version="1.0" encoding="utf-8"?>
<ds:datastoreItem xmlns:ds="http://schemas.openxmlformats.org/officeDocument/2006/customXml" ds:itemID="{0210E9C7-A06B-4A39-8D7B-3772A2A804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b14a7a-ce08-47f2-9104-3c9f91612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3A6AFC-7884-42F3-8EA4-DC3920D2481C}">
  <ds:schemaRefs>
    <ds:schemaRef ds:uri="http://schemas.openxmlformats.org/package/2006/metadata/core-properties"/>
    <ds:schemaRef ds:uri="http://purl.org/dc/elements/1.1/"/>
    <ds:schemaRef ds:uri="http://schemas.microsoft.com/office/infopath/2007/PartnerControls"/>
    <ds:schemaRef ds:uri="http://purl.org/dc/dcmitype/"/>
    <ds:schemaRef ds:uri="http://schemas.microsoft.com/office/2006/metadata/properties"/>
    <ds:schemaRef ds:uri="http://schemas.microsoft.com/office/2006/documentManagement/types"/>
    <ds:schemaRef ds:uri="http://purl.org/dc/terms/"/>
    <ds:schemaRef ds:uri="c0b14a7a-ce08-47f2-9104-3c9f9161248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Technic</Template>
  <TotalTime>6329</TotalTime>
  <Words>3737</Words>
  <Application>Microsoft Office PowerPoint</Application>
  <PresentationFormat>Widescreen</PresentationFormat>
  <Paragraphs>205</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ＭＳ Ｐゴシック</vt:lpstr>
      <vt:lpstr>Arial</vt:lpstr>
      <vt:lpstr>Arial Black</vt:lpstr>
      <vt:lpstr>Calibri</vt:lpstr>
      <vt:lpstr>Franklin Gothic Book</vt:lpstr>
      <vt:lpstr>Tahoma</vt:lpstr>
      <vt:lpstr>Times New Roman</vt:lpstr>
      <vt:lpstr>Wingdings 2</vt:lpstr>
      <vt:lpstr>Technic</vt:lpstr>
      <vt:lpstr>PowerPoint Presentation</vt:lpstr>
      <vt:lpstr>Making Changes</vt:lpstr>
      <vt:lpstr> </vt:lpstr>
      <vt:lpstr>Diabetes</vt:lpstr>
      <vt:lpstr>WHAT IS THE GOAL?</vt:lpstr>
      <vt:lpstr> </vt:lpstr>
      <vt:lpstr>PowerPoint Presentation</vt:lpstr>
      <vt:lpstr> </vt:lpstr>
      <vt:lpstr>PowerPoint Presentation</vt:lpstr>
      <vt:lpstr>But I feel good!</vt:lpstr>
      <vt:lpstr>PowerPoint Presentation</vt:lpstr>
      <vt:lpstr> </vt:lpstr>
      <vt:lpstr>AND WHAT HAPPENS IF YOU DON'T TAKE CARE OF YOURSELF...</vt:lpstr>
      <vt:lpstr> </vt:lpstr>
      <vt:lpstr> </vt:lpstr>
      <vt:lpstr>  </vt:lpstr>
      <vt:lpstr> </vt:lpstr>
      <vt:lpstr> </vt:lpstr>
      <vt:lpstr>Social  / Practical Help</vt:lpstr>
      <vt:lpstr> </vt:lpstr>
      <vt:lpstr>  </vt:lpstr>
      <vt:lpstr> </vt:lpstr>
      <vt:lpstr> </vt:lpstr>
      <vt:lpstr>So….let’s take action</vt:lpstr>
      <vt:lpstr> </vt:lpstr>
      <vt:lpstr>PowerPoint Presentation</vt:lpstr>
      <vt:lpstr>Pills:  $4 per month or  $10 per 3 months</vt:lpstr>
      <vt:lpstr>We are here to help you</vt:lpstr>
      <vt:lpstr>Thank You!</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Cardenas</dc:creator>
  <cp:lastModifiedBy>Microsoft account</cp:lastModifiedBy>
  <cp:revision>173</cp:revision>
  <cp:lastPrinted>2021-07-03T01:44:34Z</cp:lastPrinted>
  <dcterms:created xsi:type="dcterms:W3CDTF">2018-08-13T15:38:38Z</dcterms:created>
  <dcterms:modified xsi:type="dcterms:W3CDTF">2022-09-19T21:42:22Z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0x010100442D16DD57438F43A287BB85163B9D6D</vt:lpwstr>
  </property>
</Properties>
</file>