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482" r:id="rId2"/>
    <p:sldId id="377" r:id="rId3"/>
    <p:sldId id="386" r:id="rId4"/>
    <p:sldId id="472" r:id="rId5"/>
    <p:sldId id="471" r:id="rId6"/>
    <p:sldId id="478" r:id="rId7"/>
    <p:sldId id="479" r:id="rId8"/>
    <p:sldId id="473" r:id="rId9"/>
    <p:sldId id="474" r:id="rId10"/>
    <p:sldId id="276" r:id="rId11"/>
    <p:sldId id="481" r:id="rId12"/>
    <p:sldId id="390" r:id="rId13"/>
    <p:sldId id="263" r:id="rId14"/>
    <p:sldId id="256" r:id="rId15"/>
    <p:sldId id="273" r:id="rId16"/>
    <p:sldId id="264" r:id="rId17"/>
    <p:sldId id="266" r:id="rId18"/>
    <p:sldId id="488" r:id="rId19"/>
    <p:sldId id="489" r:id="rId20"/>
    <p:sldId id="490" r:id="rId21"/>
    <p:sldId id="491" r:id="rId22"/>
    <p:sldId id="497" r:id="rId23"/>
    <p:sldId id="498" r:id="rId24"/>
    <p:sldId id="499" r:id="rId25"/>
    <p:sldId id="500" r:id="rId26"/>
    <p:sldId id="501" r:id="rId27"/>
    <p:sldId id="559" r:id="rId28"/>
    <p:sldId id="560" r:id="rId29"/>
    <p:sldId id="378" r:id="rId30"/>
    <p:sldId id="564" r:id="rId31"/>
    <p:sldId id="279" r:id="rId32"/>
    <p:sldId id="502" r:id="rId33"/>
    <p:sldId id="503" r:id="rId34"/>
    <p:sldId id="504" r:id="rId35"/>
    <p:sldId id="505" r:id="rId36"/>
    <p:sldId id="506" r:id="rId37"/>
    <p:sldId id="508" r:id="rId38"/>
    <p:sldId id="509" r:id="rId39"/>
    <p:sldId id="510" r:id="rId40"/>
    <p:sldId id="511" r:id="rId41"/>
    <p:sldId id="512" r:id="rId42"/>
    <p:sldId id="513" r:id="rId43"/>
    <p:sldId id="514" r:id="rId44"/>
    <p:sldId id="516" r:id="rId45"/>
    <p:sldId id="518" r:id="rId46"/>
    <p:sldId id="519" r:id="rId47"/>
    <p:sldId id="520" r:id="rId48"/>
    <p:sldId id="522" r:id="rId49"/>
    <p:sldId id="523" r:id="rId50"/>
    <p:sldId id="562" r:id="rId51"/>
    <p:sldId id="525" r:id="rId52"/>
    <p:sldId id="526" r:id="rId53"/>
    <p:sldId id="527" r:id="rId54"/>
    <p:sldId id="528" r:id="rId55"/>
    <p:sldId id="529" r:id="rId56"/>
    <p:sldId id="530" r:id="rId57"/>
    <p:sldId id="531" r:id="rId58"/>
    <p:sldId id="532" r:id="rId59"/>
    <p:sldId id="533" r:id="rId60"/>
    <p:sldId id="534" r:id="rId61"/>
    <p:sldId id="535" r:id="rId62"/>
    <p:sldId id="563" r:id="rId63"/>
    <p:sldId id="537" r:id="rId64"/>
    <p:sldId id="538" r:id="rId65"/>
    <p:sldId id="539" r:id="rId66"/>
    <p:sldId id="540" r:id="rId67"/>
    <p:sldId id="541" r:id="rId68"/>
    <p:sldId id="542" r:id="rId69"/>
    <p:sldId id="543" r:id="rId70"/>
    <p:sldId id="544" r:id="rId71"/>
    <p:sldId id="545" r:id="rId72"/>
    <p:sldId id="546" r:id="rId73"/>
    <p:sldId id="547" r:id="rId74"/>
    <p:sldId id="548" r:id="rId75"/>
    <p:sldId id="549" r:id="rId76"/>
    <p:sldId id="550" r:id="rId77"/>
    <p:sldId id="551" r:id="rId78"/>
    <p:sldId id="552" r:id="rId79"/>
    <p:sldId id="553" r:id="rId80"/>
    <p:sldId id="554" r:id="rId81"/>
    <p:sldId id="557" r:id="rId82"/>
    <p:sldId id="558"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70"/>
    <p:restoredTop sz="82357"/>
  </p:normalViewPr>
  <p:slideViewPr>
    <p:cSldViewPr snapToGrid="0" snapToObjects="1">
      <p:cViewPr varScale="1">
        <p:scale>
          <a:sx n="99" d="100"/>
          <a:sy n="99" d="100"/>
        </p:scale>
        <p:origin x="208"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3.xml.rels><?xml version="1.0" encoding="UTF-8" standalone="yes"?>
<Relationships xmlns="http://schemas.openxmlformats.org/package/2006/relationships"><Relationship Id="rId1" Type="http://schemas.openxmlformats.org/officeDocument/2006/relationships/image" Target="../media/image24.png"/></Relationships>
</file>

<file path=ppt/diagrams/_rels/data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7BE0C-62C4-6A4E-9045-416495F3F6FD}" type="doc">
      <dgm:prSet loTypeId="urn:microsoft.com/office/officeart/2005/8/layout/vList2" loCatId="cycle" qsTypeId="urn:microsoft.com/office/officeart/2005/8/quickstyle/3d2" qsCatId="3D" csTypeId="urn:microsoft.com/office/officeart/2005/8/colors/accent6_2" csCatId="accent6" phldr="1"/>
      <dgm:spPr/>
      <dgm:t>
        <a:bodyPr/>
        <a:lstStyle/>
        <a:p>
          <a:endParaRPr lang="en-US"/>
        </a:p>
      </dgm:t>
    </dgm:pt>
    <dgm:pt modelId="{639414EA-DFA6-7A43-A529-8C42B96A2710}">
      <dgm:prSet phldrT="[Text]" custT="1"/>
      <dgm:spPr/>
      <dgm:t>
        <a:bodyPr/>
        <a:lstStyle/>
        <a:p>
          <a:r>
            <a:rPr lang="en-US" sz="3000" b="1" dirty="0"/>
            <a:t>Los CHW son</a:t>
          </a:r>
        </a:p>
      </dgm:t>
    </dgm:pt>
    <dgm:pt modelId="{091E2539-273D-1346-8D06-0BB0E6B5C645}" type="parTrans" cxnId="{AC4CA45F-5D94-2141-A672-36CB7F742985}">
      <dgm:prSet/>
      <dgm:spPr/>
      <dgm:t>
        <a:bodyPr/>
        <a:lstStyle/>
        <a:p>
          <a:endParaRPr lang="en-US" sz="1800"/>
        </a:p>
      </dgm:t>
    </dgm:pt>
    <dgm:pt modelId="{4F7B6032-8ECE-E040-AAC6-230615AC6A8B}" type="sibTrans" cxnId="{AC4CA45F-5D94-2141-A672-36CB7F742985}">
      <dgm:prSet/>
      <dgm:spPr/>
      <dgm:t>
        <a:bodyPr/>
        <a:lstStyle/>
        <a:p>
          <a:endParaRPr lang="en-US" sz="1800"/>
        </a:p>
      </dgm:t>
    </dgm:pt>
    <dgm:pt modelId="{9163D23E-146F-4247-ABB4-DBDA7E4DFE89}">
      <dgm:prSet phldrT="[Text]" custT="1"/>
      <dgm:spPr/>
      <dgm:t>
        <a:bodyPr/>
        <a:lstStyle/>
        <a:p>
          <a:r>
            <a:rPr lang="es-GT" sz="1800" noProof="0" dirty="0"/>
            <a:t>Trabajadores de salud pública de primera línea</a:t>
          </a:r>
        </a:p>
      </dgm:t>
    </dgm:pt>
    <dgm:pt modelId="{EA44252D-704F-BC4D-ADA9-2F51515698C6}" type="parTrans" cxnId="{F3F979DC-A238-1340-B19E-B08A7537F53F}">
      <dgm:prSet/>
      <dgm:spPr/>
      <dgm:t>
        <a:bodyPr/>
        <a:lstStyle/>
        <a:p>
          <a:endParaRPr lang="en-US" sz="1800"/>
        </a:p>
      </dgm:t>
    </dgm:pt>
    <dgm:pt modelId="{06213472-FDF0-FE44-9A0C-C9E1C5A628C9}" type="sibTrans" cxnId="{F3F979DC-A238-1340-B19E-B08A7537F53F}">
      <dgm:prSet/>
      <dgm:spPr/>
      <dgm:t>
        <a:bodyPr/>
        <a:lstStyle/>
        <a:p>
          <a:endParaRPr lang="en-US" sz="1800"/>
        </a:p>
      </dgm:t>
    </dgm:pt>
    <dgm:pt modelId="{985B2310-87A3-334A-9B1F-02CEE2FE21E6}">
      <dgm:prSet phldrT="[Text]" custT="1"/>
      <dgm:spPr/>
      <dgm:t>
        <a:bodyPr/>
        <a:lstStyle/>
        <a:p>
          <a:r>
            <a:rPr lang="en-US" sz="3000" b="1" dirty="0"/>
            <a:t> Los CHW </a:t>
          </a:r>
          <a:r>
            <a:rPr lang="es-GT" sz="3000" b="1" noProof="0" dirty="0"/>
            <a:t>trabajan</a:t>
          </a:r>
          <a:r>
            <a:rPr lang="en-US" sz="3000" b="1" dirty="0"/>
            <a:t> para </a:t>
          </a:r>
        </a:p>
      </dgm:t>
    </dgm:pt>
    <dgm:pt modelId="{BE455869-3BE1-AC41-AE63-FD0825B22C14}" type="parTrans" cxnId="{D675C480-A54F-4D43-B7E5-9D96C8F893CD}">
      <dgm:prSet/>
      <dgm:spPr/>
      <dgm:t>
        <a:bodyPr/>
        <a:lstStyle/>
        <a:p>
          <a:endParaRPr lang="en-US" sz="1800"/>
        </a:p>
      </dgm:t>
    </dgm:pt>
    <dgm:pt modelId="{8BFFB311-3729-6C46-A62F-C06A7FC39CB7}" type="sibTrans" cxnId="{D675C480-A54F-4D43-B7E5-9D96C8F893CD}">
      <dgm:prSet/>
      <dgm:spPr/>
      <dgm:t>
        <a:bodyPr/>
        <a:lstStyle/>
        <a:p>
          <a:endParaRPr lang="en-US" sz="1800"/>
        </a:p>
      </dgm:t>
    </dgm:pt>
    <dgm:pt modelId="{2FA08026-4734-4346-B54F-C600F98BC7DA}">
      <dgm:prSet phldrT="[Text]" custT="1"/>
      <dgm:spPr/>
      <dgm:t>
        <a:bodyPr/>
        <a:lstStyle/>
        <a:p>
          <a:r>
            <a:rPr lang="es-GT" sz="1800" noProof="0" dirty="0"/>
            <a:t>Ser un puente a los pacientes con recursos y servicios</a:t>
          </a:r>
        </a:p>
      </dgm:t>
    </dgm:pt>
    <dgm:pt modelId="{A8635FDA-89FB-C445-9B01-5B7318F3587B}" type="parTrans" cxnId="{0037F1BD-5633-814F-A3C8-E08AF504561B}">
      <dgm:prSet/>
      <dgm:spPr/>
      <dgm:t>
        <a:bodyPr/>
        <a:lstStyle/>
        <a:p>
          <a:endParaRPr lang="en-US" sz="1800"/>
        </a:p>
      </dgm:t>
    </dgm:pt>
    <dgm:pt modelId="{F531C560-5CFD-294F-B3B6-AC5D0DB73EBD}" type="sibTrans" cxnId="{0037F1BD-5633-814F-A3C8-E08AF504561B}">
      <dgm:prSet/>
      <dgm:spPr/>
      <dgm:t>
        <a:bodyPr/>
        <a:lstStyle/>
        <a:p>
          <a:endParaRPr lang="en-US" sz="1800"/>
        </a:p>
      </dgm:t>
    </dgm:pt>
    <dgm:pt modelId="{2623FCE6-B6D7-6D4B-8780-0955AD1B4266}">
      <dgm:prSet custT="1"/>
      <dgm:spPr/>
      <dgm:t>
        <a:bodyPr/>
        <a:lstStyle/>
        <a:p>
          <a:r>
            <a:rPr lang="es-GT" sz="1800" noProof="0" dirty="0"/>
            <a:t>Miembros confiables de la comunidad</a:t>
          </a:r>
        </a:p>
      </dgm:t>
    </dgm:pt>
    <dgm:pt modelId="{DA375BFC-75F8-A84D-B21F-B1A2421745FC}" type="parTrans" cxnId="{2314E486-1164-5946-A955-CB7E01887552}">
      <dgm:prSet/>
      <dgm:spPr/>
      <dgm:t>
        <a:bodyPr/>
        <a:lstStyle/>
        <a:p>
          <a:endParaRPr lang="en-US" sz="1800"/>
        </a:p>
      </dgm:t>
    </dgm:pt>
    <dgm:pt modelId="{F8ADDFCF-D2CA-DA49-BD30-5C520BE1D1C4}" type="sibTrans" cxnId="{2314E486-1164-5946-A955-CB7E01887552}">
      <dgm:prSet/>
      <dgm:spPr/>
      <dgm:t>
        <a:bodyPr/>
        <a:lstStyle/>
        <a:p>
          <a:endParaRPr lang="en-US" sz="1800"/>
        </a:p>
      </dgm:t>
    </dgm:pt>
    <dgm:pt modelId="{42C2C332-0B0A-744A-957B-856FCB7B85A7}">
      <dgm:prSet custT="1"/>
      <dgm:spPr/>
      <dgm:t>
        <a:bodyPr/>
        <a:lstStyle/>
        <a:p>
          <a:r>
            <a:rPr lang="es-GT" sz="1800" noProof="0" dirty="0"/>
            <a:t>Estrechamente conectados a la comunidad</a:t>
          </a:r>
        </a:p>
      </dgm:t>
    </dgm:pt>
    <dgm:pt modelId="{34B37E07-70D2-BC4E-BA0F-ACF9F67F3487}" type="parTrans" cxnId="{B4D37666-6188-D246-B3ED-D3F56E90355F}">
      <dgm:prSet/>
      <dgm:spPr/>
      <dgm:t>
        <a:bodyPr/>
        <a:lstStyle/>
        <a:p>
          <a:endParaRPr lang="en-US" sz="1800"/>
        </a:p>
      </dgm:t>
    </dgm:pt>
    <dgm:pt modelId="{26D4A6E4-7773-8142-A42F-0BB840648353}" type="sibTrans" cxnId="{B4D37666-6188-D246-B3ED-D3F56E90355F}">
      <dgm:prSet/>
      <dgm:spPr/>
      <dgm:t>
        <a:bodyPr/>
        <a:lstStyle/>
        <a:p>
          <a:endParaRPr lang="en-US" sz="1800"/>
        </a:p>
      </dgm:t>
    </dgm:pt>
    <dgm:pt modelId="{97EAF909-881C-7D41-A048-9581A7D96A85}">
      <dgm:prSet custT="1"/>
      <dgm:spPr/>
      <dgm:t>
        <a:bodyPr/>
        <a:lstStyle/>
        <a:p>
          <a:r>
            <a:rPr lang="es-GT" sz="1800" noProof="0" dirty="0"/>
            <a:t>Desarrollar capacidades </a:t>
          </a:r>
        </a:p>
      </dgm:t>
    </dgm:pt>
    <dgm:pt modelId="{58FA64B0-A640-A14B-815C-B771057F9700}" type="parTrans" cxnId="{A1BEB121-5659-2A41-844E-47232214E937}">
      <dgm:prSet/>
      <dgm:spPr/>
      <dgm:t>
        <a:bodyPr/>
        <a:lstStyle/>
        <a:p>
          <a:endParaRPr lang="en-US" sz="1800"/>
        </a:p>
      </dgm:t>
    </dgm:pt>
    <dgm:pt modelId="{D5E1A3E4-6941-324E-BD60-53C6B5F15C42}" type="sibTrans" cxnId="{A1BEB121-5659-2A41-844E-47232214E937}">
      <dgm:prSet/>
      <dgm:spPr/>
      <dgm:t>
        <a:bodyPr/>
        <a:lstStyle/>
        <a:p>
          <a:endParaRPr lang="en-US" sz="1800"/>
        </a:p>
      </dgm:t>
    </dgm:pt>
    <dgm:pt modelId="{7DA6A859-E499-7840-B158-41824A07BEF6}">
      <dgm:prSet custT="1"/>
      <dgm:spPr/>
      <dgm:t>
        <a:bodyPr/>
        <a:lstStyle/>
        <a:p>
          <a:r>
            <a:rPr lang="es-GT" sz="1800" noProof="0" dirty="0"/>
            <a:t>Incrementar  al acceso a esos servicios </a:t>
          </a:r>
        </a:p>
      </dgm:t>
    </dgm:pt>
    <dgm:pt modelId="{F16818E4-32DF-FB42-AE4A-164DAB6850F2}" type="parTrans" cxnId="{77004F23-8A15-6D4A-AAC9-2DDF7DFAFD71}">
      <dgm:prSet/>
      <dgm:spPr/>
      <dgm:t>
        <a:bodyPr/>
        <a:lstStyle/>
        <a:p>
          <a:endParaRPr lang="en-US" sz="1800"/>
        </a:p>
      </dgm:t>
    </dgm:pt>
    <dgm:pt modelId="{A76C7C29-16EE-944E-BE96-B51038A586FF}" type="sibTrans" cxnId="{77004F23-8A15-6D4A-AAC9-2DDF7DFAFD71}">
      <dgm:prSet/>
      <dgm:spPr/>
      <dgm:t>
        <a:bodyPr/>
        <a:lstStyle/>
        <a:p>
          <a:endParaRPr lang="en-US" sz="1800"/>
        </a:p>
      </dgm:t>
    </dgm:pt>
    <dgm:pt modelId="{32EC1BB3-6791-BD41-A310-9AFCDB18DC07}">
      <dgm:prSet custT="1"/>
      <dgm:spPr/>
      <dgm:t>
        <a:bodyPr/>
        <a:lstStyle/>
        <a:p>
          <a:r>
            <a:rPr lang="es-GT" sz="1800" noProof="0" dirty="0"/>
            <a:t>Educar,  aconsejar informalmente y abogar</a:t>
          </a:r>
        </a:p>
      </dgm:t>
    </dgm:pt>
    <dgm:pt modelId="{132355A3-DC31-734F-A9A1-FACBB8DC68D0}" type="parTrans" cxnId="{825F412C-ABCF-6343-93C2-5F8D1C65F33E}">
      <dgm:prSet/>
      <dgm:spPr/>
      <dgm:t>
        <a:bodyPr/>
        <a:lstStyle/>
        <a:p>
          <a:endParaRPr lang="en-US" sz="1800"/>
        </a:p>
      </dgm:t>
    </dgm:pt>
    <dgm:pt modelId="{4C76545D-1522-C34C-A868-C303A4410B73}" type="sibTrans" cxnId="{825F412C-ABCF-6343-93C2-5F8D1C65F33E}">
      <dgm:prSet/>
      <dgm:spPr/>
      <dgm:t>
        <a:bodyPr/>
        <a:lstStyle/>
        <a:p>
          <a:endParaRPr lang="en-US" sz="1800"/>
        </a:p>
      </dgm:t>
    </dgm:pt>
    <dgm:pt modelId="{82E0983E-A18E-F14E-A62E-B45CA6FA8830}" type="pres">
      <dgm:prSet presAssocID="{6D37BE0C-62C4-6A4E-9045-416495F3F6FD}" presName="linear" presStyleCnt="0">
        <dgm:presLayoutVars>
          <dgm:animLvl val="lvl"/>
          <dgm:resizeHandles val="exact"/>
        </dgm:presLayoutVars>
      </dgm:prSet>
      <dgm:spPr/>
    </dgm:pt>
    <dgm:pt modelId="{59341686-6C3F-A941-9888-CC92E1E98B09}" type="pres">
      <dgm:prSet presAssocID="{639414EA-DFA6-7A43-A529-8C42B96A2710}" presName="parentText" presStyleLbl="node1" presStyleIdx="0" presStyleCnt="2" custLinFactNeighborX="3740" custLinFactNeighborY="-40186">
        <dgm:presLayoutVars>
          <dgm:chMax val="0"/>
          <dgm:bulletEnabled val="1"/>
        </dgm:presLayoutVars>
      </dgm:prSet>
      <dgm:spPr/>
    </dgm:pt>
    <dgm:pt modelId="{4AA4A20D-6E95-0F43-B8E0-4F96D750F78D}" type="pres">
      <dgm:prSet presAssocID="{639414EA-DFA6-7A43-A529-8C42B96A2710}" presName="childText" presStyleLbl="revTx" presStyleIdx="0" presStyleCnt="2">
        <dgm:presLayoutVars>
          <dgm:bulletEnabled val="1"/>
        </dgm:presLayoutVars>
      </dgm:prSet>
      <dgm:spPr/>
    </dgm:pt>
    <dgm:pt modelId="{CAA0A7F5-D5CA-BA49-BD6B-66D9D57B816C}" type="pres">
      <dgm:prSet presAssocID="{985B2310-87A3-334A-9B1F-02CEE2FE21E6}" presName="parentText" presStyleLbl="node1" presStyleIdx="1" presStyleCnt="2">
        <dgm:presLayoutVars>
          <dgm:chMax val="0"/>
          <dgm:bulletEnabled val="1"/>
        </dgm:presLayoutVars>
      </dgm:prSet>
      <dgm:spPr/>
    </dgm:pt>
    <dgm:pt modelId="{6D647865-30D3-6046-84AA-6CB294C276D9}" type="pres">
      <dgm:prSet presAssocID="{985B2310-87A3-334A-9B1F-02CEE2FE21E6}" presName="childText" presStyleLbl="revTx" presStyleIdx="1" presStyleCnt="2">
        <dgm:presLayoutVars>
          <dgm:bulletEnabled val="1"/>
        </dgm:presLayoutVars>
      </dgm:prSet>
      <dgm:spPr/>
    </dgm:pt>
  </dgm:ptLst>
  <dgm:cxnLst>
    <dgm:cxn modelId="{A1BEB121-5659-2A41-844E-47232214E937}" srcId="{985B2310-87A3-334A-9B1F-02CEE2FE21E6}" destId="{97EAF909-881C-7D41-A048-9581A7D96A85}" srcOrd="3" destOrd="0" parTransId="{58FA64B0-A640-A14B-815C-B771057F9700}" sibTransId="{D5E1A3E4-6941-324E-BD60-53C6B5F15C42}"/>
    <dgm:cxn modelId="{77004F23-8A15-6D4A-AAC9-2DDF7DFAFD71}" srcId="{985B2310-87A3-334A-9B1F-02CEE2FE21E6}" destId="{7DA6A859-E499-7840-B158-41824A07BEF6}" srcOrd="2" destOrd="0" parTransId="{F16818E4-32DF-FB42-AE4A-164DAB6850F2}" sibTransId="{A76C7C29-16EE-944E-BE96-B51038A586FF}"/>
    <dgm:cxn modelId="{825F412C-ABCF-6343-93C2-5F8D1C65F33E}" srcId="{985B2310-87A3-334A-9B1F-02CEE2FE21E6}" destId="{32EC1BB3-6791-BD41-A310-9AFCDB18DC07}" srcOrd="1" destOrd="0" parTransId="{132355A3-DC31-734F-A9A1-FACBB8DC68D0}" sibTransId="{4C76545D-1522-C34C-A868-C303A4410B73}"/>
    <dgm:cxn modelId="{5511D152-3AB5-7E41-BE1D-44BA08052602}" type="presOf" srcId="{7DA6A859-E499-7840-B158-41824A07BEF6}" destId="{6D647865-30D3-6046-84AA-6CB294C276D9}" srcOrd="0" destOrd="2" presId="urn:microsoft.com/office/officeart/2005/8/layout/vList2"/>
    <dgm:cxn modelId="{56C78653-23C7-3343-809D-C2D33260EEF7}" type="presOf" srcId="{97EAF909-881C-7D41-A048-9581A7D96A85}" destId="{6D647865-30D3-6046-84AA-6CB294C276D9}" srcOrd="0" destOrd="3" presId="urn:microsoft.com/office/officeart/2005/8/layout/vList2"/>
    <dgm:cxn modelId="{59620654-878A-9145-9194-E966BE0EF36F}" type="presOf" srcId="{32EC1BB3-6791-BD41-A310-9AFCDB18DC07}" destId="{6D647865-30D3-6046-84AA-6CB294C276D9}" srcOrd="0" destOrd="1" presId="urn:microsoft.com/office/officeart/2005/8/layout/vList2"/>
    <dgm:cxn modelId="{AC4CA45F-5D94-2141-A672-36CB7F742985}" srcId="{6D37BE0C-62C4-6A4E-9045-416495F3F6FD}" destId="{639414EA-DFA6-7A43-A529-8C42B96A2710}" srcOrd="0" destOrd="0" parTransId="{091E2539-273D-1346-8D06-0BB0E6B5C645}" sibTransId="{4F7B6032-8ECE-E040-AAC6-230615AC6A8B}"/>
    <dgm:cxn modelId="{CE285D66-ECE5-0C47-9555-D85971550600}" type="presOf" srcId="{985B2310-87A3-334A-9B1F-02CEE2FE21E6}" destId="{CAA0A7F5-D5CA-BA49-BD6B-66D9D57B816C}" srcOrd="0" destOrd="0" presId="urn:microsoft.com/office/officeart/2005/8/layout/vList2"/>
    <dgm:cxn modelId="{B4D37666-6188-D246-B3ED-D3F56E90355F}" srcId="{639414EA-DFA6-7A43-A529-8C42B96A2710}" destId="{42C2C332-0B0A-744A-957B-856FCB7B85A7}" srcOrd="2" destOrd="0" parTransId="{34B37E07-70D2-BC4E-BA0F-ACF9F67F3487}" sibTransId="{26D4A6E4-7773-8142-A42F-0BB840648353}"/>
    <dgm:cxn modelId="{D675C480-A54F-4D43-B7E5-9D96C8F893CD}" srcId="{6D37BE0C-62C4-6A4E-9045-416495F3F6FD}" destId="{985B2310-87A3-334A-9B1F-02CEE2FE21E6}" srcOrd="1" destOrd="0" parTransId="{BE455869-3BE1-AC41-AE63-FD0825B22C14}" sibTransId="{8BFFB311-3729-6C46-A62F-C06A7FC39CB7}"/>
    <dgm:cxn modelId="{2314E486-1164-5946-A955-CB7E01887552}" srcId="{639414EA-DFA6-7A43-A529-8C42B96A2710}" destId="{2623FCE6-B6D7-6D4B-8780-0955AD1B4266}" srcOrd="1" destOrd="0" parTransId="{DA375BFC-75F8-A84D-B21F-B1A2421745FC}" sibTransId="{F8ADDFCF-D2CA-DA49-BD30-5C520BE1D1C4}"/>
    <dgm:cxn modelId="{1564CA8B-2CDA-C044-B61C-F8167FE6097B}" type="presOf" srcId="{2623FCE6-B6D7-6D4B-8780-0955AD1B4266}" destId="{4AA4A20D-6E95-0F43-B8E0-4F96D750F78D}" srcOrd="0" destOrd="1" presId="urn:microsoft.com/office/officeart/2005/8/layout/vList2"/>
    <dgm:cxn modelId="{D68034AA-1690-4E44-8A49-8941D5740914}" type="presOf" srcId="{6D37BE0C-62C4-6A4E-9045-416495F3F6FD}" destId="{82E0983E-A18E-F14E-A62E-B45CA6FA8830}" srcOrd="0" destOrd="0" presId="urn:microsoft.com/office/officeart/2005/8/layout/vList2"/>
    <dgm:cxn modelId="{8739C1AE-3D37-664D-82A1-A914DB4D78C0}" type="presOf" srcId="{9163D23E-146F-4247-ABB4-DBDA7E4DFE89}" destId="{4AA4A20D-6E95-0F43-B8E0-4F96D750F78D}" srcOrd="0" destOrd="0" presId="urn:microsoft.com/office/officeart/2005/8/layout/vList2"/>
    <dgm:cxn modelId="{0037F1BD-5633-814F-A3C8-E08AF504561B}" srcId="{985B2310-87A3-334A-9B1F-02CEE2FE21E6}" destId="{2FA08026-4734-4346-B54F-C600F98BC7DA}" srcOrd="0" destOrd="0" parTransId="{A8635FDA-89FB-C445-9B01-5B7318F3587B}" sibTransId="{F531C560-5CFD-294F-B3B6-AC5D0DB73EBD}"/>
    <dgm:cxn modelId="{358DF3C1-B2B3-A649-BE9D-7403BD9C0139}" type="presOf" srcId="{639414EA-DFA6-7A43-A529-8C42B96A2710}" destId="{59341686-6C3F-A941-9888-CC92E1E98B09}" srcOrd="0" destOrd="0" presId="urn:microsoft.com/office/officeart/2005/8/layout/vList2"/>
    <dgm:cxn modelId="{F3F979DC-A238-1340-B19E-B08A7537F53F}" srcId="{639414EA-DFA6-7A43-A529-8C42B96A2710}" destId="{9163D23E-146F-4247-ABB4-DBDA7E4DFE89}" srcOrd="0" destOrd="0" parTransId="{EA44252D-704F-BC4D-ADA9-2F51515698C6}" sibTransId="{06213472-FDF0-FE44-9A0C-C9E1C5A628C9}"/>
    <dgm:cxn modelId="{202A2EE1-1BAB-8F47-908C-EBDB20F4CB9F}" type="presOf" srcId="{2FA08026-4734-4346-B54F-C600F98BC7DA}" destId="{6D647865-30D3-6046-84AA-6CB294C276D9}" srcOrd="0" destOrd="0" presId="urn:microsoft.com/office/officeart/2005/8/layout/vList2"/>
    <dgm:cxn modelId="{306A85FD-7E0D-C24D-BAFF-3E5715C29586}" type="presOf" srcId="{42C2C332-0B0A-744A-957B-856FCB7B85A7}" destId="{4AA4A20D-6E95-0F43-B8E0-4F96D750F78D}" srcOrd="0" destOrd="2" presId="urn:microsoft.com/office/officeart/2005/8/layout/vList2"/>
    <dgm:cxn modelId="{3B5D13CE-8234-BA42-BBE6-891286D19BD6}" type="presParOf" srcId="{82E0983E-A18E-F14E-A62E-B45CA6FA8830}" destId="{59341686-6C3F-A941-9888-CC92E1E98B09}" srcOrd="0" destOrd="0" presId="urn:microsoft.com/office/officeart/2005/8/layout/vList2"/>
    <dgm:cxn modelId="{FA2D8600-F095-6A47-BF51-7242120DC682}" type="presParOf" srcId="{82E0983E-A18E-F14E-A62E-B45CA6FA8830}" destId="{4AA4A20D-6E95-0F43-B8E0-4F96D750F78D}" srcOrd="1" destOrd="0" presId="urn:microsoft.com/office/officeart/2005/8/layout/vList2"/>
    <dgm:cxn modelId="{1BE228B7-3DA9-5641-A556-86F44FAC92AB}" type="presParOf" srcId="{82E0983E-A18E-F14E-A62E-B45CA6FA8830}" destId="{CAA0A7F5-D5CA-BA49-BD6B-66D9D57B816C}" srcOrd="2" destOrd="0" presId="urn:microsoft.com/office/officeart/2005/8/layout/vList2"/>
    <dgm:cxn modelId="{DC0003C8-172A-9944-8BF6-532FAE201FD2}" type="presParOf" srcId="{82E0983E-A18E-F14E-A62E-B45CA6FA8830}" destId="{6D647865-30D3-6046-84AA-6CB294C276D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A1CFD6-BBCC-AE40-9C54-351D37A992D5}" type="doc">
      <dgm:prSet loTypeId="urn:microsoft.com/office/officeart/2005/8/layout/lProcess2" loCatId="list" qsTypeId="urn:microsoft.com/office/officeart/2005/8/quickstyle/simple1" qsCatId="simple" csTypeId="urn:microsoft.com/office/officeart/2005/8/colors/accent3_1" csCatId="accent3" phldr="1"/>
      <dgm:spPr/>
      <dgm:t>
        <a:bodyPr/>
        <a:lstStyle/>
        <a:p>
          <a:endParaRPr lang="en-US"/>
        </a:p>
      </dgm:t>
    </dgm:pt>
    <dgm:pt modelId="{7D252D53-D378-004A-8825-F9C68306BCF8}">
      <dgm:prSet phldrT="[Text]"/>
      <dgm:spPr/>
      <dgm:t>
        <a:bodyPr/>
        <a:lstStyle/>
        <a:p>
          <a:pPr rtl="0"/>
          <a:r>
            <a:rPr lang="es-GT" noProof="0" dirty="0"/>
            <a:t>Auditivo</a:t>
          </a:r>
        </a:p>
      </dgm:t>
    </dgm:pt>
    <dgm:pt modelId="{FD478526-F763-A840-B7A3-1BB8DC6E1132}" type="parTrans" cxnId="{AC738C8E-EB80-674B-89C8-4E82E94664F0}">
      <dgm:prSet/>
      <dgm:spPr/>
      <dgm:t>
        <a:bodyPr/>
        <a:lstStyle/>
        <a:p>
          <a:endParaRPr lang="en-US"/>
        </a:p>
      </dgm:t>
    </dgm:pt>
    <dgm:pt modelId="{9DC2DAB9-CC9B-7A4B-97E4-6C6E5D3A6470}" type="sibTrans" cxnId="{AC738C8E-EB80-674B-89C8-4E82E94664F0}">
      <dgm:prSet/>
      <dgm:spPr/>
      <dgm:t>
        <a:bodyPr/>
        <a:lstStyle/>
        <a:p>
          <a:endParaRPr lang="en-US"/>
        </a:p>
      </dgm:t>
    </dgm:pt>
    <dgm:pt modelId="{82BA9152-D030-D947-B5ED-C5F83E9C3903}">
      <dgm:prSet phldrT="[Text]"/>
      <dgm:spPr/>
      <dgm:t>
        <a:bodyPr/>
        <a:lstStyle/>
        <a:p>
          <a:pPr rtl="0"/>
          <a:r>
            <a:rPr lang="es-GT" noProof="0" dirty="0"/>
            <a:t>Hable con refuerzo positivo</a:t>
          </a:r>
        </a:p>
      </dgm:t>
    </dgm:pt>
    <dgm:pt modelId="{8CCA6AD5-4A0C-B546-B8EE-3B70F95FD48C}" type="parTrans" cxnId="{B7E35AF4-8EEF-5A45-9769-029E0F8ECDB4}">
      <dgm:prSet/>
      <dgm:spPr/>
      <dgm:t>
        <a:bodyPr/>
        <a:lstStyle/>
        <a:p>
          <a:endParaRPr lang="en-US"/>
        </a:p>
      </dgm:t>
    </dgm:pt>
    <dgm:pt modelId="{8334B009-85DE-164A-AFAA-B5240C2BE1A2}" type="sibTrans" cxnId="{B7E35AF4-8EEF-5A45-9769-029E0F8ECDB4}">
      <dgm:prSet/>
      <dgm:spPr/>
      <dgm:t>
        <a:bodyPr/>
        <a:lstStyle/>
        <a:p>
          <a:endParaRPr lang="en-US"/>
        </a:p>
      </dgm:t>
    </dgm:pt>
    <dgm:pt modelId="{76D09E66-1B03-7544-B91A-C076F08B4313}">
      <dgm:prSet phldrT="[Text]"/>
      <dgm:spPr/>
      <dgm:t>
        <a:bodyPr/>
        <a:lstStyle/>
        <a:p>
          <a:pPr rtl="0"/>
          <a:r>
            <a:rPr lang="es-GT" noProof="0" dirty="0"/>
            <a:t>Leer en voz alta</a:t>
          </a:r>
        </a:p>
      </dgm:t>
    </dgm:pt>
    <dgm:pt modelId="{B640AC65-05FD-4A43-B8B0-E97BAFB6CFAE}" type="parTrans" cxnId="{5923FCFF-C917-484B-A4AC-B5A6253569CB}">
      <dgm:prSet/>
      <dgm:spPr/>
      <dgm:t>
        <a:bodyPr/>
        <a:lstStyle/>
        <a:p>
          <a:endParaRPr lang="en-US"/>
        </a:p>
      </dgm:t>
    </dgm:pt>
    <dgm:pt modelId="{A089C960-D308-2F4F-91EE-428B7F14E3B1}" type="sibTrans" cxnId="{5923FCFF-C917-484B-A4AC-B5A6253569CB}">
      <dgm:prSet/>
      <dgm:spPr/>
      <dgm:t>
        <a:bodyPr/>
        <a:lstStyle/>
        <a:p>
          <a:endParaRPr lang="en-US"/>
        </a:p>
      </dgm:t>
    </dgm:pt>
    <dgm:pt modelId="{21AA2B71-B5D2-7D4E-8CE7-1F5C822FBEE2}">
      <dgm:prSet phldrT="[Text]"/>
      <dgm:spPr/>
      <dgm:t>
        <a:bodyPr/>
        <a:lstStyle/>
        <a:p>
          <a:pPr rtl="0"/>
          <a:r>
            <a:rPr lang="en-US" dirty="0"/>
            <a:t>Visual</a:t>
          </a:r>
        </a:p>
      </dgm:t>
    </dgm:pt>
    <dgm:pt modelId="{08094764-2370-1942-AF90-F734A12CA332}" type="parTrans" cxnId="{2E47F7EA-3BDD-DF4E-AD84-2F9CBD85B32C}">
      <dgm:prSet/>
      <dgm:spPr/>
      <dgm:t>
        <a:bodyPr/>
        <a:lstStyle/>
        <a:p>
          <a:endParaRPr lang="en-US"/>
        </a:p>
      </dgm:t>
    </dgm:pt>
    <dgm:pt modelId="{74325028-4DAA-D94A-A818-D373C10B7DBD}" type="sibTrans" cxnId="{2E47F7EA-3BDD-DF4E-AD84-2F9CBD85B32C}">
      <dgm:prSet/>
      <dgm:spPr/>
      <dgm:t>
        <a:bodyPr/>
        <a:lstStyle/>
        <a:p>
          <a:endParaRPr lang="en-US"/>
        </a:p>
      </dgm:t>
    </dgm:pt>
    <dgm:pt modelId="{F00F9662-30B5-3747-8B78-286C72D98D36}">
      <dgm:prSet phldrT="[Text]"/>
      <dgm:spPr/>
      <dgm:t>
        <a:bodyPr/>
        <a:lstStyle/>
        <a:p>
          <a:pPr rtl="0"/>
          <a:r>
            <a:rPr lang="es-GT" noProof="0" dirty="0"/>
            <a:t>Escriba</a:t>
          </a:r>
          <a:r>
            <a:rPr lang="en-US" dirty="0"/>
            <a:t> </a:t>
          </a:r>
          <a:r>
            <a:rPr lang="es-GT" noProof="0" dirty="0"/>
            <a:t>comentarios</a:t>
          </a:r>
          <a:r>
            <a:rPr lang="en-US" dirty="0"/>
            <a:t> </a:t>
          </a:r>
          <a:r>
            <a:rPr lang="en-US" dirty="0" err="1"/>
            <a:t>positivos</a:t>
          </a:r>
          <a:endParaRPr lang="en-US" dirty="0"/>
        </a:p>
      </dgm:t>
    </dgm:pt>
    <dgm:pt modelId="{DCBE7710-6768-E141-96B1-5B5DC3D475A9}" type="parTrans" cxnId="{CCDD207E-17FA-F54C-AFB9-4D30E92512DF}">
      <dgm:prSet/>
      <dgm:spPr/>
      <dgm:t>
        <a:bodyPr/>
        <a:lstStyle/>
        <a:p>
          <a:endParaRPr lang="en-US"/>
        </a:p>
      </dgm:t>
    </dgm:pt>
    <dgm:pt modelId="{D5FE9A33-3C74-1143-88D3-997D98083818}" type="sibTrans" cxnId="{CCDD207E-17FA-F54C-AFB9-4D30E92512DF}">
      <dgm:prSet/>
      <dgm:spPr/>
      <dgm:t>
        <a:bodyPr/>
        <a:lstStyle/>
        <a:p>
          <a:endParaRPr lang="en-US"/>
        </a:p>
      </dgm:t>
    </dgm:pt>
    <dgm:pt modelId="{E3347260-CDE7-D247-ACBA-7C41403CC5BF}">
      <dgm:prSet phldrT="[Text]"/>
      <dgm:spPr/>
      <dgm:t>
        <a:bodyPr/>
        <a:lstStyle/>
        <a:p>
          <a:pPr rtl="0"/>
          <a:r>
            <a:rPr lang="es-GT" noProof="0" dirty="0"/>
            <a:t>Anímelos que dibujen y tomen notas</a:t>
          </a:r>
        </a:p>
      </dgm:t>
    </dgm:pt>
    <dgm:pt modelId="{1DA5F827-F6D4-624B-A597-709B866216F9}" type="parTrans" cxnId="{B241C059-6BAB-5D46-9254-8AD23051C45F}">
      <dgm:prSet/>
      <dgm:spPr/>
      <dgm:t>
        <a:bodyPr/>
        <a:lstStyle/>
        <a:p>
          <a:endParaRPr lang="en-US"/>
        </a:p>
      </dgm:t>
    </dgm:pt>
    <dgm:pt modelId="{00523346-E44E-0146-A6B5-59BC7F9B3861}" type="sibTrans" cxnId="{B241C059-6BAB-5D46-9254-8AD23051C45F}">
      <dgm:prSet/>
      <dgm:spPr/>
      <dgm:t>
        <a:bodyPr/>
        <a:lstStyle/>
        <a:p>
          <a:endParaRPr lang="en-US"/>
        </a:p>
      </dgm:t>
    </dgm:pt>
    <dgm:pt modelId="{EDE54245-BA9A-EB48-B81C-00536E98604A}">
      <dgm:prSet phldrT="[Text]"/>
      <dgm:spPr/>
      <dgm:t>
        <a:bodyPr/>
        <a:lstStyle/>
        <a:p>
          <a:pPr rtl="0"/>
          <a:r>
            <a:rPr lang="es-GT" noProof="0" dirty="0"/>
            <a:t>Asegúrese que su aprendiz la vea a usted y a sus imágenes</a:t>
          </a:r>
          <a:r>
            <a:rPr lang="es-GT" noProof="0" dirty="0">
              <a:latin typeface="Gill Sans MT" panose="020B0502020104020203"/>
            </a:rPr>
            <a:t> </a:t>
          </a:r>
          <a:endParaRPr lang="es-GT" noProof="0" dirty="0"/>
        </a:p>
      </dgm:t>
    </dgm:pt>
    <dgm:pt modelId="{9766A7CF-EF49-A34D-BFBD-F16CAAF66AD5}" type="parTrans" cxnId="{79CC2E5A-2802-FE4D-BF3C-ACE0814EEE4F}">
      <dgm:prSet/>
      <dgm:spPr/>
      <dgm:t>
        <a:bodyPr/>
        <a:lstStyle/>
        <a:p>
          <a:endParaRPr lang="en-US"/>
        </a:p>
      </dgm:t>
    </dgm:pt>
    <dgm:pt modelId="{F09065DB-E2BE-9048-B565-B9AA3B260EE8}" type="sibTrans" cxnId="{79CC2E5A-2802-FE4D-BF3C-ACE0814EEE4F}">
      <dgm:prSet/>
      <dgm:spPr/>
      <dgm:t>
        <a:bodyPr/>
        <a:lstStyle/>
        <a:p>
          <a:endParaRPr lang="en-US"/>
        </a:p>
      </dgm:t>
    </dgm:pt>
    <dgm:pt modelId="{26A09D51-5E8A-4A4A-B2A1-33CE2C35402F}">
      <dgm:prSet/>
      <dgm:spPr/>
      <dgm:t>
        <a:bodyPr/>
        <a:lstStyle/>
        <a:p>
          <a:pPr rtl="0"/>
          <a:r>
            <a:rPr lang="es-GT" noProof="0" dirty="0"/>
            <a:t>Conversaciones en grupo</a:t>
          </a:r>
        </a:p>
      </dgm:t>
    </dgm:pt>
    <dgm:pt modelId="{F63ADE0D-F414-6B4D-81DF-0DEAC5B67D2B}" type="parTrans" cxnId="{9654792E-2448-994D-B74B-46D1CCA2E55D}">
      <dgm:prSet/>
      <dgm:spPr/>
      <dgm:t>
        <a:bodyPr/>
        <a:lstStyle/>
        <a:p>
          <a:endParaRPr lang="en-US"/>
        </a:p>
      </dgm:t>
    </dgm:pt>
    <dgm:pt modelId="{EC098CB4-57EF-0449-B396-82D48FE4F6AE}" type="sibTrans" cxnId="{9654792E-2448-994D-B74B-46D1CCA2E55D}">
      <dgm:prSet/>
      <dgm:spPr/>
      <dgm:t>
        <a:bodyPr/>
        <a:lstStyle/>
        <a:p>
          <a:endParaRPr lang="en-US"/>
        </a:p>
      </dgm:t>
    </dgm:pt>
    <dgm:pt modelId="{BAB67104-86CF-F043-B960-62D86EE9B96E}">
      <dgm:prSet/>
      <dgm:spPr/>
      <dgm:t>
        <a:bodyPr/>
        <a:lstStyle/>
        <a:p>
          <a:r>
            <a:rPr lang="es-GT" noProof="0" dirty="0"/>
            <a:t>Táctil</a:t>
          </a:r>
        </a:p>
      </dgm:t>
    </dgm:pt>
    <dgm:pt modelId="{FAF51D5F-F506-3242-81E5-04D65505E9ED}" type="parTrans" cxnId="{050AD3E8-EA6C-504A-9179-5AD40025E903}">
      <dgm:prSet/>
      <dgm:spPr/>
      <dgm:t>
        <a:bodyPr/>
        <a:lstStyle/>
        <a:p>
          <a:endParaRPr lang="en-US"/>
        </a:p>
      </dgm:t>
    </dgm:pt>
    <dgm:pt modelId="{6A7A481C-B756-6240-A506-ED9D91CE3353}" type="sibTrans" cxnId="{050AD3E8-EA6C-504A-9179-5AD40025E903}">
      <dgm:prSet/>
      <dgm:spPr/>
      <dgm:t>
        <a:bodyPr/>
        <a:lstStyle/>
        <a:p>
          <a:endParaRPr lang="en-US"/>
        </a:p>
      </dgm:t>
    </dgm:pt>
    <dgm:pt modelId="{6434779C-FA2E-D846-B379-900D3CF9FD34}">
      <dgm:prSet/>
      <dgm:spPr/>
      <dgm:t>
        <a:bodyPr/>
        <a:lstStyle/>
        <a:p>
          <a:pPr rtl="0"/>
          <a:r>
            <a:rPr lang="es-GT" noProof="0" dirty="0"/>
            <a:t>Reafirme el aprendizaje activamente</a:t>
          </a:r>
        </a:p>
      </dgm:t>
    </dgm:pt>
    <dgm:pt modelId="{91868100-F107-8C4E-AAE5-00488934A28B}" type="parTrans" cxnId="{D034F840-F4E7-1243-9E4F-66190FDCFF18}">
      <dgm:prSet/>
      <dgm:spPr/>
      <dgm:t>
        <a:bodyPr/>
        <a:lstStyle/>
        <a:p>
          <a:endParaRPr lang="en-US"/>
        </a:p>
      </dgm:t>
    </dgm:pt>
    <dgm:pt modelId="{324E9403-9068-754A-B64C-546AA2C02010}" type="sibTrans" cxnId="{D034F840-F4E7-1243-9E4F-66190FDCFF18}">
      <dgm:prSet/>
      <dgm:spPr/>
      <dgm:t>
        <a:bodyPr/>
        <a:lstStyle/>
        <a:p>
          <a:endParaRPr lang="en-US"/>
        </a:p>
      </dgm:t>
    </dgm:pt>
    <dgm:pt modelId="{5E38DA5A-4F90-304E-8B76-89A06108DD21}">
      <dgm:prSet/>
      <dgm:spPr/>
      <dgm:t>
        <a:bodyPr/>
        <a:lstStyle/>
        <a:p>
          <a:pPr rtl="0"/>
          <a:r>
            <a:rPr lang="es-GT" noProof="0" dirty="0"/>
            <a:t>Provéale oportunidades de actividades prácticas</a:t>
          </a:r>
          <a:endParaRPr lang="en-US" dirty="0"/>
        </a:p>
      </dgm:t>
    </dgm:pt>
    <dgm:pt modelId="{73E91B49-C6BE-EE42-9AD4-2E684E92702F}" type="parTrans" cxnId="{C2983E5A-5B42-024D-B967-8CA3E6172B47}">
      <dgm:prSet/>
      <dgm:spPr/>
      <dgm:t>
        <a:bodyPr/>
        <a:lstStyle/>
        <a:p>
          <a:endParaRPr lang="en-US"/>
        </a:p>
      </dgm:t>
    </dgm:pt>
    <dgm:pt modelId="{1C52B246-89BB-D045-9508-02E203F6F7F2}" type="sibTrans" cxnId="{C2983E5A-5B42-024D-B967-8CA3E6172B47}">
      <dgm:prSet/>
      <dgm:spPr/>
      <dgm:t>
        <a:bodyPr/>
        <a:lstStyle/>
        <a:p>
          <a:endParaRPr lang="en-US"/>
        </a:p>
      </dgm:t>
    </dgm:pt>
    <dgm:pt modelId="{A222828A-C73B-C84E-80E6-1D981651CB81}">
      <dgm:prSet/>
      <dgm:spPr/>
      <dgm:t>
        <a:bodyPr/>
        <a:lstStyle/>
        <a:p>
          <a:pPr rtl="0"/>
          <a:r>
            <a:rPr lang="es-GT" noProof="0" dirty="0"/>
            <a:t>Trate de ser amable, aún si no se está quieto</a:t>
          </a:r>
          <a:r>
            <a:rPr lang="en-US" dirty="0">
              <a:sym typeface="Wingdings" pitchFamily="2" charset="2"/>
            </a:rPr>
            <a:t></a:t>
          </a:r>
          <a:endParaRPr lang="en-US" dirty="0"/>
        </a:p>
      </dgm:t>
    </dgm:pt>
    <dgm:pt modelId="{AE37C40F-AB1D-4442-B86F-0BD7D2E006B5}" type="parTrans" cxnId="{7487C08E-F0B2-BC4D-BF4A-82E630F5385B}">
      <dgm:prSet/>
      <dgm:spPr/>
      <dgm:t>
        <a:bodyPr/>
        <a:lstStyle/>
        <a:p>
          <a:endParaRPr lang="en-US"/>
        </a:p>
      </dgm:t>
    </dgm:pt>
    <dgm:pt modelId="{78597C9C-D11E-8041-8149-6216097711F8}" type="sibTrans" cxnId="{7487C08E-F0B2-BC4D-BF4A-82E630F5385B}">
      <dgm:prSet/>
      <dgm:spPr/>
      <dgm:t>
        <a:bodyPr/>
        <a:lstStyle/>
        <a:p>
          <a:endParaRPr lang="en-US"/>
        </a:p>
      </dgm:t>
    </dgm:pt>
    <dgm:pt modelId="{FBC8E91E-CE96-3643-897D-50C55A813080}" type="pres">
      <dgm:prSet presAssocID="{19A1CFD6-BBCC-AE40-9C54-351D37A992D5}" presName="theList" presStyleCnt="0">
        <dgm:presLayoutVars>
          <dgm:dir/>
          <dgm:animLvl val="lvl"/>
          <dgm:resizeHandles val="exact"/>
        </dgm:presLayoutVars>
      </dgm:prSet>
      <dgm:spPr/>
    </dgm:pt>
    <dgm:pt modelId="{DEA0CFC3-CA2E-1A47-B939-43011B0CA4E7}" type="pres">
      <dgm:prSet presAssocID="{7D252D53-D378-004A-8825-F9C68306BCF8}" presName="compNode" presStyleCnt="0"/>
      <dgm:spPr/>
    </dgm:pt>
    <dgm:pt modelId="{9B5C213D-143F-2740-A8F5-6F0D158FC392}" type="pres">
      <dgm:prSet presAssocID="{7D252D53-D378-004A-8825-F9C68306BCF8}" presName="aNode" presStyleLbl="bgShp" presStyleIdx="0" presStyleCnt="3"/>
      <dgm:spPr/>
    </dgm:pt>
    <dgm:pt modelId="{A19C7BCE-BA47-FD49-ADC7-2C71A8EBC1EB}" type="pres">
      <dgm:prSet presAssocID="{7D252D53-D378-004A-8825-F9C68306BCF8}" presName="textNode" presStyleLbl="bgShp" presStyleIdx="0" presStyleCnt="3"/>
      <dgm:spPr/>
    </dgm:pt>
    <dgm:pt modelId="{B0018039-E7DF-1041-BFAA-FA78D1BD1DD5}" type="pres">
      <dgm:prSet presAssocID="{7D252D53-D378-004A-8825-F9C68306BCF8}" presName="compChildNode" presStyleCnt="0"/>
      <dgm:spPr/>
    </dgm:pt>
    <dgm:pt modelId="{610AE7C7-8F16-A844-88D4-F371B941612E}" type="pres">
      <dgm:prSet presAssocID="{7D252D53-D378-004A-8825-F9C68306BCF8}" presName="theInnerList" presStyleCnt="0"/>
      <dgm:spPr/>
    </dgm:pt>
    <dgm:pt modelId="{A81A2639-EE23-5340-9855-EE00E1B63EDF}" type="pres">
      <dgm:prSet presAssocID="{82BA9152-D030-D947-B5ED-C5F83E9C3903}" presName="childNode" presStyleLbl="node1" presStyleIdx="0" presStyleCnt="9">
        <dgm:presLayoutVars>
          <dgm:bulletEnabled val="1"/>
        </dgm:presLayoutVars>
      </dgm:prSet>
      <dgm:spPr/>
    </dgm:pt>
    <dgm:pt modelId="{3AAAD19D-722A-F34A-A86D-47B62387AD1E}" type="pres">
      <dgm:prSet presAssocID="{82BA9152-D030-D947-B5ED-C5F83E9C3903}" presName="aSpace2" presStyleCnt="0"/>
      <dgm:spPr/>
    </dgm:pt>
    <dgm:pt modelId="{DD36129F-3A1D-ED4A-B54A-CD03ABB6168E}" type="pres">
      <dgm:prSet presAssocID="{26A09D51-5E8A-4A4A-B2A1-33CE2C35402F}" presName="childNode" presStyleLbl="node1" presStyleIdx="1" presStyleCnt="9">
        <dgm:presLayoutVars>
          <dgm:bulletEnabled val="1"/>
        </dgm:presLayoutVars>
      </dgm:prSet>
      <dgm:spPr/>
    </dgm:pt>
    <dgm:pt modelId="{5DB3573F-1A5F-0E41-8520-EF4B5489BC6D}" type="pres">
      <dgm:prSet presAssocID="{26A09D51-5E8A-4A4A-B2A1-33CE2C35402F}" presName="aSpace2" presStyleCnt="0"/>
      <dgm:spPr/>
    </dgm:pt>
    <dgm:pt modelId="{6EBFD25C-7981-5849-A68D-A7A59CA9CC5D}" type="pres">
      <dgm:prSet presAssocID="{76D09E66-1B03-7544-B91A-C076F08B4313}" presName="childNode" presStyleLbl="node1" presStyleIdx="2" presStyleCnt="9" custLinFactNeighborX="-635" custLinFactNeighborY="-10494">
        <dgm:presLayoutVars>
          <dgm:bulletEnabled val="1"/>
        </dgm:presLayoutVars>
      </dgm:prSet>
      <dgm:spPr/>
    </dgm:pt>
    <dgm:pt modelId="{7D1FF6A2-109F-0142-8735-158520A8D658}" type="pres">
      <dgm:prSet presAssocID="{7D252D53-D378-004A-8825-F9C68306BCF8}" presName="aSpace" presStyleCnt="0"/>
      <dgm:spPr/>
    </dgm:pt>
    <dgm:pt modelId="{1595332E-0238-9D4C-BF20-EEE040BCBC13}" type="pres">
      <dgm:prSet presAssocID="{21AA2B71-B5D2-7D4E-8CE7-1F5C822FBEE2}" presName="compNode" presStyleCnt="0"/>
      <dgm:spPr/>
    </dgm:pt>
    <dgm:pt modelId="{82477BA0-BF0F-AE4B-B597-1AA6ED722CFA}" type="pres">
      <dgm:prSet presAssocID="{21AA2B71-B5D2-7D4E-8CE7-1F5C822FBEE2}" presName="aNode" presStyleLbl="bgShp" presStyleIdx="1" presStyleCnt="3"/>
      <dgm:spPr/>
    </dgm:pt>
    <dgm:pt modelId="{A8407D86-B66E-CC4A-B6DD-EFD1EBD30FF4}" type="pres">
      <dgm:prSet presAssocID="{21AA2B71-B5D2-7D4E-8CE7-1F5C822FBEE2}" presName="textNode" presStyleLbl="bgShp" presStyleIdx="1" presStyleCnt="3"/>
      <dgm:spPr/>
    </dgm:pt>
    <dgm:pt modelId="{458EBC17-A2CB-414A-BD65-B0A14DFAE7CE}" type="pres">
      <dgm:prSet presAssocID="{21AA2B71-B5D2-7D4E-8CE7-1F5C822FBEE2}" presName="compChildNode" presStyleCnt="0"/>
      <dgm:spPr/>
    </dgm:pt>
    <dgm:pt modelId="{C892560B-7CC6-D245-A58E-2F2CE67A84BE}" type="pres">
      <dgm:prSet presAssocID="{21AA2B71-B5D2-7D4E-8CE7-1F5C822FBEE2}" presName="theInnerList" presStyleCnt="0"/>
      <dgm:spPr/>
    </dgm:pt>
    <dgm:pt modelId="{44D8D6BF-E639-A847-8FF3-BE0256D51527}" type="pres">
      <dgm:prSet presAssocID="{F00F9662-30B5-3747-8B78-286C72D98D36}" presName="childNode" presStyleLbl="node1" presStyleIdx="3" presStyleCnt="9">
        <dgm:presLayoutVars>
          <dgm:bulletEnabled val="1"/>
        </dgm:presLayoutVars>
      </dgm:prSet>
      <dgm:spPr/>
    </dgm:pt>
    <dgm:pt modelId="{FC2A82F3-811F-9B44-8F67-A1AC06578374}" type="pres">
      <dgm:prSet presAssocID="{F00F9662-30B5-3747-8B78-286C72D98D36}" presName="aSpace2" presStyleCnt="0"/>
      <dgm:spPr/>
    </dgm:pt>
    <dgm:pt modelId="{3ED820B5-DF38-994C-9857-936DB06F4E54}" type="pres">
      <dgm:prSet presAssocID="{E3347260-CDE7-D247-ACBA-7C41403CC5BF}" presName="childNode" presStyleLbl="node1" presStyleIdx="4" presStyleCnt="9">
        <dgm:presLayoutVars>
          <dgm:bulletEnabled val="1"/>
        </dgm:presLayoutVars>
      </dgm:prSet>
      <dgm:spPr/>
    </dgm:pt>
    <dgm:pt modelId="{14C6AB44-285F-4544-9298-27B7CF06F92E}" type="pres">
      <dgm:prSet presAssocID="{E3347260-CDE7-D247-ACBA-7C41403CC5BF}" presName="aSpace2" presStyleCnt="0"/>
      <dgm:spPr/>
    </dgm:pt>
    <dgm:pt modelId="{EF4EA323-EA77-1C43-94E8-E249A409200E}" type="pres">
      <dgm:prSet presAssocID="{EDE54245-BA9A-EB48-B81C-00536E98604A}" presName="childNode" presStyleLbl="node1" presStyleIdx="5" presStyleCnt="9">
        <dgm:presLayoutVars>
          <dgm:bulletEnabled val="1"/>
        </dgm:presLayoutVars>
      </dgm:prSet>
      <dgm:spPr/>
    </dgm:pt>
    <dgm:pt modelId="{158D4BF2-00DB-B541-B36D-3445B5C5FEE2}" type="pres">
      <dgm:prSet presAssocID="{21AA2B71-B5D2-7D4E-8CE7-1F5C822FBEE2}" presName="aSpace" presStyleCnt="0"/>
      <dgm:spPr/>
    </dgm:pt>
    <dgm:pt modelId="{F32547F2-6E27-BD4C-AA10-9779D8C3E89E}" type="pres">
      <dgm:prSet presAssocID="{BAB67104-86CF-F043-B960-62D86EE9B96E}" presName="compNode" presStyleCnt="0"/>
      <dgm:spPr/>
    </dgm:pt>
    <dgm:pt modelId="{326723F6-6CC5-B747-9DA5-C179D145FF05}" type="pres">
      <dgm:prSet presAssocID="{BAB67104-86CF-F043-B960-62D86EE9B96E}" presName="aNode" presStyleLbl="bgShp" presStyleIdx="2" presStyleCnt="3" custLinFactNeighborX="-2541" custLinFactNeighborY="-317"/>
      <dgm:spPr/>
    </dgm:pt>
    <dgm:pt modelId="{D2636D64-EFDA-3246-8E1C-FBDAD9A38B9A}" type="pres">
      <dgm:prSet presAssocID="{BAB67104-86CF-F043-B960-62D86EE9B96E}" presName="textNode" presStyleLbl="bgShp" presStyleIdx="2" presStyleCnt="3"/>
      <dgm:spPr/>
    </dgm:pt>
    <dgm:pt modelId="{809F7560-6BD2-5F4B-83B0-627D236FE7A0}" type="pres">
      <dgm:prSet presAssocID="{BAB67104-86CF-F043-B960-62D86EE9B96E}" presName="compChildNode" presStyleCnt="0"/>
      <dgm:spPr/>
    </dgm:pt>
    <dgm:pt modelId="{2C210E07-588F-7A49-8A8A-08E1D8442C65}" type="pres">
      <dgm:prSet presAssocID="{BAB67104-86CF-F043-B960-62D86EE9B96E}" presName="theInnerList" presStyleCnt="0"/>
      <dgm:spPr/>
    </dgm:pt>
    <dgm:pt modelId="{491FE20E-69BF-B34E-86DE-B6EE503E43BC}" type="pres">
      <dgm:prSet presAssocID="{6434779C-FA2E-D846-B379-900D3CF9FD34}" presName="childNode" presStyleLbl="node1" presStyleIdx="6" presStyleCnt="9">
        <dgm:presLayoutVars>
          <dgm:bulletEnabled val="1"/>
        </dgm:presLayoutVars>
      </dgm:prSet>
      <dgm:spPr/>
    </dgm:pt>
    <dgm:pt modelId="{60338384-572D-7647-A4EC-1E27DEC65941}" type="pres">
      <dgm:prSet presAssocID="{6434779C-FA2E-D846-B379-900D3CF9FD34}" presName="aSpace2" presStyleCnt="0"/>
      <dgm:spPr/>
    </dgm:pt>
    <dgm:pt modelId="{63863C9A-772A-D949-91F2-768C8A73EDC7}" type="pres">
      <dgm:prSet presAssocID="{5E38DA5A-4F90-304E-8B76-89A06108DD21}" presName="childNode" presStyleLbl="node1" presStyleIdx="7" presStyleCnt="9">
        <dgm:presLayoutVars>
          <dgm:bulletEnabled val="1"/>
        </dgm:presLayoutVars>
      </dgm:prSet>
      <dgm:spPr/>
    </dgm:pt>
    <dgm:pt modelId="{B537EADD-BD68-B44B-8FB2-3E91ADC3207D}" type="pres">
      <dgm:prSet presAssocID="{5E38DA5A-4F90-304E-8B76-89A06108DD21}" presName="aSpace2" presStyleCnt="0"/>
      <dgm:spPr/>
    </dgm:pt>
    <dgm:pt modelId="{29604BA9-537D-5244-B81F-06BEC0AA0BDB}" type="pres">
      <dgm:prSet presAssocID="{A222828A-C73B-C84E-80E6-1D981651CB81}" presName="childNode" presStyleLbl="node1" presStyleIdx="8" presStyleCnt="9">
        <dgm:presLayoutVars>
          <dgm:bulletEnabled val="1"/>
        </dgm:presLayoutVars>
      </dgm:prSet>
      <dgm:spPr/>
    </dgm:pt>
  </dgm:ptLst>
  <dgm:cxnLst>
    <dgm:cxn modelId="{B1C71F0C-3BEB-AB41-9054-01C507F60BC9}" type="presOf" srcId="{A222828A-C73B-C84E-80E6-1D981651CB81}" destId="{29604BA9-537D-5244-B81F-06BEC0AA0BDB}" srcOrd="0" destOrd="0" presId="urn:microsoft.com/office/officeart/2005/8/layout/lProcess2"/>
    <dgm:cxn modelId="{7CADE515-462F-824A-B87D-7E0ADF0F8490}" type="presOf" srcId="{E3347260-CDE7-D247-ACBA-7C41403CC5BF}" destId="{3ED820B5-DF38-994C-9857-936DB06F4E54}" srcOrd="0" destOrd="0" presId="urn:microsoft.com/office/officeart/2005/8/layout/lProcess2"/>
    <dgm:cxn modelId="{9654792E-2448-994D-B74B-46D1CCA2E55D}" srcId="{7D252D53-D378-004A-8825-F9C68306BCF8}" destId="{26A09D51-5E8A-4A4A-B2A1-33CE2C35402F}" srcOrd="1" destOrd="0" parTransId="{F63ADE0D-F414-6B4D-81DF-0DEAC5B67D2B}" sibTransId="{EC098CB4-57EF-0449-B396-82D48FE4F6AE}"/>
    <dgm:cxn modelId="{D034F840-F4E7-1243-9E4F-66190FDCFF18}" srcId="{BAB67104-86CF-F043-B960-62D86EE9B96E}" destId="{6434779C-FA2E-D846-B379-900D3CF9FD34}" srcOrd="0" destOrd="0" parTransId="{91868100-F107-8C4E-AAE5-00488934A28B}" sibTransId="{324E9403-9068-754A-B64C-546AA2C02010}"/>
    <dgm:cxn modelId="{08353954-9BA4-7747-A907-94773730CCA8}" type="presOf" srcId="{21AA2B71-B5D2-7D4E-8CE7-1F5C822FBEE2}" destId="{A8407D86-B66E-CC4A-B6DD-EFD1EBD30FF4}" srcOrd="1" destOrd="0" presId="urn:microsoft.com/office/officeart/2005/8/layout/lProcess2"/>
    <dgm:cxn modelId="{B241C059-6BAB-5D46-9254-8AD23051C45F}" srcId="{21AA2B71-B5D2-7D4E-8CE7-1F5C822FBEE2}" destId="{E3347260-CDE7-D247-ACBA-7C41403CC5BF}" srcOrd="1" destOrd="0" parTransId="{1DA5F827-F6D4-624B-A597-709B866216F9}" sibTransId="{00523346-E44E-0146-A6B5-59BC7F9B3861}"/>
    <dgm:cxn modelId="{79CC2E5A-2802-FE4D-BF3C-ACE0814EEE4F}" srcId="{21AA2B71-B5D2-7D4E-8CE7-1F5C822FBEE2}" destId="{EDE54245-BA9A-EB48-B81C-00536E98604A}" srcOrd="2" destOrd="0" parTransId="{9766A7CF-EF49-A34D-BFBD-F16CAAF66AD5}" sibTransId="{F09065DB-E2BE-9048-B565-B9AA3B260EE8}"/>
    <dgm:cxn modelId="{C2983E5A-5B42-024D-B967-8CA3E6172B47}" srcId="{BAB67104-86CF-F043-B960-62D86EE9B96E}" destId="{5E38DA5A-4F90-304E-8B76-89A06108DD21}" srcOrd="1" destOrd="0" parTransId="{73E91B49-C6BE-EE42-9AD4-2E684E92702F}" sibTransId="{1C52B246-89BB-D045-9508-02E203F6F7F2}"/>
    <dgm:cxn modelId="{1D782D5B-C166-234C-8F21-492BB6B1697E}" type="presOf" srcId="{BAB67104-86CF-F043-B960-62D86EE9B96E}" destId="{D2636D64-EFDA-3246-8E1C-FBDAD9A38B9A}" srcOrd="1" destOrd="0" presId="urn:microsoft.com/office/officeart/2005/8/layout/lProcess2"/>
    <dgm:cxn modelId="{8537C765-221D-FE4E-B361-225EF39DB3BA}" type="presOf" srcId="{6434779C-FA2E-D846-B379-900D3CF9FD34}" destId="{491FE20E-69BF-B34E-86DE-B6EE503E43BC}" srcOrd="0" destOrd="0" presId="urn:microsoft.com/office/officeart/2005/8/layout/lProcess2"/>
    <dgm:cxn modelId="{F376E778-9EBF-3D48-A821-352A1F40DD16}" type="presOf" srcId="{19A1CFD6-BBCC-AE40-9C54-351D37A992D5}" destId="{FBC8E91E-CE96-3643-897D-50C55A813080}" srcOrd="0" destOrd="0" presId="urn:microsoft.com/office/officeart/2005/8/layout/lProcess2"/>
    <dgm:cxn modelId="{CCDD207E-17FA-F54C-AFB9-4D30E92512DF}" srcId="{21AA2B71-B5D2-7D4E-8CE7-1F5C822FBEE2}" destId="{F00F9662-30B5-3747-8B78-286C72D98D36}" srcOrd="0" destOrd="0" parTransId="{DCBE7710-6768-E141-96B1-5B5DC3D475A9}" sibTransId="{D5FE9A33-3C74-1143-88D3-997D98083818}"/>
    <dgm:cxn modelId="{E49A1981-D14F-B44C-A1B9-9284537B2B72}" type="presOf" srcId="{82BA9152-D030-D947-B5ED-C5F83E9C3903}" destId="{A81A2639-EE23-5340-9855-EE00E1B63EDF}" srcOrd="0" destOrd="0" presId="urn:microsoft.com/office/officeart/2005/8/layout/lProcess2"/>
    <dgm:cxn modelId="{498E0487-9320-9445-8C1B-171B728F9D72}" type="presOf" srcId="{5E38DA5A-4F90-304E-8B76-89A06108DD21}" destId="{63863C9A-772A-D949-91F2-768C8A73EDC7}" srcOrd="0" destOrd="0" presId="urn:microsoft.com/office/officeart/2005/8/layout/lProcess2"/>
    <dgm:cxn modelId="{AC738C8E-EB80-674B-89C8-4E82E94664F0}" srcId="{19A1CFD6-BBCC-AE40-9C54-351D37A992D5}" destId="{7D252D53-D378-004A-8825-F9C68306BCF8}" srcOrd="0" destOrd="0" parTransId="{FD478526-F763-A840-B7A3-1BB8DC6E1132}" sibTransId="{9DC2DAB9-CC9B-7A4B-97E4-6C6E5D3A6470}"/>
    <dgm:cxn modelId="{7487C08E-F0B2-BC4D-BF4A-82E630F5385B}" srcId="{BAB67104-86CF-F043-B960-62D86EE9B96E}" destId="{A222828A-C73B-C84E-80E6-1D981651CB81}" srcOrd="2" destOrd="0" parTransId="{AE37C40F-AB1D-4442-B86F-0BD7D2E006B5}" sibTransId="{78597C9C-D11E-8041-8149-6216097711F8}"/>
    <dgm:cxn modelId="{9AF56FAD-47F4-584D-AE68-A95126B5904E}" type="presOf" srcId="{EDE54245-BA9A-EB48-B81C-00536E98604A}" destId="{EF4EA323-EA77-1C43-94E8-E249A409200E}" srcOrd="0" destOrd="0" presId="urn:microsoft.com/office/officeart/2005/8/layout/lProcess2"/>
    <dgm:cxn modelId="{D56FBEB4-4FDC-514B-A28C-F23E54621E95}" type="presOf" srcId="{F00F9662-30B5-3747-8B78-286C72D98D36}" destId="{44D8D6BF-E639-A847-8FF3-BE0256D51527}" srcOrd="0" destOrd="0" presId="urn:microsoft.com/office/officeart/2005/8/layout/lProcess2"/>
    <dgm:cxn modelId="{4FEA33C7-B21D-B24C-AD98-ADFD3B1CBB88}" type="presOf" srcId="{7D252D53-D378-004A-8825-F9C68306BCF8}" destId="{9B5C213D-143F-2740-A8F5-6F0D158FC392}" srcOrd="0" destOrd="0" presId="urn:microsoft.com/office/officeart/2005/8/layout/lProcess2"/>
    <dgm:cxn modelId="{3EFCAFD0-D6C7-9E43-BEB0-723E1930E8FD}" type="presOf" srcId="{26A09D51-5E8A-4A4A-B2A1-33CE2C35402F}" destId="{DD36129F-3A1D-ED4A-B54A-CD03ABB6168E}" srcOrd="0" destOrd="0" presId="urn:microsoft.com/office/officeart/2005/8/layout/lProcess2"/>
    <dgm:cxn modelId="{4CC37FD4-2762-084E-8A3D-58E35514A73F}" type="presOf" srcId="{76D09E66-1B03-7544-B91A-C076F08B4313}" destId="{6EBFD25C-7981-5849-A68D-A7A59CA9CC5D}" srcOrd="0" destOrd="0" presId="urn:microsoft.com/office/officeart/2005/8/layout/lProcess2"/>
    <dgm:cxn modelId="{C78195D6-C6E2-A14D-A5FB-90E801C92B83}" type="presOf" srcId="{21AA2B71-B5D2-7D4E-8CE7-1F5C822FBEE2}" destId="{82477BA0-BF0F-AE4B-B597-1AA6ED722CFA}" srcOrd="0" destOrd="0" presId="urn:microsoft.com/office/officeart/2005/8/layout/lProcess2"/>
    <dgm:cxn modelId="{050AD3E8-EA6C-504A-9179-5AD40025E903}" srcId="{19A1CFD6-BBCC-AE40-9C54-351D37A992D5}" destId="{BAB67104-86CF-F043-B960-62D86EE9B96E}" srcOrd="2" destOrd="0" parTransId="{FAF51D5F-F506-3242-81E5-04D65505E9ED}" sibTransId="{6A7A481C-B756-6240-A506-ED9D91CE3353}"/>
    <dgm:cxn modelId="{2E47F7EA-3BDD-DF4E-AD84-2F9CBD85B32C}" srcId="{19A1CFD6-BBCC-AE40-9C54-351D37A992D5}" destId="{21AA2B71-B5D2-7D4E-8CE7-1F5C822FBEE2}" srcOrd="1" destOrd="0" parTransId="{08094764-2370-1942-AF90-F734A12CA332}" sibTransId="{74325028-4DAA-D94A-A818-D373C10B7DBD}"/>
    <dgm:cxn modelId="{881525F1-BDD4-3740-AA7E-FF3BDA539C1D}" type="presOf" srcId="{BAB67104-86CF-F043-B960-62D86EE9B96E}" destId="{326723F6-6CC5-B747-9DA5-C179D145FF05}" srcOrd="0" destOrd="0" presId="urn:microsoft.com/office/officeart/2005/8/layout/lProcess2"/>
    <dgm:cxn modelId="{B7E35AF4-8EEF-5A45-9769-029E0F8ECDB4}" srcId="{7D252D53-D378-004A-8825-F9C68306BCF8}" destId="{82BA9152-D030-D947-B5ED-C5F83E9C3903}" srcOrd="0" destOrd="0" parTransId="{8CCA6AD5-4A0C-B546-B8EE-3B70F95FD48C}" sibTransId="{8334B009-85DE-164A-AFAA-B5240C2BE1A2}"/>
    <dgm:cxn modelId="{1AF458FF-FD56-1E4B-8102-EA7FB06F65C8}" type="presOf" srcId="{7D252D53-D378-004A-8825-F9C68306BCF8}" destId="{A19C7BCE-BA47-FD49-ADC7-2C71A8EBC1EB}" srcOrd="1" destOrd="0" presId="urn:microsoft.com/office/officeart/2005/8/layout/lProcess2"/>
    <dgm:cxn modelId="{5923FCFF-C917-484B-A4AC-B5A6253569CB}" srcId="{7D252D53-D378-004A-8825-F9C68306BCF8}" destId="{76D09E66-1B03-7544-B91A-C076F08B4313}" srcOrd="2" destOrd="0" parTransId="{B640AC65-05FD-4A43-B8B0-E97BAFB6CFAE}" sibTransId="{A089C960-D308-2F4F-91EE-428B7F14E3B1}"/>
    <dgm:cxn modelId="{F7D831E9-1E94-ED41-BF45-114FB4C41895}" type="presParOf" srcId="{FBC8E91E-CE96-3643-897D-50C55A813080}" destId="{DEA0CFC3-CA2E-1A47-B939-43011B0CA4E7}" srcOrd="0" destOrd="0" presId="urn:microsoft.com/office/officeart/2005/8/layout/lProcess2"/>
    <dgm:cxn modelId="{977EBB8C-C6BB-344B-B6CC-C61300A7A2C9}" type="presParOf" srcId="{DEA0CFC3-CA2E-1A47-B939-43011B0CA4E7}" destId="{9B5C213D-143F-2740-A8F5-6F0D158FC392}" srcOrd="0" destOrd="0" presId="urn:microsoft.com/office/officeart/2005/8/layout/lProcess2"/>
    <dgm:cxn modelId="{7E3C1D97-FE36-B546-BD29-E11ECB5C6192}" type="presParOf" srcId="{DEA0CFC3-CA2E-1A47-B939-43011B0CA4E7}" destId="{A19C7BCE-BA47-FD49-ADC7-2C71A8EBC1EB}" srcOrd="1" destOrd="0" presId="urn:microsoft.com/office/officeart/2005/8/layout/lProcess2"/>
    <dgm:cxn modelId="{A8C80007-D029-F249-A78B-6F60B6CCB6DB}" type="presParOf" srcId="{DEA0CFC3-CA2E-1A47-B939-43011B0CA4E7}" destId="{B0018039-E7DF-1041-BFAA-FA78D1BD1DD5}" srcOrd="2" destOrd="0" presId="urn:microsoft.com/office/officeart/2005/8/layout/lProcess2"/>
    <dgm:cxn modelId="{3B2898E6-5984-704A-ACA1-474887553B26}" type="presParOf" srcId="{B0018039-E7DF-1041-BFAA-FA78D1BD1DD5}" destId="{610AE7C7-8F16-A844-88D4-F371B941612E}" srcOrd="0" destOrd="0" presId="urn:microsoft.com/office/officeart/2005/8/layout/lProcess2"/>
    <dgm:cxn modelId="{6DE8A842-8088-5F4F-959C-AD2F745F3C49}" type="presParOf" srcId="{610AE7C7-8F16-A844-88D4-F371B941612E}" destId="{A81A2639-EE23-5340-9855-EE00E1B63EDF}" srcOrd="0" destOrd="0" presId="urn:microsoft.com/office/officeart/2005/8/layout/lProcess2"/>
    <dgm:cxn modelId="{D0A38B80-F1B6-FB4E-8C3F-F398FC8E42C5}" type="presParOf" srcId="{610AE7C7-8F16-A844-88D4-F371B941612E}" destId="{3AAAD19D-722A-F34A-A86D-47B62387AD1E}" srcOrd="1" destOrd="0" presId="urn:microsoft.com/office/officeart/2005/8/layout/lProcess2"/>
    <dgm:cxn modelId="{482EB825-B313-C64A-A275-AA0827D674F8}" type="presParOf" srcId="{610AE7C7-8F16-A844-88D4-F371B941612E}" destId="{DD36129F-3A1D-ED4A-B54A-CD03ABB6168E}" srcOrd="2" destOrd="0" presId="urn:microsoft.com/office/officeart/2005/8/layout/lProcess2"/>
    <dgm:cxn modelId="{B0C6BA32-B51C-4947-B574-9F5BC137CA5E}" type="presParOf" srcId="{610AE7C7-8F16-A844-88D4-F371B941612E}" destId="{5DB3573F-1A5F-0E41-8520-EF4B5489BC6D}" srcOrd="3" destOrd="0" presId="urn:microsoft.com/office/officeart/2005/8/layout/lProcess2"/>
    <dgm:cxn modelId="{3C6ECBD5-83B2-D843-8BEB-0C447F9A725A}" type="presParOf" srcId="{610AE7C7-8F16-A844-88D4-F371B941612E}" destId="{6EBFD25C-7981-5849-A68D-A7A59CA9CC5D}" srcOrd="4" destOrd="0" presId="urn:microsoft.com/office/officeart/2005/8/layout/lProcess2"/>
    <dgm:cxn modelId="{F8084726-47F1-1F41-88B2-DED71E80A94A}" type="presParOf" srcId="{FBC8E91E-CE96-3643-897D-50C55A813080}" destId="{7D1FF6A2-109F-0142-8735-158520A8D658}" srcOrd="1" destOrd="0" presId="urn:microsoft.com/office/officeart/2005/8/layout/lProcess2"/>
    <dgm:cxn modelId="{820E1661-D450-5B44-A480-B44FE8DD7D66}" type="presParOf" srcId="{FBC8E91E-CE96-3643-897D-50C55A813080}" destId="{1595332E-0238-9D4C-BF20-EEE040BCBC13}" srcOrd="2" destOrd="0" presId="urn:microsoft.com/office/officeart/2005/8/layout/lProcess2"/>
    <dgm:cxn modelId="{A0BF3F74-CD88-C642-A89E-4ECBA2A3DD07}" type="presParOf" srcId="{1595332E-0238-9D4C-BF20-EEE040BCBC13}" destId="{82477BA0-BF0F-AE4B-B597-1AA6ED722CFA}" srcOrd="0" destOrd="0" presId="urn:microsoft.com/office/officeart/2005/8/layout/lProcess2"/>
    <dgm:cxn modelId="{60B95467-3C48-2742-AE2E-701D46433795}" type="presParOf" srcId="{1595332E-0238-9D4C-BF20-EEE040BCBC13}" destId="{A8407D86-B66E-CC4A-B6DD-EFD1EBD30FF4}" srcOrd="1" destOrd="0" presId="urn:microsoft.com/office/officeart/2005/8/layout/lProcess2"/>
    <dgm:cxn modelId="{BBB82A0A-9D3C-AD48-B76C-50E2EB8167D4}" type="presParOf" srcId="{1595332E-0238-9D4C-BF20-EEE040BCBC13}" destId="{458EBC17-A2CB-414A-BD65-B0A14DFAE7CE}" srcOrd="2" destOrd="0" presId="urn:microsoft.com/office/officeart/2005/8/layout/lProcess2"/>
    <dgm:cxn modelId="{8A9F2BD6-9CF9-7F4C-8F07-99690E0ACCF5}" type="presParOf" srcId="{458EBC17-A2CB-414A-BD65-B0A14DFAE7CE}" destId="{C892560B-7CC6-D245-A58E-2F2CE67A84BE}" srcOrd="0" destOrd="0" presId="urn:microsoft.com/office/officeart/2005/8/layout/lProcess2"/>
    <dgm:cxn modelId="{E47D084C-700E-8342-9A87-B33EE9D7185A}" type="presParOf" srcId="{C892560B-7CC6-D245-A58E-2F2CE67A84BE}" destId="{44D8D6BF-E639-A847-8FF3-BE0256D51527}" srcOrd="0" destOrd="0" presId="urn:microsoft.com/office/officeart/2005/8/layout/lProcess2"/>
    <dgm:cxn modelId="{E782F603-FF6F-7147-AA53-78B88357978F}" type="presParOf" srcId="{C892560B-7CC6-D245-A58E-2F2CE67A84BE}" destId="{FC2A82F3-811F-9B44-8F67-A1AC06578374}" srcOrd="1" destOrd="0" presId="urn:microsoft.com/office/officeart/2005/8/layout/lProcess2"/>
    <dgm:cxn modelId="{EDC6252D-A686-6F48-9F5C-C8A282EC317B}" type="presParOf" srcId="{C892560B-7CC6-D245-A58E-2F2CE67A84BE}" destId="{3ED820B5-DF38-994C-9857-936DB06F4E54}" srcOrd="2" destOrd="0" presId="urn:microsoft.com/office/officeart/2005/8/layout/lProcess2"/>
    <dgm:cxn modelId="{824D0885-6FC2-A64D-885D-2F42461CF2E5}" type="presParOf" srcId="{C892560B-7CC6-D245-A58E-2F2CE67A84BE}" destId="{14C6AB44-285F-4544-9298-27B7CF06F92E}" srcOrd="3" destOrd="0" presId="urn:microsoft.com/office/officeart/2005/8/layout/lProcess2"/>
    <dgm:cxn modelId="{F69800B5-6CA9-1A4B-944C-DCB842217022}" type="presParOf" srcId="{C892560B-7CC6-D245-A58E-2F2CE67A84BE}" destId="{EF4EA323-EA77-1C43-94E8-E249A409200E}" srcOrd="4" destOrd="0" presId="urn:microsoft.com/office/officeart/2005/8/layout/lProcess2"/>
    <dgm:cxn modelId="{16670E44-63D5-694F-ACEF-5DE4D6B2ECCD}" type="presParOf" srcId="{FBC8E91E-CE96-3643-897D-50C55A813080}" destId="{158D4BF2-00DB-B541-B36D-3445B5C5FEE2}" srcOrd="3" destOrd="0" presId="urn:microsoft.com/office/officeart/2005/8/layout/lProcess2"/>
    <dgm:cxn modelId="{852839AB-5CA8-134F-8410-BA3CD565756A}" type="presParOf" srcId="{FBC8E91E-CE96-3643-897D-50C55A813080}" destId="{F32547F2-6E27-BD4C-AA10-9779D8C3E89E}" srcOrd="4" destOrd="0" presId="urn:microsoft.com/office/officeart/2005/8/layout/lProcess2"/>
    <dgm:cxn modelId="{9DE0BD64-402B-1B4F-B9C8-349ECC6E4CE1}" type="presParOf" srcId="{F32547F2-6E27-BD4C-AA10-9779D8C3E89E}" destId="{326723F6-6CC5-B747-9DA5-C179D145FF05}" srcOrd="0" destOrd="0" presId="urn:microsoft.com/office/officeart/2005/8/layout/lProcess2"/>
    <dgm:cxn modelId="{F3C4A08B-E3F6-7440-AC7C-76B1E7084748}" type="presParOf" srcId="{F32547F2-6E27-BD4C-AA10-9779D8C3E89E}" destId="{D2636D64-EFDA-3246-8E1C-FBDAD9A38B9A}" srcOrd="1" destOrd="0" presId="urn:microsoft.com/office/officeart/2005/8/layout/lProcess2"/>
    <dgm:cxn modelId="{31FE6C10-1FE9-C040-905E-44BA22A21BF9}" type="presParOf" srcId="{F32547F2-6E27-BD4C-AA10-9779D8C3E89E}" destId="{809F7560-6BD2-5F4B-83B0-627D236FE7A0}" srcOrd="2" destOrd="0" presId="urn:microsoft.com/office/officeart/2005/8/layout/lProcess2"/>
    <dgm:cxn modelId="{D219ECDD-9B41-A24B-8646-FE3D9847B9A8}" type="presParOf" srcId="{809F7560-6BD2-5F4B-83B0-627D236FE7A0}" destId="{2C210E07-588F-7A49-8A8A-08E1D8442C65}" srcOrd="0" destOrd="0" presId="urn:microsoft.com/office/officeart/2005/8/layout/lProcess2"/>
    <dgm:cxn modelId="{8DA7A2C0-59EA-C843-B24F-346D8D4DF83A}" type="presParOf" srcId="{2C210E07-588F-7A49-8A8A-08E1D8442C65}" destId="{491FE20E-69BF-B34E-86DE-B6EE503E43BC}" srcOrd="0" destOrd="0" presId="urn:microsoft.com/office/officeart/2005/8/layout/lProcess2"/>
    <dgm:cxn modelId="{19AF03A2-5943-3A4E-BC37-DA83B2D5DB78}" type="presParOf" srcId="{2C210E07-588F-7A49-8A8A-08E1D8442C65}" destId="{60338384-572D-7647-A4EC-1E27DEC65941}" srcOrd="1" destOrd="0" presId="urn:microsoft.com/office/officeart/2005/8/layout/lProcess2"/>
    <dgm:cxn modelId="{76A1E0C1-9230-3F4E-8DAC-396847F037DF}" type="presParOf" srcId="{2C210E07-588F-7A49-8A8A-08E1D8442C65}" destId="{63863C9A-772A-D949-91F2-768C8A73EDC7}" srcOrd="2" destOrd="0" presId="urn:microsoft.com/office/officeart/2005/8/layout/lProcess2"/>
    <dgm:cxn modelId="{D2C5DDAF-1C31-0048-92D2-DBE4F880ADFE}" type="presParOf" srcId="{2C210E07-588F-7A49-8A8A-08E1D8442C65}" destId="{B537EADD-BD68-B44B-8FB2-3E91ADC3207D}" srcOrd="3" destOrd="0" presId="urn:microsoft.com/office/officeart/2005/8/layout/lProcess2"/>
    <dgm:cxn modelId="{DAAAA5F7-FBBC-1D41-8404-972403C63196}" type="presParOf" srcId="{2C210E07-588F-7A49-8A8A-08E1D8442C65}" destId="{29604BA9-537D-5244-B81F-06BEC0AA0BD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0DEC64-D76E-42A7-8AC1-EF3BF9C728B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E46FC2F-939D-427C-BFDF-D9AC120651A0}">
      <dgm:prSet/>
      <dgm:spPr/>
      <dgm:t>
        <a:bodyPr/>
        <a:lstStyle/>
        <a:p>
          <a:pPr>
            <a:defRPr cap="all"/>
          </a:pPr>
          <a:r>
            <a:rPr lang="es-ES" dirty="0"/>
            <a:t>Reconocer las brechas de atención</a:t>
          </a:r>
          <a:endParaRPr lang="es-GT" noProof="0" dirty="0"/>
        </a:p>
      </dgm:t>
    </dgm:pt>
    <dgm:pt modelId="{7B02ABAA-85A4-4003-909C-76519DD30A85}" type="parTrans" cxnId="{887B60C4-FF79-463B-A7D3-B2CA832FA6DF}">
      <dgm:prSet/>
      <dgm:spPr/>
      <dgm:t>
        <a:bodyPr/>
        <a:lstStyle/>
        <a:p>
          <a:endParaRPr lang="en-US"/>
        </a:p>
      </dgm:t>
    </dgm:pt>
    <dgm:pt modelId="{AFAB4FA5-009A-4313-AC55-D3ECB52F417A}" type="sibTrans" cxnId="{887B60C4-FF79-463B-A7D3-B2CA832FA6DF}">
      <dgm:prSet/>
      <dgm:spPr/>
      <dgm:t>
        <a:bodyPr/>
        <a:lstStyle/>
        <a:p>
          <a:endParaRPr lang="en-US"/>
        </a:p>
      </dgm:t>
    </dgm:pt>
    <dgm:pt modelId="{87DBEC21-3B84-44B1-A840-605E545B4130}">
      <dgm:prSet/>
      <dgm:spPr/>
      <dgm:t>
        <a:bodyPr/>
        <a:lstStyle/>
        <a:p>
          <a:pPr>
            <a:defRPr cap="all"/>
          </a:pPr>
          <a:r>
            <a:rPr lang="es-GT" noProof="0" dirty="0"/>
            <a:t>Definir </a:t>
          </a:r>
          <a:r>
            <a:rPr lang="es-GT" noProof="0" dirty="0" err="1"/>
            <a:t>HIPaA</a:t>
          </a:r>
          <a:r>
            <a:rPr lang="es-GT" noProof="0" dirty="0"/>
            <a:t> y PHI</a:t>
          </a:r>
        </a:p>
      </dgm:t>
    </dgm:pt>
    <dgm:pt modelId="{00D12D44-3430-4DB7-BC39-9A72BF06CF73}" type="parTrans" cxnId="{5B961A7B-69E6-4152-B881-946B5B0E74BD}">
      <dgm:prSet/>
      <dgm:spPr/>
      <dgm:t>
        <a:bodyPr/>
        <a:lstStyle/>
        <a:p>
          <a:endParaRPr lang="en-US"/>
        </a:p>
      </dgm:t>
    </dgm:pt>
    <dgm:pt modelId="{F158FDE2-B261-401D-998A-1A9DFF02A518}" type="sibTrans" cxnId="{5B961A7B-69E6-4152-B881-946B5B0E74BD}">
      <dgm:prSet/>
      <dgm:spPr/>
      <dgm:t>
        <a:bodyPr/>
        <a:lstStyle/>
        <a:p>
          <a:endParaRPr lang="en-US"/>
        </a:p>
      </dgm:t>
    </dgm:pt>
    <dgm:pt modelId="{13A16D1C-B49B-4170-948D-7C7D721CC1A7}">
      <dgm:prSet/>
      <dgm:spPr/>
      <dgm:t>
        <a:bodyPr/>
        <a:lstStyle/>
        <a:p>
          <a:pPr rtl="0">
            <a:defRPr cap="all"/>
          </a:pPr>
          <a:r>
            <a:rPr lang="en-US" noProof="0" dirty="0" err="1"/>
            <a:t>Identificar</a:t>
          </a:r>
          <a:r>
            <a:rPr lang="en-US" noProof="0" dirty="0"/>
            <a:t> </a:t>
          </a:r>
          <a:r>
            <a:rPr lang="en-US" noProof="0" dirty="0" err="1"/>
            <a:t>formas</a:t>
          </a:r>
          <a:r>
            <a:rPr lang="en-US" noProof="0" dirty="0"/>
            <a:t> de </a:t>
          </a:r>
          <a:r>
            <a:rPr lang="en-US" noProof="0" dirty="0" err="1"/>
            <a:t>reclutar</a:t>
          </a:r>
          <a:r>
            <a:rPr lang="en-US" noProof="0" dirty="0"/>
            <a:t> </a:t>
          </a:r>
          <a:r>
            <a:rPr lang="en-US" noProof="0" dirty="0" err="1"/>
            <a:t>pacientes</a:t>
          </a:r>
          <a:endParaRPr lang="en-US" dirty="0"/>
        </a:p>
      </dgm:t>
    </dgm:pt>
    <dgm:pt modelId="{93C325B1-A0E2-4C06-B38F-FB57FC3DA30F}" type="parTrans" cxnId="{AA3FB3B3-5BAA-4CA9-95D5-591008632939}">
      <dgm:prSet/>
      <dgm:spPr/>
      <dgm:t>
        <a:bodyPr/>
        <a:lstStyle/>
        <a:p>
          <a:endParaRPr lang="en-US"/>
        </a:p>
      </dgm:t>
    </dgm:pt>
    <dgm:pt modelId="{0D684060-AFA5-417F-A519-852DDDD8B7A2}" type="sibTrans" cxnId="{AA3FB3B3-5BAA-4CA9-95D5-591008632939}">
      <dgm:prSet/>
      <dgm:spPr/>
      <dgm:t>
        <a:bodyPr/>
        <a:lstStyle/>
        <a:p>
          <a:endParaRPr lang="en-US"/>
        </a:p>
      </dgm:t>
    </dgm:pt>
    <dgm:pt modelId="{8C42D2D3-FD90-4B0D-A673-EC37BABBF4CB}" type="pres">
      <dgm:prSet presAssocID="{B00DEC64-D76E-42A7-8AC1-EF3BF9C728B2}" presName="root" presStyleCnt="0">
        <dgm:presLayoutVars>
          <dgm:dir/>
          <dgm:resizeHandles val="exact"/>
        </dgm:presLayoutVars>
      </dgm:prSet>
      <dgm:spPr/>
    </dgm:pt>
    <dgm:pt modelId="{7DEFB4D1-75D1-4ED6-8F01-7C35AD05280D}" type="pres">
      <dgm:prSet presAssocID="{AE46FC2F-939D-427C-BFDF-D9AC120651A0}" presName="compNode" presStyleCnt="0"/>
      <dgm:spPr/>
    </dgm:pt>
    <dgm:pt modelId="{2D1C3B90-D0E3-4645-9836-EC96883EEB82}" type="pres">
      <dgm:prSet presAssocID="{AE46FC2F-939D-427C-BFDF-D9AC120651A0}" presName="iconBgRect" presStyleLbl="bgShp" presStyleIdx="0" presStyleCnt="3"/>
      <dgm:spPr/>
    </dgm:pt>
    <dgm:pt modelId="{6809D92F-C07F-415F-8789-FA2214075671}" type="pres">
      <dgm:prSet presAssocID="{AE46FC2F-939D-427C-BFDF-D9AC120651A0}"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roup"/>
        </a:ext>
      </dgm:extLst>
    </dgm:pt>
    <dgm:pt modelId="{AFB9CB79-E17E-453A-BA92-2BD930C61B33}" type="pres">
      <dgm:prSet presAssocID="{AE46FC2F-939D-427C-BFDF-D9AC120651A0}" presName="spaceRect" presStyleCnt="0"/>
      <dgm:spPr/>
    </dgm:pt>
    <dgm:pt modelId="{91235BE6-5A1A-4E1D-A85C-179FBDE6D600}" type="pres">
      <dgm:prSet presAssocID="{AE46FC2F-939D-427C-BFDF-D9AC120651A0}" presName="textRect" presStyleLbl="revTx" presStyleIdx="0" presStyleCnt="3">
        <dgm:presLayoutVars>
          <dgm:chMax val="1"/>
          <dgm:chPref val="1"/>
        </dgm:presLayoutVars>
      </dgm:prSet>
      <dgm:spPr/>
    </dgm:pt>
    <dgm:pt modelId="{9982D718-D0A0-4885-9F24-7369CB773E57}" type="pres">
      <dgm:prSet presAssocID="{AFAB4FA5-009A-4313-AC55-D3ECB52F417A}" presName="sibTrans" presStyleCnt="0"/>
      <dgm:spPr/>
    </dgm:pt>
    <dgm:pt modelId="{6AE8FF06-8D79-4E38-90FC-EF5706E94701}" type="pres">
      <dgm:prSet presAssocID="{87DBEC21-3B84-44B1-A840-605E545B4130}" presName="compNode" presStyleCnt="0"/>
      <dgm:spPr/>
    </dgm:pt>
    <dgm:pt modelId="{E82A7DB5-6164-4151-8713-C18F0A9D8A64}" type="pres">
      <dgm:prSet presAssocID="{87DBEC21-3B84-44B1-A840-605E545B4130}" presName="iconBgRect" presStyleLbl="bgShp" presStyleIdx="1" presStyleCnt="3"/>
      <dgm:spPr/>
    </dgm:pt>
    <dgm:pt modelId="{D75819A9-BE2A-4647-A247-F08DF1BAE264}" type="pres">
      <dgm:prSet presAssocID="{87DBEC21-3B84-44B1-A840-605E545B4130}" presName="iconRect" presStyleLbl="node1" presStyleIdx="1" presStyleCnt="3"/>
      <dgm:spPr>
        <a:blipFill rotWithShape="1">
          <a:blip xmlns:r="http://schemas.openxmlformats.org/officeDocument/2006/relationships">
            <a:extLst>
              <a:ext uri="{28A0092B-C50C-407E-A947-70E740481C1C}">
                <a14:useLocalDpi xmlns:a14="http://schemas.microsoft.com/office/drawing/2010/main" val="0"/>
              </a:ext>
            </a:extLst>
          </a:blip>
          <a:srcRect/>
          <a:stretch>
            <a:fillRect/>
          </a:stretch>
        </a:blipFill>
        <a:ln>
          <a:noFill/>
        </a:ln>
      </dgm:spPr>
    </dgm:pt>
    <dgm:pt modelId="{D8E52C43-382D-430B-BE98-A2157E6439A3}" type="pres">
      <dgm:prSet presAssocID="{87DBEC21-3B84-44B1-A840-605E545B4130}" presName="spaceRect" presStyleCnt="0"/>
      <dgm:spPr/>
    </dgm:pt>
    <dgm:pt modelId="{C2208CC2-AB39-464C-851A-BA34AC616DD0}" type="pres">
      <dgm:prSet presAssocID="{87DBEC21-3B84-44B1-A840-605E545B4130}" presName="textRect" presStyleLbl="revTx" presStyleIdx="1" presStyleCnt="3">
        <dgm:presLayoutVars>
          <dgm:chMax val="1"/>
          <dgm:chPref val="1"/>
        </dgm:presLayoutVars>
      </dgm:prSet>
      <dgm:spPr/>
    </dgm:pt>
    <dgm:pt modelId="{110C1D25-8132-4B46-A863-EDC24D6E15F6}" type="pres">
      <dgm:prSet presAssocID="{F158FDE2-B261-401D-998A-1A9DFF02A518}" presName="sibTrans" presStyleCnt="0"/>
      <dgm:spPr/>
    </dgm:pt>
    <dgm:pt modelId="{866BB179-1E8A-42A5-9749-3D8E0A3DD0C9}" type="pres">
      <dgm:prSet presAssocID="{13A16D1C-B49B-4170-948D-7C7D721CC1A7}" presName="compNode" presStyleCnt="0"/>
      <dgm:spPr/>
    </dgm:pt>
    <dgm:pt modelId="{E9B562D1-880A-466A-BCC5-D5C6D149B9AF}" type="pres">
      <dgm:prSet presAssocID="{13A16D1C-B49B-4170-948D-7C7D721CC1A7}" presName="iconBgRect" presStyleLbl="bgShp" presStyleIdx="2" presStyleCnt="3"/>
      <dgm:spPr/>
    </dgm:pt>
    <dgm:pt modelId="{556253BB-BCAA-4CC9-820E-1866F313BC7F}" type="pres">
      <dgm:prSet presAssocID="{13A16D1C-B49B-4170-948D-7C7D721CC1A7}"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Users"/>
        </a:ext>
      </dgm:extLst>
    </dgm:pt>
    <dgm:pt modelId="{C4C7ADC9-7E2E-4232-AD4D-690A848B8A14}" type="pres">
      <dgm:prSet presAssocID="{13A16D1C-B49B-4170-948D-7C7D721CC1A7}" presName="spaceRect" presStyleCnt="0"/>
      <dgm:spPr/>
    </dgm:pt>
    <dgm:pt modelId="{6288035A-77E4-4F34-960E-D2A7126F7606}" type="pres">
      <dgm:prSet presAssocID="{13A16D1C-B49B-4170-948D-7C7D721CC1A7}" presName="textRect" presStyleLbl="revTx" presStyleIdx="2" presStyleCnt="3">
        <dgm:presLayoutVars>
          <dgm:chMax val="1"/>
          <dgm:chPref val="1"/>
        </dgm:presLayoutVars>
      </dgm:prSet>
      <dgm:spPr/>
    </dgm:pt>
  </dgm:ptLst>
  <dgm:cxnLst>
    <dgm:cxn modelId="{4FB7510D-9B91-4945-AB71-0CC572BA46DA}" type="presOf" srcId="{AE46FC2F-939D-427C-BFDF-D9AC120651A0}" destId="{91235BE6-5A1A-4E1D-A85C-179FBDE6D600}" srcOrd="0" destOrd="0" presId="urn:microsoft.com/office/officeart/2018/5/layout/IconCircleLabelList"/>
    <dgm:cxn modelId="{02B3A217-6921-424B-8E72-0558E00B2BAF}" type="presOf" srcId="{87DBEC21-3B84-44B1-A840-605E545B4130}" destId="{C2208CC2-AB39-464C-851A-BA34AC616DD0}" srcOrd="0" destOrd="0" presId="urn:microsoft.com/office/officeart/2018/5/layout/IconCircleLabelList"/>
    <dgm:cxn modelId="{91439331-83F4-4AC7-BB6E-2B429A559C86}" type="presOf" srcId="{B00DEC64-D76E-42A7-8AC1-EF3BF9C728B2}" destId="{8C42D2D3-FD90-4B0D-A673-EC37BABBF4CB}" srcOrd="0" destOrd="0" presId="urn:microsoft.com/office/officeart/2018/5/layout/IconCircleLabelList"/>
    <dgm:cxn modelId="{5B961A7B-69E6-4152-B881-946B5B0E74BD}" srcId="{B00DEC64-D76E-42A7-8AC1-EF3BF9C728B2}" destId="{87DBEC21-3B84-44B1-A840-605E545B4130}" srcOrd="1" destOrd="0" parTransId="{00D12D44-3430-4DB7-BC39-9A72BF06CF73}" sibTransId="{F158FDE2-B261-401D-998A-1A9DFF02A518}"/>
    <dgm:cxn modelId="{AA3FB3B3-5BAA-4CA9-95D5-591008632939}" srcId="{B00DEC64-D76E-42A7-8AC1-EF3BF9C728B2}" destId="{13A16D1C-B49B-4170-948D-7C7D721CC1A7}" srcOrd="2" destOrd="0" parTransId="{93C325B1-A0E2-4C06-B38F-FB57FC3DA30F}" sibTransId="{0D684060-AFA5-417F-A519-852DDDD8B7A2}"/>
    <dgm:cxn modelId="{887B60C4-FF79-463B-A7D3-B2CA832FA6DF}" srcId="{B00DEC64-D76E-42A7-8AC1-EF3BF9C728B2}" destId="{AE46FC2F-939D-427C-BFDF-D9AC120651A0}" srcOrd="0" destOrd="0" parTransId="{7B02ABAA-85A4-4003-909C-76519DD30A85}" sibTransId="{AFAB4FA5-009A-4313-AC55-D3ECB52F417A}"/>
    <dgm:cxn modelId="{ED9327CB-4AA5-45AF-8003-D293850E5B0F}" type="presOf" srcId="{13A16D1C-B49B-4170-948D-7C7D721CC1A7}" destId="{6288035A-77E4-4F34-960E-D2A7126F7606}" srcOrd="0" destOrd="0" presId="urn:microsoft.com/office/officeart/2018/5/layout/IconCircleLabelList"/>
    <dgm:cxn modelId="{D61511C7-D39D-4E4E-B11F-7965B22BE174}" type="presParOf" srcId="{8C42D2D3-FD90-4B0D-A673-EC37BABBF4CB}" destId="{7DEFB4D1-75D1-4ED6-8F01-7C35AD05280D}" srcOrd="0" destOrd="0" presId="urn:microsoft.com/office/officeart/2018/5/layout/IconCircleLabelList"/>
    <dgm:cxn modelId="{7F054B44-5BD6-4B73-9DB9-ECAB02AD002A}" type="presParOf" srcId="{7DEFB4D1-75D1-4ED6-8F01-7C35AD05280D}" destId="{2D1C3B90-D0E3-4645-9836-EC96883EEB82}" srcOrd="0" destOrd="0" presId="urn:microsoft.com/office/officeart/2018/5/layout/IconCircleLabelList"/>
    <dgm:cxn modelId="{16B11744-8590-4161-982A-293E0D67A2D5}" type="presParOf" srcId="{7DEFB4D1-75D1-4ED6-8F01-7C35AD05280D}" destId="{6809D92F-C07F-415F-8789-FA2214075671}" srcOrd="1" destOrd="0" presId="urn:microsoft.com/office/officeart/2018/5/layout/IconCircleLabelList"/>
    <dgm:cxn modelId="{31A5FE4E-7E84-4098-85B3-89D38C9DA51C}" type="presParOf" srcId="{7DEFB4D1-75D1-4ED6-8F01-7C35AD05280D}" destId="{AFB9CB79-E17E-453A-BA92-2BD930C61B33}" srcOrd="2" destOrd="0" presId="urn:microsoft.com/office/officeart/2018/5/layout/IconCircleLabelList"/>
    <dgm:cxn modelId="{CC3A6ECF-D22B-4869-A01E-9A840A2854F3}" type="presParOf" srcId="{7DEFB4D1-75D1-4ED6-8F01-7C35AD05280D}" destId="{91235BE6-5A1A-4E1D-A85C-179FBDE6D600}" srcOrd="3" destOrd="0" presId="urn:microsoft.com/office/officeart/2018/5/layout/IconCircleLabelList"/>
    <dgm:cxn modelId="{A35D1D0D-725F-4361-BD79-EE2E230E667C}" type="presParOf" srcId="{8C42D2D3-FD90-4B0D-A673-EC37BABBF4CB}" destId="{9982D718-D0A0-4885-9F24-7369CB773E57}" srcOrd="1" destOrd="0" presId="urn:microsoft.com/office/officeart/2018/5/layout/IconCircleLabelList"/>
    <dgm:cxn modelId="{E1593C8F-8845-4768-89E5-35B18EB3715E}" type="presParOf" srcId="{8C42D2D3-FD90-4B0D-A673-EC37BABBF4CB}" destId="{6AE8FF06-8D79-4E38-90FC-EF5706E94701}" srcOrd="2" destOrd="0" presId="urn:microsoft.com/office/officeart/2018/5/layout/IconCircleLabelList"/>
    <dgm:cxn modelId="{A1FC0EF5-E036-4570-B630-844C5A39132A}" type="presParOf" srcId="{6AE8FF06-8D79-4E38-90FC-EF5706E94701}" destId="{E82A7DB5-6164-4151-8713-C18F0A9D8A64}" srcOrd="0" destOrd="0" presId="urn:microsoft.com/office/officeart/2018/5/layout/IconCircleLabelList"/>
    <dgm:cxn modelId="{F0CEE5A5-473D-4482-84E6-FBE0E4E07CEF}" type="presParOf" srcId="{6AE8FF06-8D79-4E38-90FC-EF5706E94701}" destId="{D75819A9-BE2A-4647-A247-F08DF1BAE264}" srcOrd="1" destOrd="0" presId="urn:microsoft.com/office/officeart/2018/5/layout/IconCircleLabelList"/>
    <dgm:cxn modelId="{07A4A594-06FD-444F-8A6F-C765C6DF9291}" type="presParOf" srcId="{6AE8FF06-8D79-4E38-90FC-EF5706E94701}" destId="{D8E52C43-382D-430B-BE98-A2157E6439A3}" srcOrd="2" destOrd="0" presId="urn:microsoft.com/office/officeart/2018/5/layout/IconCircleLabelList"/>
    <dgm:cxn modelId="{17188029-BD42-4522-9BAD-E7E715C8676E}" type="presParOf" srcId="{6AE8FF06-8D79-4E38-90FC-EF5706E94701}" destId="{C2208CC2-AB39-464C-851A-BA34AC616DD0}" srcOrd="3" destOrd="0" presId="urn:microsoft.com/office/officeart/2018/5/layout/IconCircleLabelList"/>
    <dgm:cxn modelId="{F94C4386-4730-4690-AEC9-8030F7CDC54E}" type="presParOf" srcId="{8C42D2D3-FD90-4B0D-A673-EC37BABBF4CB}" destId="{110C1D25-8132-4B46-A863-EDC24D6E15F6}" srcOrd="3" destOrd="0" presId="urn:microsoft.com/office/officeart/2018/5/layout/IconCircleLabelList"/>
    <dgm:cxn modelId="{D7FFB6B0-295E-4DE6-A5D0-D69C3619245D}" type="presParOf" srcId="{8C42D2D3-FD90-4B0D-A673-EC37BABBF4CB}" destId="{866BB179-1E8A-42A5-9749-3D8E0A3DD0C9}" srcOrd="4" destOrd="0" presId="urn:microsoft.com/office/officeart/2018/5/layout/IconCircleLabelList"/>
    <dgm:cxn modelId="{BE1EFD1D-4FCE-4564-A54F-54B7773E7A29}" type="presParOf" srcId="{866BB179-1E8A-42A5-9749-3D8E0A3DD0C9}" destId="{E9B562D1-880A-466A-BCC5-D5C6D149B9AF}" srcOrd="0" destOrd="0" presId="urn:microsoft.com/office/officeart/2018/5/layout/IconCircleLabelList"/>
    <dgm:cxn modelId="{CB8848F2-18A0-4E02-9141-31DBA7780D1B}" type="presParOf" srcId="{866BB179-1E8A-42A5-9749-3D8E0A3DD0C9}" destId="{556253BB-BCAA-4CC9-820E-1866F313BC7F}" srcOrd="1" destOrd="0" presId="urn:microsoft.com/office/officeart/2018/5/layout/IconCircleLabelList"/>
    <dgm:cxn modelId="{38F4D2E5-6F75-4226-B342-9F4F005FF4F2}" type="presParOf" srcId="{866BB179-1E8A-42A5-9749-3D8E0A3DD0C9}" destId="{C4C7ADC9-7E2E-4232-AD4D-690A848B8A14}" srcOrd="2" destOrd="0" presId="urn:microsoft.com/office/officeart/2018/5/layout/IconCircleLabelList"/>
    <dgm:cxn modelId="{CB2D841E-6B5F-4A83-A419-788842D8A0ED}" type="presParOf" srcId="{866BB179-1E8A-42A5-9749-3D8E0A3DD0C9}" destId="{6288035A-77E4-4F34-960E-D2A7126F760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A2B981-2A03-D441-9C87-1FB4EC68CEAB}"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F793E24A-7699-1A48-AB0C-886A96D29F3F}">
      <dgm:prSet phldrT="[Text]"/>
      <dgm:spPr/>
      <dgm:t>
        <a:bodyPr/>
        <a:lstStyle/>
        <a:p>
          <a:pPr rtl="0"/>
          <a:r>
            <a:rPr lang="en-US" dirty="0" err="1"/>
            <a:t>Relacionado</a:t>
          </a:r>
          <a:r>
            <a:rPr lang="en-US" dirty="0"/>
            <a:t> al </a:t>
          </a:r>
          <a:r>
            <a:rPr lang="es-GT" noProof="0" dirty="0"/>
            <a:t>sistema</a:t>
          </a:r>
        </a:p>
      </dgm:t>
    </dgm:pt>
    <dgm:pt modelId="{8B99C565-C82F-6C4E-894B-C888F0A90804}" type="parTrans" cxnId="{1399B426-B766-C245-933A-7A4A36CDF74C}">
      <dgm:prSet/>
      <dgm:spPr/>
      <dgm:t>
        <a:bodyPr/>
        <a:lstStyle/>
        <a:p>
          <a:endParaRPr lang="en-US"/>
        </a:p>
      </dgm:t>
    </dgm:pt>
    <dgm:pt modelId="{D1EE25E1-F49A-E246-8755-A5ECC9A76D6D}" type="sibTrans" cxnId="{1399B426-B766-C245-933A-7A4A36CDF74C}">
      <dgm:prSet/>
      <dgm:spPr/>
      <dgm:t>
        <a:bodyPr/>
        <a:lstStyle/>
        <a:p>
          <a:endParaRPr lang="en-US"/>
        </a:p>
      </dgm:t>
    </dgm:pt>
    <dgm:pt modelId="{4FD9FCC8-5411-1E45-913D-F2758108FFAC}">
      <dgm:prSet phldrT="[Text]"/>
      <dgm:spPr/>
      <dgm:t>
        <a:bodyPr/>
        <a:lstStyle/>
        <a:p>
          <a:pPr rtl="0"/>
          <a:r>
            <a:rPr lang="en-US" dirty="0"/>
            <a:t>Horas de la </a:t>
          </a:r>
          <a:r>
            <a:rPr lang="en-US" dirty="0" err="1"/>
            <a:t>clínica</a:t>
          </a:r>
          <a:endParaRPr lang="en-US" dirty="0"/>
        </a:p>
      </dgm:t>
    </dgm:pt>
    <dgm:pt modelId="{A4E9D0E6-BFCB-E94A-B97F-40A5D882CDCB}" type="parTrans" cxnId="{583AEFE5-1460-7C40-B4D2-43BD70387390}">
      <dgm:prSet/>
      <dgm:spPr/>
      <dgm:t>
        <a:bodyPr/>
        <a:lstStyle/>
        <a:p>
          <a:endParaRPr lang="en-US"/>
        </a:p>
      </dgm:t>
    </dgm:pt>
    <dgm:pt modelId="{714E5902-AA2E-B44E-B8CC-1BE36A2DA9C7}" type="sibTrans" cxnId="{583AEFE5-1460-7C40-B4D2-43BD70387390}">
      <dgm:prSet/>
      <dgm:spPr/>
      <dgm:t>
        <a:bodyPr/>
        <a:lstStyle/>
        <a:p>
          <a:endParaRPr lang="en-US"/>
        </a:p>
      </dgm:t>
    </dgm:pt>
    <dgm:pt modelId="{8B84013C-2CAA-A644-AAE7-534056061BC6}">
      <dgm:prSet phldrT="[Text]"/>
      <dgm:spPr/>
      <dgm:t>
        <a:bodyPr/>
        <a:lstStyle/>
        <a:p>
          <a:pPr rtl="0"/>
          <a:r>
            <a:rPr lang="en-US" dirty="0" err="1"/>
            <a:t>Obstáculo</a:t>
          </a:r>
          <a:r>
            <a:rPr lang="en-US" dirty="0"/>
            <a:t> con la </a:t>
          </a:r>
          <a:r>
            <a:rPr lang="es-GT" noProof="0" dirty="0"/>
            <a:t>farmacia</a:t>
          </a:r>
        </a:p>
      </dgm:t>
    </dgm:pt>
    <dgm:pt modelId="{BF539114-957A-5041-93E9-BCC350E6953C}" type="parTrans" cxnId="{46125F9E-E0A1-CA49-9F50-0D13D69C0AA7}">
      <dgm:prSet/>
      <dgm:spPr/>
      <dgm:t>
        <a:bodyPr/>
        <a:lstStyle/>
        <a:p>
          <a:endParaRPr lang="en-US"/>
        </a:p>
      </dgm:t>
    </dgm:pt>
    <dgm:pt modelId="{9F6F5BBB-B1E5-104F-B453-D9F3137D8C89}" type="sibTrans" cxnId="{46125F9E-E0A1-CA49-9F50-0D13D69C0AA7}">
      <dgm:prSet/>
      <dgm:spPr/>
      <dgm:t>
        <a:bodyPr/>
        <a:lstStyle/>
        <a:p>
          <a:endParaRPr lang="en-US"/>
        </a:p>
      </dgm:t>
    </dgm:pt>
    <dgm:pt modelId="{28E1DEBF-75C7-264E-B9A4-30FE4EDB2DC0}">
      <dgm:prSet phldrT="[Text]"/>
      <dgm:spPr/>
      <dgm:t>
        <a:bodyPr/>
        <a:lstStyle/>
        <a:p>
          <a:pPr rtl="0"/>
          <a:r>
            <a:rPr lang="en-US" dirty="0" err="1"/>
            <a:t>Relacionado</a:t>
          </a:r>
          <a:r>
            <a:rPr lang="en-US" dirty="0"/>
            <a:t> al </a:t>
          </a:r>
          <a:r>
            <a:rPr lang="en-US" dirty="0" err="1"/>
            <a:t>proveedor</a:t>
          </a:r>
        </a:p>
      </dgm:t>
    </dgm:pt>
    <dgm:pt modelId="{E56EB859-C93F-0A49-995A-1B28A893CD0C}" type="parTrans" cxnId="{FCA17EED-B595-BA48-991A-751A5E0F9F13}">
      <dgm:prSet/>
      <dgm:spPr/>
      <dgm:t>
        <a:bodyPr/>
        <a:lstStyle/>
        <a:p>
          <a:endParaRPr lang="en-US"/>
        </a:p>
      </dgm:t>
    </dgm:pt>
    <dgm:pt modelId="{F75A4E4E-FD9F-9545-95EE-F4C3B3C24C0A}" type="sibTrans" cxnId="{FCA17EED-B595-BA48-991A-751A5E0F9F13}">
      <dgm:prSet/>
      <dgm:spPr/>
      <dgm:t>
        <a:bodyPr/>
        <a:lstStyle/>
        <a:p>
          <a:endParaRPr lang="en-US"/>
        </a:p>
      </dgm:t>
    </dgm:pt>
    <dgm:pt modelId="{EB3A48B5-BCA2-E341-BE75-06F2C3D99496}">
      <dgm:prSet phldrT="[Text]"/>
      <dgm:spPr/>
      <dgm:t>
        <a:bodyPr/>
        <a:lstStyle/>
        <a:p>
          <a:pPr rtl="0"/>
          <a:r>
            <a:rPr lang="en-US" dirty="0"/>
            <a:t>Barreras </a:t>
          </a:r>
          <a:r>
            <a:rPr lang="en-US" dirty="0" err="1"/>
            <a:t>en</a:t>
          </a:r>
          <a:r>
            <a:rPr lang="en-US" dirty="0"/>
            <a:t> </a:t>
          </a:r>
          <a:r>
            <a:rPr lang="en-US" dirty="0" err="1"/>
            <a:t>el</a:t>
          </a:r>
          <a:r>
            <a:rPr lang="en-US" dirty="0"/>
            <a:t> </a:t>
          </a:r>
          <a:r>
            <a:rPr lang="es-GT" noProof="0" dirty="0"/>
            <a:t>lenguaje</a:t>
          </a:r>
        </a:p>
      </dgm:t>
    </dgm:pt>
    <dgm:pt modelId="{729E2463-9F4A-224F-91B7-AC7CC3DAD582}" type="parTrans" cxnId="{63FC7D2E-1891-2248-B2AA-C0F2B9B4C0CA}">
      <dgm:prSet/>
      <dgm:spPr/>
      <dgm:t>
        <a:bodyPr/>
        <a:lstStyle/>
        <a:p>
          <a:endParaRPr lang="en-US"/>
        </a:p>
      </dgm:t>
    </dgm:pt>
    <dgm:pt modelId="{D3D773B4-2D79-294C-A64B-1620C9F86926}" type="sibTrans" cxnId="{63FC7D2E-1891-2248-B2AA-C0F2B9B4C0CA}">
      <dgm:prSet/>
      <dgm:spPr/>
      <dgm:t>
        <a:bodyPr/>
        <a:lstStyle/>
        <a:p>
          <a:endParaRPr lang="en-US"/>
        </a:p>
      </dgm:t>
    </dgm:pt>
    <dgm:pt modelId="{4F5166CF-FCD4-4C43-AAEA-919760AC57E0}">
      <dgm:prSet phldrT="[Text]"/>
      <dgm:spPr/>
      <dgm:t>
        <a:bodyPr/>
        <a:lstStyle/>
        <a:p>
          <a:pPr rtl="0"/>
          <a:r>
            <a:rPr lang="es-GT" noProof="0" dirty="0"/>
            <a:t>Información</a:t>
          </a:r>
          <a:r>
            <a:rPr lang="en-US" dirty="0"/>
            <a:t> </a:t>
          </a:r>
          <a:r>
            <a:rPr lang="en-US" dirty="0" err="1"/>
            <a:t>i</a:t>
          </a:r>
          <a:r>
            <a:rPr lang="es-GT" noProof="0" dirty="0" err="1"/>
            <a:t>nsuficiente</a:t>
          </a:r>
          <a:r>
            <a:rPr lang="en-US" dirty="0">
              <a:latin typeface="Gill Sans MT" panose="020B0502020104020203"/>
            </a:rPr>
            <a:t> </a:t>
          </a:r>
          <a:endParaRPr lang="en-US" dirty="0"/>
        </a:p>
      </dgm:t>
    </dgm:pt>
    <dgm:pt modelId="{5B6C76A9-209F-C344-AAAD-18F7AF40CA1B}" type="parTrans" cxnId="{7E3E8E51-4EAC-A94E-8EEF-44815AC9E343}">
      <dgm:prSet/>
      <dgm:spPr/>
      <dgm:t>
        <a:bodyPr/>
        <a:lstStyle/>
        <a:p>
          <a:endParaRPr lang="en-US"/>
        </a:p>
      </dgm:t>
    </dgm:pt>
    <dgm:pt modelId="{F564B13C-82AB-9742-BE9B-A0B533D13DFD}" type="sibTrans" cxnId="{7E3E8E51-4EAC-A94E-8EEF-44815AC9E343}">
      <dgm:prSet/>
      <dgm:spPr/>
      <dgm:t>
        <a:bodyPr/>
        <a:lstStyle/>
        <a:p>
          <a:endParaRPr lang="en-US"/>
        </a:p>
      </dgm:t>
    </dgm:pt>
    <dgm:pt modelId="{59A58AA2-F5EB-4843-AEDA-FDEF67FDF213}">
      <dgm:prSet/>
      <dgm:spPr/>
      <dgm:t>
        <a:bodyPr/>
        <a:lstStyle/>
        <a:p>
          <a:pPr rtl="0"/>
          <a:r>
            <a:rPr lang="en-US" dirty="0"/>
            <a:t>Costo del </a:t>
          </a:r>
          <a:r>
            <a:rPr lang="es-GT" noProof="0" dirty="0"/>
            <a:t>medicamento</a:t>
          </a:r>
        </a:p>
      </dgm:t>
    </dgm:pt>
    <dgm:pt modelId="{9D8E54FD-35ED-224A-A738-A029FAC289FF}" type="parTrans" cxnId="{8256C58C-CB9F-B040-9FE7-DF02CCCB7C28}">
      <dgm:prSet/>
      <dgm:spPr/>
      <dgm:t>
        <a:bodyPr/>
        <a:lstStyle/>
        <a:p>
          <a:endParaRPr lang="en-US"/>
        </a:p>
      </dgm:t>
    </dgm:pt>
    <dgm:pt modelId="{8DBBA6A9-45BE-894C-A5C8-D6D6EE4CD326}" type="sibTrans" cxnId="{8256C58C-CB9F-B040-9FE7-DF02CCCB7C28}">
      <dgm:prSet/>
      <dgm:spPr/>
      <dgm:t>
        <a:bodyPr/>
        <a:lstStyle/>
        <a:p>
          <a:endParaRPr lang="en-US"/>
        </a:p>
      </dgm:t>
    </dgm:pt>
    <dgm:pt modelId="{A6174E42-95B1-8147-AB5D-AE8F3E29D541}">
      <dgm:prSet/>
      <dgm:spPr/>
      <dgm:t>
        <a:bodyPr/>
        <a:lstStyle/>
        <a:p>
          <a:pPr rtl="0"/>
          <a:r>
            <a:rPr lang="en-US" dirty="0" err="1"/>
            <a:t>Relacionado</a:t>
          </a:r>
          <a:r>
            <a:rPr lang="en-US" dirty="0"/>
            <a:t> al </a:t>
          </a:r>
          <a:r>
            <a:rPr lang="en-US" dirty="0" err="1"/>
            <a:t>paciente</a:t>
          </a:r>
          <a:endParaRPr lang="en-US" dirty="0"/>
        </a:p>
      </dgm:t>
    </dgm:pt>
    <dgm:pt modelId="{594455AD-0AD4-A145-89B5-6873C32B0E8B}" type="parTrans" cxnId="{2FC3029D-A560-874A-9696-55B6DC76673B}">
      <dgm:prSet/>
      <dgm:spPr/>
      <dgm:t>
        <a:bodyPr/>
        <a:lstStyle/>
        <a:p>
          <a:endParaRPr lang="en-US"/>
        </a:p>
      </dgm:t>
    </dgm:pt>
    <dgm:pt modelId="{28A02D3C-2030-6A48-B501-8064993F0D7E}" type="sibTrans" cxnId="{2FC3029D-A560-874A-9696-55B6DC76673B}">
      <dgm:prSet/>
      <dgm:spPr/>
      <dgm:t>
        <a:bodyPr/>
        <a:lstStyle/>
        <a:p>
          <a:endParaRPr lang="en-US"/>
        </a:p>
      </dgm:t>
    </dgm:pt>
    <dgm:pt modelId="{132823B7-3960-3149-A7AB-1D4F25FBEEA9}">
      <dgm:prSet/>
      <dgm:spPr/>
      <dgm:t>
        <a:bodyPr/>
        <a:lstStyle/>
        <a:p>
          <a:pPr rtl="0"/>
          <a:r>
            <a:rPr lang="en-US" dirty="0" err="1"/>
            <a:t>Transportación</a:t>
          </a:r>
          <a:endParaRPr lang="en-US" dirty="0"/>
        </a:p>
      </dgm:t>
    </dgm:pt>
    <dgm:pt modelId="{ADAF7222-C28D-5241-ADD9-77641093E45D}" type="parTrans" cxnId="{51B0F78D-F8C2-0448-B86F-C36EF320EB90}">
      <dgm:prSet/>
      <dgm:spPr/>
      <dgm:t>
        <a:bodyPr/>
        <a:lstStyle/>
        <a:p>
          <a:endParaRPr lang="en-US"/>
        </a:p>
      </dgm:t>
    </dgm:pt>
    <dgm:pt modelId="{03355BF5-D9CC-5249-A0ED-873F74B3E096}" type="sibTrans" cxnId="{51B0F78D-F8C2-0448-B86F-C36EF320EB90}">
      <dgm:prSet/>
      <dgm:spPr/>
      <dgm:t>
        <a:bodyPr/>
        <a:lstStyle/>
        <a:p>
          <a:endParaRPr lang="en-US"/>
        </a:p>
      </dgm:t>
    </dgm:pt>
    <dgm:pt modelId="{3502C425-64BB-4745-9DD0-288E87EB19AB}">
      <dgm:prSet/>
      <dgm:spPr/>
      <dgm:t>
        <a:bodyPr/>
        <a:lstStyle/>
        <a:p>
          <a:pPr rtl="0"/>
          <a:r>
            <a:rPr lang="en-US" dirty="0" err="1"/>
            <a:t>Educación</a:t>
          </a:r>
          <a:endParaRPr lang="en-US" dirty="0"/>
        </a:p>
      </dgm:t>
    </dgm:pt>
    <dgm:pt modelId="{ABBA64A4-3033-2944-8077-234E6A3FB6E4}" type="parTrans" cxnId="{693DB366-8635-484B-87ED-3AC56D7A5C46}">
      <dgm:prSet/>
      <dgm:spPr/>
      <dgm:t>
        <a:bodyPr/>
        <a:lstStyle/>
        <a:p>
          <a:endParaRPr lang="en-US"/>
        </a:p>
      </dgm:t>
    </dgm:pt>
    <dgm:pt modelId="{3322C79F-DE66-5A49-9E1D-3CD9F135E60A}" type="sibTrans" cxnId="{693DB366-8635-484B-87ED-3AC56D7A5C46}">
      <dgm:prSet/>
      <dgm:spPr/>
      <dgm:t>
        <a:bodyPr/>
        <a:lstStyle/>
        <a:p>
          <a:endParaRPr lang="en-US"/>
        </a:p>
      </dgm:t>
    </dgm:pt>
    <dgm:pt modelId="{DB5AD7F6-449A-A142-968F-E842605092E1}">
      <dgm:prSet/>
      <dgm:spPr/>
      <dgm:t>
        <a:bodyPr/>
        <a:lstStyle/>
        <a:p>
          <a:pPr rtl="0"/>
          <a:r>
            <a:rPr lang="en-US" dirty="0" err="1"/>
            <a:t>Aferrarse</a:t>
          </a:r>
          <a:r>
            <a:rPr lang="en-US" dirty="0"/>
            <a:t> al </a:t>
          </a:r>
          <a:r>
            <a:rPr lang="en-US" dirty="0" err="1"/>
            <a:t>tratamiento</a:t>
          </a:r>
          <a:endParaRPr lang="en-US" dirty="0"/>
        </a:p>
      </dgm:t>
    </dgm:pt>
    <dgm:pt modelId="{FBC881D0-FC11-C243-9C9A-96F4C4366ABF}" type="parTrans" cxnId="{8CFF12DC-3F3D-4D4F-A183-77B5172D9DB5}">
      <dgm:prSet/>
      <dgm:spPr/>
      <dgm:t>
        <a:bodyPr/>
        <a:lstStyle/>
        <a:p>
          <a:endParaRPr lang="en-US"/>
        </a:p>
      </dgm:t>
    </dgm:pt>
    <dgm:pt modelId="{ADE78995-4B09-D648-8CD4-17009D8C3929}" type="sibTrans" cxnId="{8CFF12DC-3F3D-4D4F-A183-77B5172D9DB5}">
      <dgm:prSet/>
      <dgm:spPr/>
      <dgm:t>
        <a:bodyPr/>
        <a:lstStyle/>
        <a:p>
          <a:endParaRPr lang="en-US"/>
        </a:p>
      </dgm:t>
    </dgm:pt>
    <dgm:pt modelId="{F132F193-4409-BB4F-BD75-1B535322905C}">
      <dgm:prSet/>
      <dgm:spPr/>
      <dgm:t>
        <a:bodyPr/>
        <a:lstStyle/>
        <a:p>
          <a:pPr rtl="0"/>
          <a:r>
            <a:rPr lang="en-US" dirty="0"/>
            <a:t>Orden </a:t>
          </a:r>
          <a:r>
            <a:rPr lang="en-US" dirty="0" err="1"/>
            <a:t>equivocada</a:t>
          </a:r>
          <a:endParaRPr lang="en-US" dirty="0"/>
        </a:p>
      </dgm:t>
    </dgm:pt>
    <dgm:pt modelId="{E96B3C69-AA26-4649-B3C0-B8C77C8A4AB1}" type="parTrans" cxnId="{3F4C25B3-D149-C542-9D51-232D8F70D26E}">
      <dgm:prSet/>
      <dgm:spPr/>
      <dgm:t>
        <a:bodyPr/>
        <a:lstStyle/>
        <a:p>
          <a:endParaRPr lang="en-US"/>
        </a:p>
      </dgm:t>
    </dgm:pt>
    <dgm:pt modelId="{B8704F92-ECBB-7A44-9E52-41B802D57563}" type="sibTrans" cxnId="{3F4C25B3-D149-C542-9D51-232D8F70D26E}">
      <dgm:prSet/>
      <dgm:spPr/>
      <dgm:t>
        <a:bodyPr/>
        <a:lstStyle/>
        <a:p>
          <a:endParaRPr lang="en-US"/>
        </a:p>
      </dgm:t>
    </dgm:pt>
    <dgm:pt modelId="{936C6808-8BF3-3949-A223-164AAB1A8F73}" type="pres">
      <dgm:prSet presAssocID="{D9A2B981-2A03-D441-9C87-1FB4EC68CEAB}" presName="diagram" presStyleCnt="0">
        <dgm:presLayoutVars>
          <dgm:chPref val="1"/>
          <dgm:dir/>
          <dgm:animOne val="branch"/>
          <dgm:animLvl val="lvl"/>
          <dgm:resizeHandles/>
        </dgm:presLayoutVars>
      </dgm:prSet>
      <dgm:spPr/>
    </dgm:pt>
    <dgm:pt modelId="{E0EB50F4-1218-9343-9A06-117C9B436C74}" type="pres">
      <dgm:prSet presAssocID="{F793E24A-7699-1A48-AB0C-886A96D29F3F}" presName="root" presStyleCnt="0"/>
      <dgm:spPr/>
    </dgm:pt>
    <dgm:pt modelId="{1363EA84-2A76-1842-BE4C-C184EED28FDE}" type="pres">
      <dgm:prSet presAssocID="{F793E24A-7699-1A48-AB0C-886A96D29F3F}" presName="rootComposite" presStyleCnt="0"/>
      <dgm:spPr/>
    </dgm:pt>
    <dgm:pt modelId="{9A245A66-FCD3-CA46-B0AC-AB1D2B4C6C8A}" type="pres">
      <dgm:prSet presAssocID="{F793E24A-7699-1A48-AB0C-886A96D29F3F}" presName="rootText" presStyleLbl="node1" presStyleIdx="0" presStyleCnt="3"/>
      <dgm:spPr/>
    </dgm:pt>
    <dgm:pt modelId="{6139D8A9-02EE-644C-B87B-A27DCCCAD7BC}" type="pres">
      <dgm:prSet presAssocID="{F793E24A-7699-1A48-AB0C-886A96D29F3F}" presName="rootConnector" presStyleLbl="node1" presStyleIdx="0" presStyleCnt="3"/>
      <dgm:spPr/>
    </dgm:pt>
    <dgm:pt modelId="{2B3FAE52-59CE-0047-A759-379F37A2F281}" type="pres">
      <dgm:prSet presAssocID="{F793E24A-7699-1A48-AB0C-886A96D29F3F}" presName="childShape" presStyleCnt="0"/>
      <dgm:spPr/>
    </dgm:pt>
    <dgm:pt modelId="{B83B1ECA-B188-F84A-9919-31E022086208}" type="pres">
      <dgm:prSet presAssocID="{A4E9D0E6-BFCB-E94A-B97F-40A5D882CDCB}" presName="Name13" presStyleLbl="parChTrans1D2" presStyleIdx="0" presStyleCnt="9"/>
      <dgm:spPr/>
    </dgm:pt>
    <dgm:pt modelId="{6E3DE9A5-89F8-344A-A090-D93539547BBA}" type="pres">
      <dgm:prSet presAssocID="{4FD9FCC8-5411-1E45-913D-F2758108FFAC}" presName="childText" presStyleLbl="bgAcc1" presStyleIdx="0" presStyleCnt="9">
        <dgm:presLayoutVars>
          <dgm:bulletEnabled val="1"/>
        </dgm:presLayoutVars>
      </dgm:prSet>
      <dgm:spPr/>
    </dgm:pt>
    <dgm:pt modelId="{8EF4CA41-E878-6344-B692-FAD87F6E297E}" type="pres">
      <dgm:prSet presAssocID="{BF539114-957A-5041-93E9-BCC350E6953C}" presName="Name13" presStyleLbl="parChTrans1D2" presStyleIdx="1" presStyleCnt="9"/>
      <dgm:spPr/>
    </dgm:pt>
    <dgm:pt modelId="{B0EA6086-69D0-6240-85CE-C2CD1FBD9DD7}" type="pres">
      <dgm:prSet presAssocID="{8B84013C-2CAA-A644-AAE7-534056061BC6}" presName="childText" presStyleLbl="bgAcc1" presStyleIdx="1" presStyleCnt="9">
        <dgm:presLayoutVars>
          <dgm:bulletEnabled val="1"/>
        </dgm:presLayoutVars>
      </dgm:prSet>
      <dgm:spPr/>
    </dgm:pt>
    <dgm:pt modelId="{4BA783CB-55D1-F849-A4A9-A70AAF2AA312}" type="pres">
      <dgm:prSet presAssocID="{9D8E54FD-35ED-224A-A738-A029FAC289FF}" presName="Name13" presStyleLbl="parChTrans1D2" presStyleIdx="2" presStyleCnt="9"/>
      <dgm:spPr/>
    </dgm:pt>
    <dgm:pt modelId="{2E26F0EF-F626-1B44-9E2B-ABBF93DF04A7}" type="pres">
      <dgm:prSet presAssocID="{59A58AA2-F5EB-4843-AEDA-FDEF67FDF213}" presName="childText" presStyleLbl="bgAcc1" presStyleIdx="2" presStyleCnt="9">
        <dgm:presLayoutVars>
          <dgm:bulletEnabled val="1"/>
        </dgm:presLayoutVars>
      </dgm:prSet>
      <dgm:spPr/>
    </dgm:pt>
    <dgm:pt modelId="{0DC529C4-5EDD-A246-A5CB-61DBCF9C1A67}" type="pres">
      <dgm:prSet presAssocID="{28E1DEBF-75C7-264E-B9A4-30FE4EDB2DC0}" presName="root" presStyleCnt="0"/>
      <dgm:spPr/>
    </dgm:pt>
    <dgm:pt modelId="{A1969029-75EB-314C-8DD1-D6741427A514}" type="pres">
      <dgm:prSet presAssocID="{28E1DEBF-75C7-264E-B9A4-30FE4EDB2DC0}" presName="rootComposite" presStyleCnt="0"/>
      <dgm:spPr/>
    </dgm:pt>
    <dgm:pt modelId="{2005EF8D-9F5B-134A-AC1B-2A4AFA5DD4E0}" type="pres">
      <dgm:prSet presAssocID="{28E1DEBF-75C7-264E-B9A4-30FE4EDB2DC0}" presName="rootText" presStyleLbl="node1" presStyleIdx="1" presStyleCnt="3"/>
      <dgm:spPr/>
    </dgm:pt>
    <dgm:pt modelId="{387A345F-E75B-5842-ADEB-37FD5BA85EA7}" type="pres">
      <dgm:prSet presAssocID="{28E1DEBF-75C7-264E-B9A4-30FE4EDB2DC0}" presName="rootConnector" presStyleLbl="node1" presStyleIdx="1" presStyleCnt="3"/>
      <dgm:spPr/>
    </dgm:pt>
    <dgm:pt modelId="{83C7A3B7-C07A-BC43-BEAA-FF50B09C40DB}" type="pres">
      <dgm:prSet presAssocID="{28E1DEBF-75C7-264E-B9A4-30FE4EDB2DC0}" presName="childShape" presStyleCnt="0"/>
      <dgm:spPr/>
    </dgm:pt>
    <dgm:pt modelId="{B59D8759-EF04-EF4D-82C2-20B9F0B3D02E}" type="pres">
      <dgm:prSet presAssocID="{729E2463-9F4A-224F-91B7-AC7CC3DAD582}" presName="Name13" presStyleLbl="parChTrans1D2" presStyleIdx="3" presStyleCnt="9"/>
      <dgm:spPr/>
    </dgm:pt>
    <dgm:pt modelId="{3E63063D-7E42-0A47-8C47-1C500BBA05B3}" type="pres">
      <dgm:prSet presAssocID="{EB3A48B5-BCA2-E341-BE75-06F2C3D99496}" presName="childText" presStyleLbl="bgAcc1" presStyleIdx="3" presStyleCnt="9">
        <dgm:presLayoutVars>
          <dgm:bulletEnabled val="1"/>
        </dgm:presLayoutVars>
      </dgm:prSet>
      <dgm:spPr/>
    </dgm:pt>
    <dgm:pt modelId="{59EB40E5-9B63-824E-B640-83D029EAC184}" type="pres">
      <dgm:prSet presAssocID="{5B6C76A9-209F-C344-AAAD-18F7AF40CA1B}" presName="Name13" presStyleLbl="parChTrans1D2" presStyleIdx="4" presStyleCnt="9"/>
      <dgm:spPr/>
    </dgm:pt>
    <dgm:pt modelId="{77224C1C-1A74-7942-A3B5-7AE22C690D40}" type="pres">
      <dgm:prSet presAssocID="{4F5166CF-FCD4-4C43-AAEA-919760AC57E0}" presName="childText" presStyleLbl="bgAcc1" presStyleIdx="4" presStyleCnt="9">
        <dgm:presLayoutVars>
          <dgm:bulletEnabled val="1"/>
        </dgm:presLayoutVars>
      </dgm:prSet>
      <dgm:spPr/>
    </dgm:pt>
    <dgm:pt modelId="{FB11B3C5-F9DB-7442-B278-7C33B2D2F8BE}" type="pres">
      <dgm:prSet presAssocID="{E96B3C69-AA26-4649-B3C0-B8C77C8A4AB1}" presName="Name13" presStyleLbl="parChTrans1D2" presStyleIdx="5" presStyleCnt="9"/>
      <dgm:spPr/>
    </dgm:pt>
    <dgm:pt modelId="{CED3684C-7DF1-4547-8254-6CC3378689FA}" type="pres">
      <dgm:prSet presAssocID="{F132F193-4409-BB4F-BD75-1B535322905C}" presName="childText" presStyleLbl="bgAcc1" presStyleIdx="5" presStyleCnt="9">
        <dgm:presLayoutVars>
          <dgm:bulletEnabled val="1"/>
        </dgm:presLayoutVars>
      </dgm:prSet>
      <dgm:spPr/>
    </dgm:pt>
    <dgm:pt modelId="{D5298CFE-9279-354C-AEE2-D99664B3A34A}" type="pres">
      <dgm:prSet presAssocID="{A6174E42-95B1-8147-AB5D-AE8F3E29D541}" presName="root" presStyleCnt="0"/>
      <dgm:spPr/>
    </dgm:pt>
    <dgm:pt modelId="{58135771-56C4-9341-9FFD-BA53F94A3E33}" type="pres">
      <dgm:prSet presAssocID="{A6174E42-95B1-8147-AB5D-AE8F3E29D541}" presName="rootComposite" presStyleCnt="0"/>
      <dgm:spPr/>
    </dgm:pt>
    <dgm:pt modelId="{0ECD92C1-32C4-C34B-A6A3-936354FC48FD}" type="pres">
      <dgm:prSet presAssocID="{A6174E42-95B1-8147-AB5D-AE8F3E29D541}" presName="rootText" presStyleLbl="node1" presStyleIdx="2" presStyleCnt="3"/>
      <dgm:spPr/>
    </dgm:pt>
    <dgm:pt modelId="{5A424AFA-DDED-0244-B34A-B82E5245183E}" type="pres">
      <dgm:prSet presAssocID="{A6174E42-95B1-8147-AB5D-AE8F3E29D541}" presName="rootConnector" presStyleLbl="node1" presStyleIdx="2" presStyleCnt="3"/>
      <dgm:spPr/>
    </dgm:pt>
    <dgm:pt modelId="{FFC9F4FC-515A-264C-9D3F-A5A4A44A1457}" type="pres">
      <dgm:prSet presAssocID="{A6174E42-95B1-8147-AB5D-AE8F3E29D541}" presName="childShape" presStyleCnt="0"/>
      <dgm:spPr/>
    </dgm:pt>
    <dgm:pt modelId="{A202D6F7-8050-544E-B746-5AAFD9F1B2FA}" type="pres">
      <dgm:prSet presAssocID="{ADAF7222-C28D-5241-ADD9-77641093E45D}" presName="Name13" presStyleLbl="parChTrans1D2" presStyleIdx="6" presStyleCnt="9"/>
      <dgm:spPr/>
    </dgm:pt>
    <dgm:pt modelId="{4C5AA74F-709D-A846-8DE3-E2D84E02DACC}" type="pres">
      <dgm:prSet presAssocID="{132823B7-3960-3149-A7AB-1D4F25FBEEA9}" presName="childText" presStyleLbl="bgAcc1" presStyleIdx="6" presStyleCnt="9">
        <dgm:presLayoutVars>
          <dgm:bulletEnabled val="1"/>
        </dgm:presLayoutVars>
      </dgm:prSet>
      <dgm:spPr/>
    </dgm:pt>
    <dgm:pt modelId="{1CC34E48-5FE2-9543-A63A-75D897E51002}" type="pres">
      <dgm:prSet presAssocID="{ABBA64A4-3033-2944-8077-234E6A3FB6E4}" presName="Name13" presStyleLbl="parChTrans1D2" presStyleIdx="7" presStyleCnt="9"/>
      <dgm:spPr/>
    </dgm:pt>
    <dgm:pt modelId="{E7098A3E-2AEB-954D-8776-59DFE5937CD1}" type="pres">
      <dgm:prSet presAssocID="{3502C425-64BB-4745-9DD0-288E87EB19AB}" presName="childText" presStyleLbl="bgAcc1" presStyleIdx="7" presStyleCnt="9">
        <dgm:presLayoutVars>
          <dgm:bulletEnabled val="1"/>
        </dgm:presLayoutVars>
      </dgm:prSet>
      <dgm:spPr/>
    </dgm:pt>
    <dgm:pt modelId="{B08A74B2-569A-6F4E-90CC-CC34701BC24C}" type="pres">
      <dgm:prSet presAssocID="{FBC881D0-FC11-C243-9C9A-96F4C4366ABF}" presName="Name13" presStyleLbl="parChTrans1D2" presStyleIdx="8" presStyleCnt="9"/>
      <dgm:spPr/>
    </dgm:pt>
    <dgm:pt modelId="{1F5236D4-3D28-AE44-9FCF-F1907E982264}" type="pres">
      <dgm:prSet presAssocID="{DB5AD7F6-449A-A142-968F-E842605092E1}" presName="childText" presStyleLbl="bgAcc1" presStyleIdx="8" presStyleCnt="9">
        <dgm:presLayoutVars>
          <dgm:bulletEnabled val="1"/>
        </dgm:presLayoutVars>
      </dgm:prSet>
      <dgm:spPr/>
    </dgm:pt>
  </dgm:ptLst>
  <dgm:cxnLst>
    <dgm:cxn modelId="{87EC2808-6DF7-FB4C-8792-0A897BAB2BC5}" type="presOf" srcId="{28E1DEBF-75C7-264E-B9A4-30FE4EDB2DC0}" destId="{387A345F-E75B-5842-ADEB-37FD5BA85EA7}" srcOrd="1" destOrd="0" presId="urn:microsoft.com/office/officeart/2005/8/layout/hierarchy3"/>
    <dgm:cxn modelId="{5056910B-A78D-7842-8B1E-2FDBB1692446}" type="presOf" srcId="{8B84013C-2CAA-A644-AAE7-534056061BC6}" destId="{B0EA6086-69D0-6240-85CE-C2CD1FBD9DD7}" srcOrd="0" destOrd="0" presId="urn:microsoft.com/office/officeart/2005/8/layout/hierarchy3"/>
    <dgm:cxn modelId="{1984D516-FA76-2941-91D8-C2C18F43A702}" type="presOf" srcId="{DB5AD7F6-449A-A142-968F-E842605092E1}" destId="{1F5236D4-3D28-AE44-9FCF-F1907E982264}" srcOrd="0" destOrd="0" presId="urn:microsoft.com/office/officeart/2005/8/layout/hierarchy3"/>
    <dgm:cxn modelId="{32E1FE23-BAE8-694A-ABF5-AB4E61FF2F32}" type="presOf" srcId="{F132F193-4409-BB4F-BD75-1B535322905C}" destId="{CED3684C-7DF1-4547-8254-6CC3378689FA}" srcOrd="0" destOrd="0" presId="urn:microsoft.com/office/officeart/2005/8/layout/hierarchy3"/>
    <dgm:cxn modelId="{2D89D125-15F0-AB49-B147-AE19F7CCBEB0}" type="presOf" srcId="{3502C425-64BB-4745-9DD0-288E87EB19AB}" destId="{E7098A3E-2AEB-954D-8776-59DFE5937CD1}" srcOrd="0" destOrd="0" presId="urn:microsoft.com/office/officeart/2005/8/layout/hierarchy3"/>
    <dgm:cxn modelId="{1399B426-B766-C245-933A-7A4A36CDF74C}" srcId="{D9A2B981-2A03-D441-9C87-1FB4EC68CEAB}" destId="{F793E24A-7699-1A48-AB0C-886A96D29F3F}" srcOrd="0" destOrd="0" parTransId="{8B99C565-C82F-6C4E-894B-C888F0A90804}" sibTransId="{D1EE25E1-F49A-E246-8755-A5ECC9A76D6D}"/>
    <dgm:cxn modelId="{63FC7D2E-1891-2248-B2AA-C0F2B9B4C0CA}" srcId="{28E1DEBF-75C7-264E-B9A4-30FE4EDB2DC0}" destId="{EB3A48B5-BCA2-E341-BE75-06F2C3D99496}" srcOrd="0" destOrd="0" parTransId="{729E2463-9F4A-224F-91B7-AC7CC3DAD582}" sibTransId="{D3D773B4-2D79-294C-A64B-1620C9F86926}"/>
    <dgm:cxn modelId="{CA4B8C32-CBC2-3244-8238-FEA266BB2865}" type="presOf" srcId="{5B6C76A9-209F-C344-AAAD-18F7AF40CA1B}" destId="{59EB40E5-9B63-824E-B640-83D029EAC184}" srcOrd="0" destOrd="0" presId="urn:microsoft.com/office/officeart/2005/8/layout/hierarchy3"/>
    <dgm:cxn modelId="{77EE4F42-E31F-6F40-96B4-C7325B0F2987}" type="presOf" srcId="{F793E24A-7699-1A48-AB0C-886A96D29F3F}" destId="{9A245A66-FCD3-CA46-B0AC-AB1D2B4C6C8A}" srcOrd="0" destOrd="0" presId="urn:microsoft.com/office/officeart/2005/8/layout/hierarchy3"/>
    <dgm:cxn modelId="{34381C4F-B774-3444-A568-FEE149E78843}" type="presOf" srcId="{4F5166CF-FCD4-4C43-AAEA-919760AC57E0}" destId="{77224C1C-1A74-7942-A3B5-7AE22C690D40}" srcOrd="0" destOrd="0" presId="urn:microsoft.com/office/officeart/2005/8/layout/hierarchy3"/>
    <dgm:cxn modelId="{7E3E8E51-4EAC-A94E-8EEF-44815AC9E343}" srcId="{28E1DEBF-75C7-264E-B9A4-30FE4EDB2DC0}" destId="{4F5166CF-FCD4-4C43-AAEA-919760AC57E0}" srcOrd="1" destOrd="0" parTransId="{5B6C76A9-209F-C344-AAAD-18F7AF40CA1B}" sibTransId="{F564B13C-82AB-9742-BE9B-A0B533D13DFD}"/>
    <dgm:cxn modelId="{693DB366-8635-484B-87ED-3AC56D7A5C46}" srcId="{A6174E42-95B1-8147-AB5D-AE8F3E29D541}" destId="{3502C425-64BB-4745-9DD0-288E87EB19AB}" srcOrd="1" destOrd="0" parTransId="{ABBA64A4-3033-2944-8077-234E6A3FB6E4}" sibTransId="{3322C79F-DE66-5A49-9E1D-3CD9F135E60A}"/>
    <dgm:cxn modelId="{CEE82372-541B-7F44-B32F-B6327895261C}" type="presOf" srcId="{9D8E54FD-35ED-224A-A738-A029FAC289FF}" destId="{4BA783CB-55D1-F849-A4A9-A70AAF2AA312}" srcOrd="0" destOrd="0" presId="urn:microsoft.com/office/officeart/2005/8/layout/hierarchy3"/>
    <dgm:cxn modelId="{BE7D5472-C2EC-6245-B36D-721C6371FFA4}" type="presOf" srcId="{BF539114-957A-5041-93E9-BCC350E6953C}" destId="{8EF4CA41-E878-6344-B692-FAD87F6E297E}" srcOrd="0" destOrd="0" presId="urn:microsoft.com/office/officeart/2005/8/layout/hierarchy3"/>
    <dgm:cxn modelId="{952A9A7E-2EDC-4D42-8403-12923BF95E5A}" type="presOf" srcId="{ADAF7222-C28D-5241-ADD9-77641093E45D}" destId="{A202D6F7-8050-544E-B746-5AAFD9F1B2FA}" srcOrd="0" destOrd="0" presId="urn:microsoft.com/office/officeart/2005/8/layout/hierarchy3"/>
    <dgm:cxn modelId="{63A01180-8738-9044-8260-EFD37CC49E78}" type="presOf" srcId="{A6174E42-95B1-8147-AB5D-AE8F3E29D541}" destId="{0ECD92C1-32C4-C34B-A6A3-936354FC48FD}" srcOrd="0" destOrd="0" presId="urn:microsoft.com/office/officeart/2005/8/layout/hierarchy3"/>
    <dgm:cxn modelId="{8934298A-AD57-C140-A232-9AA99812B2B3}" type="presOf" srcId="{132823B7-3960-3149-A7AB-1D4F25FBEEA9}" destId="{4C5AA74F-709D-A846-8DE3-E2D84E02DACC}" srcOrd="0" destOrd="0" presId="urn:microsoft.com/office/officeart/2005/8/layout/hierarchy3"/>
    <dgm:cxn modelId="{8256C58C-CB9F-B040-9FE7-DF02CCCB7C28}" srcId="{F793E24A-7699-1A48-AB0C-886A96D29F3F}" destId="{59A58AA2-F5EB-4843-AEDA-FDEF67FDF213}" srcOrd="2" destOrd="0" parTransId="{9D8E54FD-35ED-224A-A738-A029FAC289FF}" sibTransId="{8DBBA6A9-45BE-894C-A5C8-D6D6EE4CD326}"/>
    <dgm:cxn modelId="{51B0F78D-F8C2-0448-B86F-C36EF320EB90}" srcId="{A6174E42-95B1-8147-AB5D-AE8F3E29D541}" destId="{132823B7-3960-3149-A7AB-1D4F25FBEEA9}" srcOrd="0" destOrd="0" parTransId="{ADAF7222-C28D-5241-ADD9-77641093E45D}" sibTransId="{03355BF5-D9CC-5249-A0ED-873F74B3E096}"/>
    <dgm:cxn modelId="{44B90A94-A598-C842-8A65-3E19D71F77DB}" type="presOf" srcId="{28E1DEBF-75C7-264E-B9A4-30FE4EDB2DC0}" destId="{2005EF8D-9F5B-134A-AC1B-2A4AFA5DD4E0}" srcOrd="0" destOrd="0" presId="urn:microsoft.com/office/officeart/2005/8/layout/hierarchy3"/>
    <dgm:cxn modelId="{2FC3029D-A560-874A-9696-55B6DC76673B}" srcId="{D9A2B981-2A03-D441-9C87-1FB4EC68CEAB}" destId="{A6174E42-95B1-8147-AB5D-AE8F3E29D541}" srcOrd="2" destOrd="0" parTransId="{594455AD-0AD4-A145-89B5-6873C32B0E8B}" sibTransId="{28A02D3C-2030-6A48-B501-8064993F0D7E}"/>
    <dgm:cxn modelId="{46125F9E-E0A1-CA49-9F50-0D13D69C0AA7}" srcId="{F793E24A-7699-1A48-AB0C-886A96D29F3F}" destId="{8B84013C-2CAA-A644-AAE7-534056061BC6}" srcOrd="1" destOrd="0" parTransId="{BF539114-957A-5041-93E9-BCC350E6953C}" sibTransId="{9F6F5BBB-B1E5-104F-B453-D9F3137D8C89}"/>
    <dgm:cxn modelId="{9D0F79A3-CD04-C34E-9172-987F81585E9E}" type="presOf" srcId="{A4E9D0E6-BFCB-E94A-B97F-40A5D882CDCB}" destId="{B83B1ECA-B188-F84A-9919-31E022086208}" srcOrd="0" destOrd="0" presId="urn:microsoft.com/office/officeart/2005/8/layout/hierarchy3"/>
    <dgm:cxn modelId="{D2C0C1A6-C081-3E46-A5FD-DC21020BB0C8}" type="presOf" srcId="{59A58AA2-F5EB-4843-AEDA-FDEF67FDF213}" destId="{2E26F0EF-F626-1B44-9E2B-ABBF93DF04A7}" srcOrd="0" destOrd="0" presId="urn:microsoft.com/office/officeart/2005/8/layout/hierarchy3"/>
    <dgm:cxn modelId="{3F4C25B3-D149-C542-9D51-232D8F70D26E}" srcId="{28E1DEBF-75C7-264E-B9A4-30FE4EDB2DC0}" destId="{F132F193-4409-BB4F-BD75-1B535322905C}" srcOrd="2" destOrd="0" parTransId="{E96B3C69-AA26-4649-B3C0-B8C77C8A4AB1}" sibTransId="{B8704F92-ECBB-7A44-9E52-41B802D57563}"/>
    <dgm:cxn modelId="{189DEBBC-C08B-FF4B-A99E-DF73EB833839}" type="presOf" srcId="{EB3A48B5-BCA2-E341-BE75-06F2C3D99496}" destId="{3E63063D-7E42-0A47-8C47-1C500BBA05B3}" srcOrd="0" destOrd="0" presId="urn:microsoft.com/office/officeart/2005/8/layout/hierarchy3"/>
    <dgm:cxn modelId="{48A06DC0-81DA-674E-A204-8FE464C5DCFF}" type="presOf" srcId="{E96B3C69-AA26-4649-B3C0-B8C77C8A4AB1}" destId="{FB11B3C5-F9DB-7442-B278-7C33B2D2F8BE}" srcOrd="0" destOrd="0" presId="urn:microsoft.com/office/officeart/2005/8/layout/hierarchy3"/>
    <dgm:cxn modelId="{510E23C2-6EC2-3144-8EC0-9E27362A3566}" type="presOf" srcId="{ABBA64A4-3033-2944-8077-234E6A3FB6E4}" destId="{1CC34E48-5FE2-9543-A63A-75D897E51002}" srcOrd="0" destOrd="0" presId="urn:microsoft.com/office/officeart/2005/8/layout/hierarchy3"/>
    <dgm:cxn modelId="{A106E5C4-E962-F843-A79A-30EFB19729F6}" type="presOf" srcId="{4FD9FCC8-5411-1E45-913D-F2758108FFAC}" destId="{6E3DE9A5-89F8-344A-A090-D93539547BBA}" srcOrd="0" destOrd="0" presId="urn:microsoft.com/office/officeart/2005/8/layout/hierarchy3"/>
    <dgm:cxn modelId="{270FEEC5-B31C-9A48-A34B-A3C8C52F4979}" type="presOf" srcId="{729E2463-9F4A-224F-91B7-AC7CC3DAD582}" destId="{B59D8759-EF04-EF4D-82C2-20B9F0B3D02E}" srcOrd="0" destOrd="0" presId="urn:microsoft.com/office/officeart/2005/8/layout/hierarchy3"/>
    <dgm:cxn modelId="{A203C1D5-748A-C74F-8ADD-4BEC4CE28CA6}" type="presOf" srcId="{FBC881D0-FC11-C243-9C9A-96F4C4366ABF}" destId="{B08A74B2-569A-6F4E-90CC-CC34701BC24C}" srcOrd="0" destOrd="0" presId="urn:microsoft.com/office/officeart/2005/8/layout/hierarchy3"/>
    <dgm:cxn modelId="{F89974DA-5D67-B04F-8DB5-5D8BEAE716EB}" type="presOf" srcId="{F793E24A-7699-1A48-AB0C-886A96D29F3F}" destId="{6139D8A9-02EE-644C-B87B-A27DCCCAD7BC}" srcOrd="1" destOrd="0" presId="urn:microsoft.com/office/officeart/2005/8/layout/hierarchy3"/>
    <dgm:cxn modelId="{8CFF12DC-3F3D-4D4F-A183-77B5172D9DB5}" srcId="{A6174E42-95B1-8147-AB5D-AE8F3E29D541}" destId="{DB5AD7F6-449A-A142-968F-E842605092E1}" srcOrd="2" destOrd="0" parTransId="{FBC881D0-FC11-C243-9C9A-96F4C4366ABF}" sibTransId="{ADE78995-4B09-D648-8CD4-17009D8C3929}"/>
    <dgm:cxn modelId="{2818DFE3-C851-F94A-BEDF-98D16D742857}" type="presOf" srcId="{D9A2B981-2A03-D441-9C87-1FB4EC68CEAB}" destId="{936C6808-8BF3-3949-A223-164AAB1A8F73}" srcOrd="0" destOrd="0" presId="urn:microsoft.com/office/officeart/2005/8/layout/hierarchy3"/>
    <dgm:cxn modelId="{583AEFE5-1460-7C40-B4D2-43BD70387390}" srcId="{F793E24A-7699-1A48-AB0C-886A96D29F3F}" destId="{4FD9FCC8-5411-1E45-913D-F2758108FFAC}" srcOrd="0" destOrd="0" parTransId="{A4E9D0E6-BFCB-E94A-B97F-40A5D882CDCB}" sibTransId="{714E5902-AA2E-B44E-B8CC-1BE36A2DA9C7}"/>
    <dgm:cxn modelId="{FCA17EED-B595-BA48-991A-751A5E0F9F13}" srcId="{D9A2B981-2A03-D441-9C87-1FB4EC68CEAB}" destId="{28E1DEBF-75C7-264E-B9A4-30FE4EDB2DC0}" srcOrd="1" destOrd="0" parTransId="{E56EB859-C93F-0A49-995A-1B28A893CD0C}" sibTransId="{F75A4E4E-FD9F-9545-95EE-F4C3B3C24C0A}"/>
    <dgm:cxn modelId="{B9C521FC-AD74-5745-AD7E-D260CDE801F3}" type="presOf" srcId="{A6174E42-95B1-8147-AB5D-AE8F3E29D541}" destId="{5A424AFA-DDED-0244-B34A-B82E5245183E}" srcOrd="1" destOrd="0" presId="urn:microsoft.com/office/officeart/2005/8/layout/hierarchy3"/>
    <dgm:cxn modelId="{54B3407A-94A1-A34A-A03E-938B915D8728}" type="presParOf" srcId="{936C6808-8BF3-3949-A223-164AAB1A8F73}" destId="{E0EB50F4-1218-9343-9A06-117C9B436C74}" srcOrd="0" destOrd="0" presId="urn:microsoft.com/office/officeart/2005/8/layout/hierarchy3"/>
    <dgm:cxn modelId="{BEB4B0DC-2597-E841-90F0-30FCECB2CC37}" type="presParOf" srcId="{E0EB50F4-1218-9343-9A06-117C9B436C74}" destId="{1363EA84-2A76-1842-BE4C-C184EED28FDE}" srcOrd="0" destOrd="0" presId="urn:microsoft.com/office/officeart/2005/8/layout/hierarchy3"/>
    <dgm:cxn modelId="{B6B5A69C-7CAB-384D-80C0-439DFE35A0E5}" type="presParOf" srcId="{1363EA84-2A76-1842-BE4C-C184EED28FDE}" destId="{9A245A66-FCD3-CA46-B0AC-AB1D2B4C6C8A}" srcOrd="0" destOrd="0" presId="urn:microsoft.com/office/officeart/2005/8/layout/hierarchy3"/>
    <dgm:cxn modelId="{9D527A51-B284-FE48-ADD3-2457FF0790E7}" type="presParOf" srcId="{1363EA84-2A76-1842-BE4C-C184EED28FDE}" destId="{6139D8A9-02EE-644C-B87B-A27DCCCAD7BC}" srcOrd="1" destOrd="0" presId="urn:microsoft.com/office/officeart/2005/8/layout/hierarchy3"/>
    <dgm:cxn modelId="{841F3C6D-5C0D-0247-8E4D-09FAB04E0027}" type="presParOf" srcId="{E0EB50F4-1218-9343-9A06-117C9B436C74}" destId="{2B3FAE52-59CE-0047-A759-379F37A2F281}" srcOrd="1" destOrd="0" presId="urn:microsoft.com/office/officeart/2005/8/layout/hierarchy3"/>
    <dgm:cxn modelId="{CE040D65-F9DF-954A-ADCC-BF9B04F69388}" type="presParOf" srcId="{2B3FAE52-59CE-0047-A759-379F37A2F281}" destId="{B83B1ECA-B188-F84A-9919-31E022086208}" srcOrd="0" destOrd="0" presId="urn:microsoft.com/office/officeart/2005/8/layout/hierarchy3"/>
    <dgm:cxn modelId="{31CAEE8B-4BBD-0C4F-8E1C-19FE85EF1A77}" type="presParOf" srcId="{2B3FAE52-59CE-0047-A759-379F37A2F281}" destId="{6E3DE9A5-89F8-344A-A090-D93539547BBA}" srcOrd="1" destOrd="0" presId="urn:microsoft.com/office/officeart/2005/8/layout/hierarchy3"/>
    <dgm:cxn modelId="{BCB6D286-F6C3-B040-B383-CEF3E9A15E60}" type="presParOf" srcId="{2B3FAE52-59CE-0047-A759-379F37A2F281}" destId="{8EF4CA41-E878-6344-B692-FAD87F6E297E}" srcOrd="2" destOrd="0" presId="urn:microsoft.com/office/officeart/2005/8/layout/hierarchy3"/>
    <dgm:cxn modelId="{817E7352-4516-134B-A0A3-B50D1FB26F6C}" type="presParOf" srcId="{2B3FAE52-59CE-0047-A759-379F37A2F281}" destId="{B0EA6086-69D0-6240-85CE-C2CD1FBD9DD7}" srcOrd="3" destOrd="0" presId="urn:microsoft.com/office/officeart/2005/8/layout/hierarchy3"/>
    <dgm:cxn modelId="{CAF62F8C-2CD8-E742-9947-AE44EF8AE2BC}" type="presParOf" srcId="{2B3FAE52-59CE-0047-A759-379F37A2F281}" destId="{4BA783CB-55D1-F849-A4A9-A70AAF2AA312}" srcOrd="4" destOrd="0" presId="urn:microsoft.com/office/officeart/2005/8/layout/hierarchy3"/>
    <dgm:cxn modelId="{BBA0FD81-50F1-1441-8809-9345027B5BF4}" type="presParOf" srcId="{2B3FAE52-59CE-0047-A759-379F37A2F281}" destId="{2E26F0EF-F626-1B44-9E2B-ABBF93DF04A7}" srcOrd="5" destOrd="0" presId="urn:microsoft.com/office/officeart/2005/8/layout/hierarchy3"/>
    <dgm:cxn modelId="{74043D34-8E52-0442-8B2F-162BD9F4DBDA}" type="presParOf" srcId="{936C6808-8BF3-3949-A223-164AAB1A8F73}" destId="{0DC529C4-5EDD-A246-A5CB-61DBCF9C1A67}" srcOrd="1" destOrd="0" presId="urn:microsoft.com/office/officeart/2005/8/layout/hierarchy3"/>
    <dgm:cxn modelId="{C84F5908-82CA-994F-A130-219CFC0C15A8}" type="presParOf" srcId="{0DC529C4-5EDD-A246-A5CB-61DBCF9C1A67}" destId="{A1969029-75EB-314C-8DD1-D6741427A514}" srcOrd="0" destOrd="0" presId="urn:microsoft.com/office/officeart/2005/8/layout/hierarchy3"/>
    <dgm:cxn modelId="{E80F4064-6026-6A4C-ADBC-9624E87F1F15}" type="presParOf" srcId="{A1969029-75EB-314C-8DD1-D6741427A514}" destId="{2005EF8D-9F5B-134A-AC1B-2A4AFA5DD4E0}" srcOrd="0" destOrd="0" presId="urn:microsoft.com/office/officeart/2005/8/layout/hierarchy3"/>
    <dgm:cxn modelId="{BA1BF94E-C626-F841-9590-375715536C86}" type="presParOf" srcId="{A1969029-75EB-314C-8DD1-D6741427A514}" destId="{387A345F-E75B-5842-ADEB-37FD5BA85EA7}" srcOrd="1" destOrd="0" presId="urn:microsoft.com/office/officeart/2005/8/layout/hierarchy3"/>
    <dgm:cxn modelId="{93C68AC0-A201-1F4C-BD57-A0FAD8345235}" type="presParOf" srcId="{0DC529C4-5EDD-A246-A5CB-61DBCF9C1A67}" destId="{83C7A3B7-C07A-BC43-BEAA-FF50B09C40DB}" srcOrd="1" destOrd="0" presId="urn:microsoft.com/office/officeart/2005/8/layout/hierarchy3"/>
    <dgm:cxn modelId="{FD1E7335-1C5E-1C4E-ABD7-743BF7F84DD4}" type="presParOf" srcId="{83C7A3B7-C07A-BC43-BEAA-FF50B09C40DB}" destId="{B59D8759-EF04-EF4D-82C2-20B9F0B3D02E}" srcOrd="0" destOrd="0" presId="urn:microsoft.com/office/officeart/2005/8/layout/hierarchy3"/>
    <dgm:cxn modelId="{DF918EDE-035C-474A-8309-A001369FDA24}" type="presParOf" srcId="{83C7A3B7-C07A-BC43-BEAA-FF50B09C40DB}" destId="{3E63063D-7E42-0A47-8C47-1C500BBA05B3}" srcOrd="1" destOrd="0" presId="urn:microsoft.com/office/officeart/2005/8/layout/hierarchy3"/>
    <dgm:cxn modelId="{DF79AB6A-B4FD-0B42-9931-5EE698AECEAE}" type="presParOf" srcId="{83C7A3B7-C07A-BC43-BEAA-FF50B09C40DB}" destId="{59EB40E5-9B63-824E-B640-83D029EAC184}" srcOrd="2" destOrd="0" presId="urn:microsoft.com/office/officeart/2005/8/layout/hierarchy3"/>
    <dgm:cxn modelId="{0D4FD5AB-22BA-1944-8440-779614A3BA17}" type="presParOf" srcId="{83C7A3B7-C07A-BC43-BEAA-FF50B09C40DB}" destId="{77224C1C-1A74-7942-A3B5-7AE22C690D40}" srcOrd="3" destOrd="0" presId="urn:microsoft.com/office/officeart/2005/8/layout/hierarchy3"/>
    <dgm:cxn modelId="{BCA83D81-8E86-EA43-B52F-004E0BB34EC2}" type="presParOf" srcId="{83C7A3B7-C07A-BC43-BEAA-FF50B09C40DB}" destId="{FB11B3C5-F9DB-7442-B278-7C33B2D2F8BE}" srcOrd="4" destOrd="0" presId="urn:microsoft.com/office/officeart/2005/8/layout/hierarchy3"/>
    <dgm:cxn modelId="{20AF8F07-B98B-8442-A4FD-D80AFB5F5487}" type="presParOf" srcId="{83C7A3B7-C07A-BC43-BEAA-FF50B09C40DB}" destId="{CED3684C-7DF1-4547-8254-6CC3378689FA}" srcOrd="5" destOrd="0" presId="urn:microsoft.com/office/officeart/2005/8/layout/hierarchy3"/>
    <dgm:cxn modelId="{FCDF2AD7-25CF-3A4D-A5C5-CC3BBD21BDF2}" type="presParOf" srcId="{936C6808-8BF3-3949-A223-164AAB1A8F73}" destId="{D5298CFE-9279-354C-AEE2-D99664B3A34A}" srcOrd="2" destOrd="0" presId="urn:microsoft.com/office/officeart/2005/8/layout/hierarchy3"/>
    <dgm:cxn modelId="{88C21616-EC08-A949-97A0-727AD97D306E}" type="presParOf" srcId="{D5298CFE-9279-354C-AEE2-D99664B3A34A}" destId="{58135771-56C4-9341-9FFD-BA53F94A3E33}" srcOrd="0" destOrd="0" presId="urn:microsoft.com/office/officeart/2005/8/layout/hierarchy3"/>
    <dgm:cxn modelId="{E96DFDA2-9782-E64E-99B5-F2D0D1D31EA4}" type="presParOf" srcId="{58135771-56C4-9341-9FFD-BA53F94A3E33}" destId="{0ECD92C1-32C4-C34B-A6A3-936354FC48FD}" srcOrd="0" destOrd="0" presId="urn:microsoft.com/office/officeart/2005/8/layout/hierarchy3"/>
    <dgm:cxn modelId="{6E37C40B-0C9B-6846-A80F-D0E07A0E2848}" type="presParOf" srcId="{58135771-56C4-9341-9FFD-BA53F94A3E33}" destId="{5A424AFA-DDED-0244-B34A-B82E5245183E}" srcOrd="1" destOrd="0" presId="urn:microsoft.com/office/officeart/2005/8/layout/hierarchy3"/>
    <dgm:cxn modelId="{A60E1BE1-CBE3-6949-B4A9-3E7361B6DB18}" type="presParOf" srcId="{D5298CFE-9279-354C-AEE2-D99664B3A34A}" destId="{FFC9F4FC-515A-264C-9D3F-A5A4A44A1457}" srcOrd="1" destOrd="0" presId="urn:microsoft.com/office/officeart/2005/8/layout/hierarchy3"/>
    <dgm:cxn modelId="{430CFD47-A609-1F40-B57E-A07F71787254}" type="presParOf" srcId="{FFC9F4FC-515A-264C-9D3F-A5A4A44A1457}" destId="{A202D6F7-8050-544E-B746-5AAFD9F1B2FA}" srcOrd="0" destOrd="0" presId="urn:microsoft.com/office/officeart/2005/8/layout/hierarchy3"/>
    <dgm:cxn modelId="{429AD6C5-A493-4240-B95E-700B45052BCF}" type="presParOf" srcId="{FFC9F4FC-515A-264C-9D3F-A5A4A44A1457}" destId="{4C5AA74F-709D-A846-8DE3-E2D84E02DACC}" srcOrd="1" destOrd="0" presId="urn:microsoft.com/office/officeart/2005/8/layout/hierarchy3"/>
    <dgm:cxn modelId="{C47C7578-0F39-A04A-B694-1019107ABF75}" type="presParOf" srcId="{FFC9F4FC-515A-264C-9D3F-A5A4A44A1457}" destId="{1CC34E48-5FE2-9543-A63A-75D897E51002}" srcOrd="2" destOrd="0" presId="urn:microsoft.com/office/officeart/2005/8/layout/hierarchy3"/>
    <dgm:cxn modelId="{84A66EEA-ACFB-8247-91A5-7B5096BE79EF}" type="presParOf" srcId="{FFC9F4FC-515A-264C-9D3F-A5A4A44A1457}" destId="{E7098A3E-2AEB-954D-8776-59DFE5937CD1}" srcOrd="3" destOrd="0" presId="urn:microsoft.com/office/officeart/2005/8/layout/hierarchy3"/>
    <dgm:cxn modelId="{36909A20-411E-A941-9734-117B88C26479}" type="presParOf" srcId="{FFC9F4FC-515A-264C-9D3F-A5A4A44A1457}" destId="{B08A74B2-569A-6F4E-90CC-CC34701BC24C}" srcOrd="4" destOrd="0" presId="urn:microsoft.com/office/officeart/2005/8/layout/hierarchy3"/>
    <dgm:cxn modelId="{873C1C17-951D-2F44-BD25-4200B78C8E99}" type="presParOf" srcId="{FFC9F4FC-515A-264C-9D3F-A5A4A44A1457}" destId="{1F5236D4-3D28-AE44-9FCF-F1907E982264}" srcOrd="5" destOrd="0" presId="urn:microsoft.com/office/officeart/2005/8/layout/hierarchy3"/>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DCDD74-C1E5-4948-9B13-B6EC0B74D69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5EEC6A2-C96D-4D64-89E1-220850843AC4}">
      <dgm:prSet custT="1"/>
      <dgm:spPr/>
      <dgm:t>
        <a:bodyPr/>
        <a:lstStyle/>
        <a:p>
          <a:pPr algn="ctr" rtl="0">
            <a:lnSpc>
              <a:spcPct val="100000"/>
            </a:lnSpc>
            <a:defRPr cap="all"/>
          </a:pPr>
          <a:r>
            <a:rPr lang="en-US" sz="1600" noProof="0" dirty="0" err="1"/>
            <a:t>Discutir</a:t>
          </a:r>
          <a:r>
            <a:rPr lang="en-US" sz="1600" noProof="0" dirty="0"/>
            <a:t> las </a:t>
          </a:r>
          <a:r>
            <a:rPr lang="en-US" sz="1600" noProof="0" dirty="0" err="1"/>
            <a:t>políticas</a:t>
          </a:r>
          <a:r>
            <a:rPr lang="en-US" sz="1600" noProof="0" dirty="0"/>
            <a:t> y </a:t>
          </a:r>
          <a:r>
            <a:rPr lang="en-US" sz="1600" noProof="0" dirty="0" err="1"/>
            <a:t>procedimientos</a:t>
          </a:r>
          <a:r>
            <a:rPr lang="en-US" sz="1600" noProof="0" dirty="0"/>
            <a:t> de la </a:t>
          </a:r>
          <a:r>
            <a:rPr lang="en-US" sz="1600" noProof="0" dirty="0" err="1"/>
            <a:t>clínica</a:t>
          </a:r>
          <a:endParaRPr lang="es-GT" sz="1600" noProof="0" dirty="0"/>
        </a:p>
      </dgm:t>
    </dgm:pt>
    <dgm:pt modelId="{C3F77631-98B9-42B9-9F5C-25BDC5515965}" type="parTrans" cxnId="{B7AF57EC-A589-4BA3-8C86-B2419F5CC449}">
      <dgm:prSet/>
      <dgm:spPr/>
      <dgm:t>
        <a:bodyPr/>
        <a:lstStyle/>
        <a:p>
          <a:endParaRPr lang="en-US"/>
        </a:p>
      </dgm:t>
    </dgm:pt>
    <dgm:pt modelId="{86371B80-5598-4102-A698-4ADB02E9183E}" type="sibTrans" cxnId="{B7AF57EC-A589-4BA3-8C86-B2419F5CC449}">
      <dgm:prSet/>
      <dgm:spPr/>
      <dgm:t>
        <a:bodyPr/>
        <a:lstStyle/>
        <a:p>
          <a:endParaRPr lang="en-US"/>
        </a:p>
      </dgm:t>
    </dgm:pt>
    <dgm:pt modelId="{E4544A18-BF3F-A147-924B-F0B0C016BE06}">
      <dgm:prSet custT="1"/>
      <dgm:spPr/>
      <dgm:t>
        <a:bodyPr/>
        <a:lstStyle/>
        <a:p>
          <a:pPr algn="ctr" rtl="0">
            <a:lnSpc>
              <a:spcPct val="100000"/>
            </a:lnSpc>
            <a:defRPr cap="all"/>
          </a:pPr>
          <a:r>
            <a:rPr lang="en-US" sz="1600" noProof="0" dirty="0" err="1"/>
            <a:t>Aumentar</a:t>
          </a:r>
          <a:r>
            <a:rPr lang="en-US" sz="1600" noProof="0" dirty="0"/>
            <a:t> la </a:t>
          </a:r>
          <a:r>
            <a:rPr lang="en-US" sz="1600" noProof="0" dirty="0" err="1"/>
            <a:t>conciencia</a:t>
          </a:r>
          <a:r>
            <a:rPr lang="en-US" sz="1600" noProof="0" dirty="0"/>
            <a:t> </a:t>
          </a:r>
          <a:r>
            <a:rPr lang="en-US" sz="1600" noProof="0" dirty="0" err="1"/>
            <a:t>sobre</a:t>
          </a:r>
          <a:r>
            <a:rPr lang="en-US" sz="1600" noProof="0" dirty="0"/>
            <a:t> la </a:t>
          </a:r>
          <a:r>
            <a:rPr lang="en-US" sz="1600" noProof="0" dirty="0" err="1"/>
            <a:t>elegibilidad</a:t>
          </a:r>
          <a:endParaRPr lang="es-GT" sz="1600" noProof="0" dirty="0"/>
        </a:p>
      </dgm:t>
    </dgm:pt>
    <dgm:pt modelId="{78381821-3E4E-E040-98D2-6939799E9E86}" type="parTrans" cxnId="{ADED936E-1491-B64A-88EE-CEAEC2503A33}">
      <dgm:prSet/>
      <dgm:spPr/>
      <dgm:t>
        <a:bodyPr/>
        <a:lstStyle/>
        <a:p>
          <a:endParaRPr lang="en-US"/>
        </a:p>
      </dgm:t>
    </dgm:pt>
    <dgm:pt modelId="{89F26C84-2957-2E4F-AEF1-D30B403969D7}" type="sibTrans" cxnId="{ADED936E-1491-B64A-88EE-CEAEC2503A33}">
      <dgm:prSet/>
      <dgm:spPr/>
      <dgm:t>
        <a:bodyPr/>
        <a:lstStyle/>
        <a:p>
          <a:endParaRPr lang="en-US"/>
        </a:p>
      </dgm:t>
    </dgm:pt>
    <dgm:pt modelId="{21A16947-035E-4F6D-83C1-453F720E8055}" type="pres">
      <dgm:prSet presAssocID="{57DCDD74-C1E5-4948-9B13-B6EC0B74D693}" presName="root" presStyleCnt="0">
        <dgm:presLayoutVars>
          <dgm:dir/>
          <dgm:resizeHandles val="exact"/>
        </dgm:presLayoutVars>
      </dgm:prSet>
      <dgm:spPr/>
    </dgm:pt>
    <dgm:pt modelId="{C907E1DD-AE2E-4A45-B2B8-90F9E51AEC65}" type="pres">
      <dgm:prSet presAssocID="{E4544A18-BF3F-A147-924B-F0B0C016BE06}" presName="compNode" presStyleCnt="0"/>
      <dgm:spPr/>
    </dgm:pt>
    <dgm:pt modelId="{B07BE399-07C2-BE4C-AC24-6C91787352E3}" type="pres">
      <dgm:prSet presAssocID="{E4544A18-BF3F-A147-924B-F0B0C016BE06}" presName="iconBgRect" presStyleLbl="bgShp" presStyleIdx="0" presStyleCnt="2"/>
      <dgm:spPr/>
    </dgm:pt>
    <dgm:pt modelId="{84ADDBBF-11BF-4E41-B3E3-4E7EAA3A4980}" type="pres">
      <dgm:prSet presAssocID="{E4544A18-BF3F-A147-924B-F0B0C016BE06}" presName="iconRect" presStyleLbl="node1" presStyleIdx="0" presStyleCnt="2"/>
      <dgm:spPr>
        <a:blipFill rotWithShape="1">
          <a:blip xmlns:r="http://schemas.openxmlformats.org/officeDocument/2006/relationships">
            <a:extLst>
              <a:ext uri="{28A0092B-C50C-407E-A947-70E740481C1C}">
                <a14:useLocalDpi xmlns:a14="http://schemas.microsoft.com/office/drawing/2010/main" val="0"/>
              </a:ext>
            </a:extLst>
          </a:blip>
          <a:srcRect/>
          <a:stretch>
            <a:fillRect/>
          </a:stretch>
        </a:blipFill>
      </dgm:spPr>
    </dgm:pt>
    <dgm:pt modelId="{ADC0E433-8429-274B-9E14-7CCF0981DF2B}" type="pres">
      <dgm:prSet presAssocID="{E4544A18-BF3F-A147-924B-F0B0C016BE06}" presName="spaceRect" presStyleCnt="0"/>
      <dgm:spPr/>
    </dgm:pt>
    <dgm:pt modelId="{56C6BB0D-8DAD-4B47-845D-9ABFAB247401}" type="pres">
      <dgm:prSet presAssocID="{E4544A18-BF3F-A147-924B-F0B0C016BE06}" presName="textRect" presStyleLbl="revTx" presStyleIdx="0" presStyleCnt="2">
        <dgm:presLayoutVars>
          <dgm:chMax val="1"/>
          <dgm:chPref val="1"/>
        </dgm:presLayoutVars>
      </dgm:prSet>
      <dgm:spPr/>
    </dgm:pt>
    <dgm:pt modelId="{C9A2DB66-054F-C647-9F2A-8F611B3B4FAB}" type="pres">
      <dgm:prSet presAssocID="{89F26C84-2957-2E4F-AEF1-D30B403969D7}" presName="sibTrans" presStyleCnt="0"/>
      <dgm:spPr/>
    </dgm:pt>
    <dgm:pt modelId="{4EEB5704-7DBE-47CF-894F-9E54C1D5F79E}" type="pres">
      <dgm:prSet presAssocID="{55EEC6A2-C96D-4D64-89E1-220850843AC4}" presName="compNode" presStyleCnt="0"/>
      <dgm:spPr/>
    </dgm:pt>
    <dgm:pt modelId="{5F7F3D9E-EFFE-4C2A-806C-04C4A33A4419}" type="pres">
      <dgm:prSet presAssocID="{55EEC6A2-C96D-4D64-89E1-220850843AC4}" presName="iconBgRect" presStyleLbl="bgShp" presStyleIdx="1" presStyleCnt="2"/>
      <dgm:spPr/>
    </dgm:pt>
    <dgm:pt modelId="{EF1BE662-2469-43AD-A70B-A91033CF99F0}" type="pres">
      <dgm:prSet presAssocID="{55EEC6A2-C96D-4D64-89E1-220850843AC4}"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at"/>
        </a:ext>
      </dgm:extLst>
    </dgm:pt>
    <dgm:pt modelId="{2040A4B3-A0F2-4A12-9A64-9B84F073644D}" type="pres">
      <dgm:prSet presAssocID="{55EEC6A2-C96D-4D64-89E1-220850843AC4}" presName="spaceRect" presStyleCnt="0"/>
      <dgm:spPr/>
    </dgm:pt>
    <dgm:pt modelId="{AA359FBB-9996-457E-BB08-3EB3312B30B9}" type="pres">
      <dgm:prSet presAssocID="{55EEC6A2-C96D-4D64-89E1-220850843AC4}" presName="textRect" presStyleLbl="revTx" presStyleIdx="1" presStyleCnt="2">
        <dgm:presLayoutVars>
          <dgm:chMax val="1"/>
          <dgm:chPref val="1"/>
        </dgm:presLayoutVars>
      </dgm:prSet>
      <dgm:spPr/>
    </dgm:pt>
  </dgm:ptLst>
  <dgm:cxnLst>
    <dgm:cxn modelId="{51F3A80F-66C1-D948-93A6-16344C18FB1C}" type="presOf" srcId="{55EEC6A2-C96D-4D64-89E1-220850843AC4}" destId="{AA359FBB-9996-457E-BB08-3EB3312B30B9}" srcOrd="0" destOrd="0" presId="urn:microsoft.com/office/officeart/2018/5/layout/IconCircleLabelList"/>
    <dgm:cxn modelId="{620F644B-9FD7-E14A-B25A-E8E8CD5488E7}" type="presOf" srcId="{E4544A18-BF3F-A147-924B-F0B0C016BE06}" destId="{56C6BB0D-8DAD-4B47-845D-9ABFAB247401}" srcOrd="0" destOrd="0" presId="urn:microsoft.com/office/officeart/2018/5/layout/IconCircleLabelList"/>
    <dgm:cxn modelId="{ADED936E-1491-B64A-88EE-CEAEC2503A33}" srcId="{57DCDD74-C1E5-4948-9B13-B6EC0B74D693}" destId="{E4544A18-BF3F-A147-924B-F0B0C016BE06}" srcOrd="0" destOrd="0" parTransId="{78381821-3E4E-E040-98D2-6939799E9E86}" sibTransId="{89F26C84-2957-2E4F-AEF1-D30B403969D7}"/>
    <dgm:cxn modelId="{9DA49598-12FF-4093-A371-F192D33D7240}" type="presOf" srcId="{57DCDD74-C1E5-4948-9B13-B6EC0B74D693}" destId="{21A16947-035E-4F6D-83C1-453F720E8055}" srcOrd="0" destOrd="0" presId="urn:microsoft.com/office/officeart/2018/5/layout/IconCircleLabelList"/>
    <dgm:cxn modelId="{B7AF57EC-A589-4BA3-8C86-B2419F5CC449}" srcId="{57DCDD74-C1E5-4948-9B13-B6EC0B74D693}" destId="{55EEC6A2-C96D-4D64-89E1-220850843AC4}" srcOrd="1" destOrd="0" parTransId="{C3F77631-98B9-42B9-9F5C-25BDC5515965}" sibTransId="{86371B80-5598-4102-A698-4ADB02E9183E}"/>
    <dgm:cxn modelId="{BC5E9B13-DAD3-8A4C-B397-B71D6FF2035E}" type="presParOf" srcId="{21A16947-035E-4F6D-83C1-453F720E8055}" destId="{C907E1DD-AE2E-4A45-B2B8-90F9E51AEC65}" srcOrd="0" destOrd="0" presId="urn:microsoft.com/office/officeart/2018/5/layout/IconCircleLabelList"/>
    <dgm:cxn modelId="{E6C58766-7E0C-D745-96D4-8C35FCF11AB0}" type="presParOf" srcId="{C907E1DD-AE2E-4A45-B2B8-90F9E51AEC65}" destId="{B07BE399-07C2-BE4C-AC24-6C91787352E3}" srcOrd="0" destOrd="0" presId="urn:microsoft.com/office/officeart/2018/5/layout/IconCircleLabelList"/>
    <dgm:cxn modelId="{0F5D12B7-8B20-3E48-959F-4E04C23D4754}" type="presParOf" srcId="{C907E1DD-AE2E-4A45-B2B8-90F9E51AEC65}" destId="{84ADDBBF-11BF-4E41-B3E3-4E7EAA3A4980}" srcOrd="1" destOrd="0" presId="urn:microsoft.com/office/officeart/2018/5/layout/IconCircleLabelList"/>
    <dgm:cxn modelId="{2728356A-6190-C645-83C2-EEB3579DA0C5}" type="presParOf" srcId="{C907E1DD-AE2E-4A45-B2B8-90F9E51AEC65}" destId="{ADC0E433-8429-274B-9E14-7CCF0981DF2B}" srcOrd="2" destOrd="0" presId="urn:microsoft.com/office/officeart/2018/5/layout/IconCircleLabelList"/>
    <dgm:cxn modelId="{79A20676-D08B-5D4F-B936-0908384A14B0}" type="presParOf" srcId="{C907E1DD-AE2E-4A45-B2B8-90F9E51AEC65}" destId="{56C6BB0D-8DAD-4B47-845D-9ABFAB247401}" srcOrd="3" destOrd="0" presId="urn:microsoft.com/office/officeart/2018/5/layout/IconCircleLabelList"/>
    <dgm:cxn modelId="{7FFD055D-EB36-2B48-9E2D-A34B940320F3}" type="presParOf" srcId="{21A16947-035E-4F6D-83C1-453F720E8055}" destId="{C9A2DB66-054F-C647-9F2A-8F611B3B4FAB}" srcOrd="1" destOrd="0" presId="urn:microsoft.com/office/officeart/2018/5/layout/IconCircleLabelList"/>
    <dgm:cxn modelId="{1E12FFB8-43F4-DA41-BB7B-EAA2F08011CA}" type="presParOf" srcId="{21A16947-035E-4F6D-83C1-453F720E8055}" destId="{4EEB5704-7DBE-47CF-894F-9E54C1D5F79E}" srcOrd="2" destOrd="0" presId="urn:microsoft.com/office/officeart/2018/5/layout/IconCircleLabelList"/>
    <dgm:cxn modelId="{0EDE42AE-AA1B-F34A-A845-6481BD339ED7}" type="presParOf" srcId="{4EEB5704-7DBE-47CF-894F-9E54C1D5F79E}" destId="{5F7F3D9E-EFFE-4C2A-806C-04C4A33A4419}" srcOrd="0" destOrd="0" presId="urn:microsoft.com/office/officeart/2018/5/layout/IconCircleLabelList"/>
    <dgm:cxn modelId="{6682D205-DCCF-9E45-9286-A27AC2A95206}" type="presParOf" srcId="{4EEB5704-7DBE-47CF-894F-9E54C1D5F79E}" destId="{EF1BE662-2469-43AD-A70B-A91033CF99F0}" srcOrd="1" destOrd="0" presId="urn:microsoft.com/office/officeart/2018/5/layout/IconCircleLabelList"/>
    <dgm:cxn modelId="{DAE54F25-1F9C-0D45-95A7-9BD0CB3CF878}" type="presParOf" srcId="{4EEB5704-7DBE-47CF-894F-9E54C1D5F79E}" destId="{2040A4B3-A0F2-4A12-9A64-9B84F073644D}" srcOrd="2" destOrd="0" presId="urn:microsoft.com/office/officeart/2018/5/layout/IconCircleLabelList"/>
    <dgm:cxn modelId="{13FDC8BA-00C0-5D4D-A22F-F6ECD54576DB}" type="presParOf" srcId="{4EEB5704-7DBE-47CF-894F-9E54C1D5F79E}" destId="{AA359FBB-9996-457E-BB08-3EB3312B30B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55A06-DA5B-40A4-ABAA-0FB08C73D3B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4F09492A-A432-45CF-B275-7F27F4E8612B}">
      <dgm:prSet/>
      <dgm:spPr/>
      <dgm:t>
        <a:bodyPr/>
        <a:lstStyle/>
        <a:p>
          <a:pPr algn="ctr" rtl="0"/>
          <a:r>
            <a:rPr lang="es-GT" noProof="0" dirty="0"/>
            <a:t>Analice si lo preocupante del paciente es emergente versus no emergente</a:t>
          </a:r>
        </a:p>
      </dgm:t>
    </dgm:pt>
    <dgm:pt modelId="{C98E006B-1D5D-4CE9-8E7C-5E96BF8D2914}" type="parTrans" cxnId="{D8819BB2-6B62-4D2C-B879-093355F818AE}">
      <dgm:prSet/>
      <dgm:spPr/>
      <dgm:t>
        <a:bodyPr/>
        <a:lstStyle/>
        <a:p>
          <a:endParaRPr lang="en-US"/>
        </a:p>
      </dgm:t>
    </dgm:pt>
    <dgm:pt modelId="{F5A57FBC-10C9-4243-8D0E-A67E13324823}" type="sibTrans" cxnId="{D8819BB2-6B62-4D2C-B879-093355F818AE}">
      <dgm:prSet phldrT="2" phldr="0"/>
      <dgm:spPr/>
      <dgm:t>
        <a:bodyPr/>
        <a:lstStyle/>
        <a:p>
          <a:r>
            <a:rPr lang="en-US"/>
            <a:t>2</a:t>
          </a:r>
        </a:p>
      </dgm:t>
    </dgm:pt>
    <dgm:pt modelId="{B3085624-7067-4776-95BC-37F11A80FE89}">
      <dgm:prSet/>
      <dgm:spPr/>
      <dgm:t>
        <a:bodyPr/>
        <a:lstStyle/>
        <a:p>
          <a:pPr algn="ctr" rtl="0"/>
          <a:r>
            <a:rPr lang="es-GT" noProof="0" dirty="0"/>
            <a:t>Indique las características del individuo que afectan su aprendizaje</a:t>
          </a:r>
          <a:r>
            <a:rPr lang="es-GT" noProof="0" dirty="0">
              <a:latin typeface="Gill Sans MT" panose="020B0502020104020203"/>
            </a:rPr>
            <a:t> </a:t>
          </a:r>
          <a:endParaRPr lang="es-GT" noProof="0" dirty="0"/>
        </a:p>
      </dgm:t>
    </dgm:pt>
    <dgm:pt modelId="{56DAAADA-ACCC-4F16-B594-F225A3432A40}" type="parTrans" cxnId="{52F7CBD9-B1F6-4BB5-AAD4-BA303EA90D2B}">
      <dgm:prSet/>
      <dgm:spPr/>
      <dgm:t>
        <a:bodyPr/>
        <a:lstStyle/>
        <a:p>
          <a:endParaRPr lang="en-US"/>
        </a:p>
      </dgm:t>
    </dgm:pt>
    <dgm:pt modelId="{C700C879-ACA8-4F97-8D46-C5C6F9E1BFCD}" type="sibTrans" cxnId="{52F7CBD9-B1F6-4BB5-AAD4-BA303EA90D2B}">
      <dgm:prSet phldrT="3" phldr="0"/>
      <dgm:spPr/>
      <dgm:t>
        <a:bodyPr/>
        <a:lstStyle/>
        <a:p>
          <a:r>
            <a:rPr lang="en-US"/>
            <a:t>3</a:t>
          </a:r>
        </a:p>
      </dgm:t>
    </dgm:pt>
    <dgm:pt modelId="{BA165FB3-B705-D34D-8558-F29E91A840E5}">
      <dgm:prSet/>
      <dgm:spPr/>
      <dgm:t>
        <a:bodyPr/>
        <a:lstStyle/>
        <a:p>
          <a:pPr algn="ctr" rtl="0"/>
          <a:r>
            <a:rPr lang="es-GT" noProof="0" dirty="0"/>
            <a:t>Identifique las necesidades en la pirámide </a:t>
          </a:r>
          <a:r>
            <a:rPr lang="en-US" dirty="0"/>
            <a:t>de Maslow</a:t>
          </a:r>
        </a:p>
      </dgm:t>
    </dgm:pt>
    <dgm:pt modelId="{E834B887-7416-284E-9B3F-9E056AC261F1}" type="parTrans" cxnId="{D1BDC533-F420-9D40-929C-EF26B0839966}">
      <dgm:prSet/>
      <dgm:spPr/>
      <dgm:t>
        <a:bodyPr/>
        <a:lstStyle/>
        <a:p>
          <a:endParaRPr lang="en-US"/>
        </a:p>
      </dgm:t>
    </dgm:pt>
    <dgm:pt modelId="{798BD01E-B779-0D42-B322-4A11514997E6}" type="sibTrans" cxnId="{D1BDC533-F420-9D40-929C-EF26B0839966}">
      <dgm:prSet phldrT="1" phldr="0"/>
      <dgm:spPr/>
      <dgm:t>
        <a:bodyPr/>
        <a:lstStyle/>
        <a:p>
          <a:r>
            <a:rPr lang="en-US"/>
            <a:t>1</a:t>
          </a:r>
        </a:p>
      </dgm:t>
    </dgm:pt>
    <dgm:pt modelId="{AB31EC45-DC0C-294D-BD6E-FAA49AEBE163}" type="pres">
      <dgm:prSet presAssocID="{55F55A06-DA5B-40A4-ABAA-0FB08C73D3B8}" presName="Name0" presStyleCnt="0">
        <dgm:presLayoutVars>
          <dgm:animLvl val="lvl"/>
          <dgm:resizeHandles val="exact"/>
        </dgm:presLayoutVars>
      </dgm:prSet>
      <dgm:spPr/>
    </dgm:pt>
    <dgm:pt modelId="{84EAF874-AC2C-F649-B404-9867BA70E605}" type="pres">
      <dgm:prSet presAssocID="{BA165FB3-B705-D34D-8558-F29E91A840E5}" presName="compositeNode" presStyleCnt="0">
        <dgm:presLayoutVars>
          <dgm:bulletEnabled val="1"/>
        </dgm:presLayoutVars>
      </dgm:prSet>
      <dgm:spPr/>
    </dgm:pt>
    <dgm:pt modelId="{4DBBB83D-2A44-8E40-AAC5-EFD4FBC28162}" type="pres">
      <dgm:prSet presAssocID="{BA165FB3-B705-D34D-8558-F29E91A840E5}" presName="bgRect" presStyleLbl="bgAccFollowNode1" presStyleIdx="0" presStyleCnt="3" custLinFactNeighborX="-7856" custLinFactNeighborY="-2702"/>
      <dgm:spPr/>
    </dgm:pt>
    <dgm:pt modelId="{F8A06C59-987F-B949-BE81-160A39C0CEED}" type="pres">
      <dgm:prSet presAssocID="{798BD01E-B779-0D42-B322-4A11514997E6}" presName="sibTransNodeCircle" presStyleLbl="alignNode1" presStyleIdx="0" presStyleCnt="6">
        <dgm:presLayoutVars>
          <dgm:chMax val="0"/>
          <dgm:bulletEnabled/>
        </dgm:presLayoutVars>
      </dgm:prSet>
      <dgm:spPr/>
    </dgm:pt>
    <dgm:pt modelId="{BDCA1CA2-F57D-DD4F-A479-343BB3AEC605}" type="pres">
      <dgm:prSet presAssocID="{BA165FB3-B705-D34D-8558-F29E91A840E5}" presName="bottomLine" presStyleLbl="alignNode1" presStyleIdx="1" presStyleCnt="6">
        <dgm:presLayoutVars/>
      </dgm:prSet>
      <dgm:spPr/>
    </dgm:pt>
    <dgm:pt modelId="{3491E42E-8B6A-D74E-8404-4CE4A71D0BEF}" type="pres">
      <dgm:prSet presAssocID="{BA165FB3-B705-D34D-8558-F29E91A840E5}" presName="nodeText" presStyleLbl="bgAccFollowNode1" presStyleIdx="0" presStyleCnt="3">
        <dgm:presLayoutVars>
          <dgm:bulletEnabled val="1"/>
        </dgm:presLayoutVars>
      </dgm:prSet>
      <dgm:spPr/>
    </dgm:pt>
    <dgm:pt modelId="{301B777A-F713-8B4E-87DC-762677B1A13A}" type="pres">
      <dgm:prSet presAssocID="{798BD01E-B779-0D42-B322-4A11514997E6}" presName="sibTrans" presStyleCnt="0"/>
      <dgm:spPr/>
    </dgm:pt>
    <dgm:pt modelId="{CA3F068C-4187-E04E-B46A-799A8E55A266}" type="pres">
      <dgm:prSet presAssocID="{4F09492A-A432-45CF-B275-7F27F4E8612B}" presName="compositeNode" presStyleCnt="0">
        <dgm:presLayoutVars>
          <dgm:bulletEnabled val="1"/>
        </dgm:presLayoutVars>
      </dgm:prSet>
      <dgm:spPr/>
    </dgm:pt>
    <dgm:pt modelId="{189368F6-CB68-624F-8298-78AD96C68424}" type="pres">
      <dgm:prSet presAssocID="{4F09492A-A432-45CF-B275-7F27F4E8612B}" presName="bgRect" presStyleLbl="bgAccFollowNode1" presStyleIdx="1" presStyleCnt="3"/>
      <dgm:spPr/>
    </dgm:pt>
    <dgm:pt modelId="{D536707F-3D89-5B42-815F-C3FA4A4F231A}" type="pres">
      <dgm:prSet presAssocID="{F5A57FBC-10C9-4243-8D0E-A67E13324823}" presName="sibTransNodeCircle" presStyleLbl="alignNode1" presStyleIdx="2" presStyleCnt="6">
        <dgm:presLayoutVars>
          <dgm:chMax val="0"/>
          <dgm:bulletEnabled/>
        </dgm:presLayoutVars>
      </dgm:prSet>
      <dgm:spPr/>
    </dgm:pt>
    <dgm:pt modelId="{7B396AED-8430-9F41-933B-854C8A69C719}" type="pres">
      <dgm:prSet presAssocID="{4F09492A-A432-45CF-B275-7F27F4E8612B}" presName="bottomLine" presStyleLbl="alignNode1" presStyleIdx="3" presStyleCnt="6">
        <dgm:presLayoutVars/>
      </dgm:prSet>
      <dgm:spPr/>
    </dgm:pt>
    <dgm:pt modelId="{95FDB9C9-B4D7-5F47-B680-EC8DCDC51473}" type="pres">
      <dgm:prSet presAssocID="{4F09492A-A432-45CF-B275-7F27F4E8612B}" presName="nodeText" presStyleLbl="bgAccFollowNode1" presStyleIdx="1" presStyleCnt="3">
        <dgm:presLayoutVars>
          <dgm:bulletEnabled val="1"/>
        </dgm:presLayoutVars>
      </dgm:prSet>
      <dgm:spPr/>
    </dgm:pt>
    <dgm:pt modelId="{46438081-AB0B-5745-BED9-CC1C843907C6}" type="pres">
      <dgm:prSet presAssocID="{F5A57FBC-10C9-4243-8D0E-A67E13324823}" presName="sibTrans" presStyleCnt="0"/>
      <dgm:spPr/>
    </dgm:pt>
    <dgm:pt modelId="{C3603CCA-8BED-2644-85D2-E4F78C3CC6D7}" type="pres">
      <dgm:prSet presAssocID="{B3085624-7067-4776-95BC-37F11A80FE89}" presName="compositeNode" presStyleCnt="0">
        <dgm:presLayoutVars>
          <dgm:bulletEnabled val="1"/>
        </dgm:presLayoutVars>
      </dgm:prSet>
      <dgm:spPr/>
    </dgm:pt>
    <dgm:pt modelId="{0A1EF36A-5614-A140-A401-BC5DCD5D98A9}" type="pres">
      <dgm:prSet presAssocID="{B3085624-7067-4776-95BC-37F11A80FE89}" presName="bgRect" presStyleLbl="bgAccFollowNode1" presStyleIdx="2" presStyleCnt="3"/>
      <dgm:spPr/>
    </dgm:pt>
    <dgm:pt modelId="{BD0B310B-F1D9-A64A-B307-B2475BE42CCB}" type="pres">
      <dgm:prSet presAssocID="{C700C879-ACA8-4F97-8D46-C5C6F9E1BFCD}" presName="sibTransNodeCircle" presStyleLbl="alignNode1" presStyleIdx="4" presStyleCnt="6">
        <dgm:presLayoutVars>
          <dgm:chMax val="0"/>
          <dgm:bulletEnabled/>
        </dgm:presLayoutVars>
      </dgm:prSet>
      <dgm:spPr/>
    </dgm:pt>
    <dgm:pt modelId="{CE6AA62E-D8E8-264A-BDFC-E549DF639919}" type="pres">
      <dgm:prSet presAssocID="{B3085624-7067-4776-95BC-37F11A80FE89}" presName="bottomLine" presStyleLbl="alignNode1" presStyleIdx="5" presStyleCnt="6">
        <dgm:presLayoutVars/>
      </dgm:prSet>
      <dgm:spPr/>
    </dgm:pt>
    <dgm:pt modelId="{2EEF413E-A8A5-6346-940C-C4155C439085}" type="pres">
      <dgm:prSet presAssocID="{B3085624-7067-4776-95BC-37F11A80FE89}" presName="nodeText" presStyleLbl="bgAccFollowNode1" presStyleIdx="2" presStyleCnt="3">
        <dgm:presLayoutVars>
          <dgm:bulletEnabled val="1"/>
        </dgm:presLayoutVars>
      </dgm:prSet>
      <dgm:spPr/>
    </dgm:pt>
  </dgm:ptLst>
  <dgm:cxnLst>
    <dgm:cxn modelId="{EDDB6604-B81F-E642-83BE-8DA19DCD529E}" type="presOf" srcId="{55F55A06-DA5B-40A4-ABAA-0FB08C73D3B8}" destId="{AB31EC45-DC0C-294D-BD6E-FAA49AEBE163}" srcOrd="0" destOrd="0" presId="urn:microsoft.com/office/officeart/2016/7/layout/BasicLinearProcessNumbered"/>
    <dgm:cxn modelId="{71E04C09-9DE1-204F-A267-0A56202DBC99}" type="presOf" srcId="{BA165FB3-B705-D34D-8558-F29E91A840E5}" destId="{3491E42E-8B6A-D74E-8404-4CE4A71D0BEF}" srcOrd="1" destOrd="0" presId="urn:microsoft.com/office/officeart/2016/7/layout/BasicLinearProcessNumbered"/>
    <dgm:cxn modelId="{D1BDC533-F420-9D40-929C-EF26B0839966}" srcId="{55F55A06-DA5B-40A4-ABAA-0FB08C73D3B8}" destId="{BA165FB3-B705-D34D-8558-F29E91A840E5}" srcOrd="0" destOrd="0" parTransId="{E834B887-7416-284E-9B3F-9E056AC261F1}" sibTransId="{798BD01E-B779-0D42-B322-4A11514997E6}"/>
    <dgm:cxn modelId="{CFD4F750-2365-E94F-844F-1FCBA644C075}" type="presOf" srcId="{B3085624-7067-4776-95BC-37F11A80FE89}" destId="{0A1EF36A-5614-A140-A401-BC5DCD5D98A9}" srcOrd="0" destOrd="0" presId="urn:microsoft.com/office/officeart/2016/7/layout/BasicLinearProcessNumbered"/>
    <dgm:cxn modelId="{06EBDF60-9CC6-D34E-8E53-1F5F5C04369A}" type="presOf" srcId="{798BD01E-B779-0D42-B322-4A11514997E6}" destId="{F8A06C59-987F-B949-BE81-160A39C0CEED}" srcOrd="0" destOrd="0" presId="urn:microsoft.com/office/officeart/2016/7/layout/BasicLinearProcessNumbered"/>
    <dgm:cxn modelId="{CACD3AAF-1502-FE4E-BC5F-B0A498C32103}" type="presOf" srcId="{C700C879-ACA8-4F97-8D46-C5C6F9E1BFCD}" destId="{BD0B310B-F1D9-A64A-B307-B2475BE42CCB}" srcOrd="0" destOrd="0" presId="urn:microsoft.com/office/officeart/2016/7/layout/BasicLinearProcessNumbered"/>
    <dgm:cxn modelId="{4D5C77B0-BE88-E442-8F85-B5E8E3D56A1D}" type="presOf" srcId="{4F09492A-A432-45CF-B275-7F27F4E8612B}" destId="{189368F6-CB68-624F-8298-78AD96C68424}" srcOrd="0" destOrd="0" presId="urn:microsoft.com/office/officeart/2016/7/layout/BasicLinearProcessNumbered"/>
    <dgm:cxn modelId="{D8819BB2-6B62-4D2C-B879-093355F818AE}" srcId="{55F55A06-DA5B-40A4-ABAA-0FB08C73D3B8}" destId="{4F09492A-A432-45CF-B275-7F27F4E8612B}" srcOrd="1" destOrd="0" parTransId="{C98E006B-1D5D-4CE9-8E7C-5E96BF8D2914}" sibTransId="{F5A57FBC-10C9-4243-8D0E-A67E13324823}"/>
    <dgm:cxn modelId="{D81101C1-EEF5-1942-88E1-7EBEACC1B944}" type="presOf" srcId="{4F09492A-A432-45CF-B275-7F27F4E8612B}" destId="{95FDB9C9-B4D7-5F47-B680-EC8DCDC51473}" srcOrd="1" destOrd="0" presId="urn:microsoft.com/office/officeart/2016/7/layout/BasicLinearProcessNumbered"/>
    <dgm:cxn modelId="{A2BEF9C5-21D4-0044-AD68-55214066EB80}" type="presOf" srcId="{BA165FB3-B705-D34D-8558-F29E91A840E5}" destId="{4DBBB83D-2A44-8E40-AAC5-EFD4FBC28162}" srcOrd="0" destOrd="0" presId="urn:microsoft.com/office/officeart/2016/7/layout/BasicLinearProcessNumbered"/>
    <dgm:cxn modelId="{8B9123D7-9F82-7A42-860F-6CA8005F9D50}" type="presOf" srcId="{B3085624-7067-4776-95BC-37F11A80FE89}" destId="{2EEF413E-A8A5-6346-940C-C4155C439085}" srcOrd="1" destOrd="0" presId="urn:microsoft.com/office/officeart/2016/7/layout/BasicLinearProcessNumbered"/>
    <dgm:cxn modelId="{52F7CBD9-B1F6-4BB5-AAD4-BA303EA90D2B}" srcId="{55F55A06-DA5B-40A4-ABAA-0FB08C73D3B8}" destId="{B3085624-7067-4776-95BC-37F11A80FE89}" srcOrd="2" destOrd="0" parTransId="{56DAAADA-ACCC-4F16-B594-F225A3432A40}" sibTransId="{C700C879-ACA8-4F97-8D46-C5C6F9E1BFCD}"/>
    <dgm:cxn modelId="{05DCA1DE-33C3-0F41-A124-2E36C5545F1D}" type="presOf" srcId="{F5A57FBC-10C9-4243-8D0E-A67E13324823}" destId="{D536707F-3D89-5B42-815F-C3FA4A4F231A}" srcOrd="0" destOrd="0" presId="urn:microsoft.com/office/officeart/2016/7/layout/BasicLinearProcessNumbered"/>
    <dgm:cxn modelId="{308D47C8-56A8-3F42-9671-0EA206FDD7B4}" type="presParOf" srcId="{AB31EC45-DC0C-294D-BD6E-FAA49AEBE163}" destId="{84EAF874-AC2C-F649-B404-9867BA70E605}" srcOrd="0" destOrd="0" presId="urn:microsoft.com/office/officeart/2016/7/layout/BasicLinearProcessNumbered"/>
    <dgm:cxn modelId="{A315C900-9E4E-7043-81E7-974E91604B80}" type="presParOf" srcId="{84EAF874-AC2C-F649-B404-9867BA70E605}" destId="{4DBBB83D-2A44-8E40-AAC5-EFD4FBC28162}" srcOrd="0" destOrd="0" presId="urn:microsoft.com/office/officeart/2016/7/layout/BasicLinearProcessNumbered"/>
    <dgm:cxn modelId="{E17814B6-EB12-EF49-9FDC-B376FE24C22D}" type="presParOf" srcId="{84EAF874-AC2C-F649-B404-9867BA70E605}" destId="{F8A06C59-987F-B949-BE81-160A39C0CEED}" srcOrd="1" destOrd="0" presId="urn:microsoft.com/office/officeart/2016/7/layout/BasicLinearProcessNumbered"/>
    <dgm:cxn modelId="{B86071C5-5FB3-3B4D-A8AF-A0447430BA83}" type="presParOf" srcId="{84EAF874-AC2C-F649-B404-9867BA70E605}" destId="{BDCA1CA2-F57D-DD4F-A479-343BB3AEC605}" srcOrd="2" destOrd="0" presId="urn:microsoft.com/office/officeart/2016/7/layout/BasicLinearProcessNumbered"/>
    <dgm:cxn modelId="{E3A09166-20B4-564A-8480-549AEE1CA264}" type="presParOf" srcId="{84EAF874-AC2C-F649-B404-9867BA70E605}" destId="{3491E42E-8B6A-D74E-8404-4CE4A71D0BEF}" srcOrd="3" destOrd="0" presId="urn:microsoft.com/office/officeart/2016/7/layout/BasicLinearProcessNumbered"/>
    <dgm:cxn modelId="{99F6330F-8CDF-5449-88EF-4FA4CE5394F5}" type="presParOf" srcId="{AB31EC45-DC0C-294D-BD6E-FAA49AEBE163}" destId="{301B777A-F713-8B4E-87DC-762677B1A13A}" srcOrd="1" destOrd="0" presId="urn:microsoft.com/office/officeart/2016/7/layout/BasicLinearProcessNumbered"/>
    <dgm:cxn modelId="{06D87764-0CDE-FC48-A3A3-2D511719085C}" type="presParOf" srcId="{AB31EC45-DC0C-294D-BD6E-FAA49AEBE163}" destId="{CA3F068C-4187-E04E-B46A-799A8E55A266}" srcOrd="2" destOrd="0" presId="urn:microsoft.com/office/officeart/2016/7/layout/BasicLinearProcessNumbered"/>
    <dgm:cxn modelId="{F928EF7C-7A71-5A4F-954D-EB7ABB30068A}" type="presParOf" srcId="{CA3F068C-4187-E04E-B46A-799A8E55A266}" destId="{189368F6-CB68-624F-8298-78AD96C68424}" srcOrd="0" destOrd="0" presId="urn:microsoft.com/office/officeart/2016/7/layout/BasicLinearProcessNumbered"/>
    <dgm:cxn modelId="{4D8E2F59-AEED-F24B-A503-E549B0BA5FC8}" type="presParOf" srcId="{CA3F068C-4187-E04E-B46A-799A8E55A266}" destId="{D536707F-3D89-5B42-815F-C3FA4A4F231A}" srcOrd="1" destOrd="0" presId="urn:microsoft.com/office/officeart/2016/7/layout/BasicLinearProcessNumbered"/>
    <dgm:cxn modelId="{75170886-DE0D-3943-84B4-089A047908C0}" type="presParOf" srcId="{CA3F068C-4187-E04E-B46A-799A8E55A266}" destId="{7B396AED-8430-9F41-933B-854C8A69C719}" srcOrd="2" destOrd="0" presId="urn:microsoft.com/office/officeart/2016/7/layout/BasicLinearProcessNumbered"/>
    <dgm:cxn modelId="{327F548E-F2EF-D04E-9A07-615C9A4583EC}" type="presParOf" srcId="{CA3F068C-4187-E04E-B46A-799A8E55A266}" destId="{95FDB9C9-B4D7-5F47-B680-EC8DCDC51473}" srcOrd="3" destOrd="0" presId="urn:microsoft.com/office/officeart/2016/7/layout/BasicLinearProcessNumbered"/>
    <dgm:cxn modelId="{72D38C3A-CFEE-274F-B289-60F0D3C0485B}" type="presParOf" srcId="{AB31EC45-DC0C-294D-BD6E-FAA49AEBE163}" destId="{46438081-AB0B-5745-BED9-CC1C843907C6}" srcOrd="3" destOrd="0" presId="urn:microsoft.com/office/officeart/2016/7/layout/BasicLinearProcessNumbered"/>
    <dgm:cxn modelId="{3371694E-8183-A046-9065-2DC4DA4B1AEA}" type="presParOf" srcId="{AB31EC45-DC0C-294D-BD6E-FAA49AEBE163}" destId="{C3603CCA-8BED-2644-85D2-E4F78C3CC6D7}" srcOrd="4" destOrd="0" presId="urn:microsoft.com/office/officeart/2016/7/layout/BasicLinearProcessNumbered"/>
    <dgm:cxn modelId="{E52E2630-841C-BE48-8EF8-E1BBCAF3C62A}" type="presParOf" srcId="{C3603CCA-8BED-2644-85D2-E4F78C3CC6D7}" destId="{0A1EF36A-5614-A140-A401-BC5DCD5D98A9}" srcOrd="0" destOrd="0" presId="urn:microsoft.com/office/officeart/2016/7/layout/BasicLinearProcessNumbered"/>
    <dgm:cxn modelId="{F7A5233D-9F83-3B41-B361-2C05ACAAE31A}" type="presParOf" srcId="{C3603CCA-8BED-2644-85D2-E4F78C3CC6D7}" destId="{BD0B310B-F1D9-A64A-B307-B2475BE42CCB}" srcOrd="1" destOrd="0" presId="urn:microsoft.com/office/officeart/2016/7/layout/BasicLinearProcessNumbered"/>
    <dgm:cxn modelId="{291C89AF-145E-6347-9013-086D871782F8}" type="presParOf" srcId="{C3603CCA-8BED-2644-85D2-E4F78C3CC6D7}" destId="{CE6AA62E-D8E8-264A-BDFC-E549DF639919}" srcOrd="2" destOrd="0" presId="urn:microsoft.com/office/officeart/2016/7/layout/BasicLinearProcessNumbered"/>
    <dgm:cxn modelId="{452B215D-22E3-0246-91D7-7B052BC8B4EA}" type="presParOf" srcId="{C3603CCA-8BED-2644-85D2-E4F78C3CC6D7}" destId="{2EEF413E-A8A5-6346-940C-C4155C43908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1D08AF-D297-9144-B247-34E93686EBD6}"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en-US"/>
        </a:p>
      </dgm:t>
    </dgm:pt>
    <dgm:pt modelId="{7EC2A564-3CA0-934E-934D-746AD09CB72F}">
      <dgm:prSet phldrT="[Text]"/>
      <dgm:spPr>
        <a:solidFill>
          <a:srgbClr val="7030A0"/>
        </a:solidFill>
        <a:ln>
          <a:solidFill>
            <a:srgbClr val="7030A0"/>
          </a:solidFill>
        </a:ln>
      </dgm:spPr>
      <dgm:t>
        <a:bodyPr/>
        <a:lstStyle/>
        <a:p>
          <a:pPr rtl="0"/>
          <a:r>
            <a:rPr lang="en-US" dirty="0"/>
            <a:t>CONFIANZA</a:t>
          </a:r>
        </a:p>
      </dgm:t>
    </dgm:pt>
    <dgm:pt modelId="{3EC685BC-3C93-7347-9C2B-23D69CC37238}" type="parTrans" cxnId="{D2F2203B-7291-6C4E-ADB5-F9FD5E08D3F2}">
      <dgm:prSet/>
      <dgm:spPr/>
      <dgm:t>
        <a:bodyPr/>
        <a:lstStyle/>
        <a:p>
          <a:endParaRPr lang="en-US"/>
        </a:p>
      </dgm:t>
    </dgm:pt>
    <dgm:pt modelId="{1268A8B3-8F8B-2548-964F-F409328E975D}" type="sibTrans" cxnId="{D2F2203B-7291-6C4E-ADB5-F9FD5E08D3F2}">
      <dgm:prSet/>
      <dgm:spPr/>
      <dgm:t>
        <a:bodyPr/>
        <a:lstStyle/>
        <a:p>
          <a:endParaRPr lang="en-US"/>
        </a:p>
      </dgm:t>
    </dgm:pt>
    <dgm:pt modelId="{D41496B8-8979-2E4F-9065-1679292AA1FB}">
      <dgm:prSet phldrT="[Text]"/>
      <dgm:spPr>
        <a:ln>
          <a:solidFill>
            <a:srgbClr val="7030A0"/>
          </a:solidFill>
        </a:ln>
      </dgm:spPr>
      <dgm:t>
        <a:bodyPr/>
        <a:lstStyle/>
        <a:p>
          <a:pPr rtl="0"/>
          <a:r>
            <a:rPr lang="es-GT" noProof="0" dirty="0"/>
            <a:t>El paciente puede que le diga a un CHW lo que le preocupe y no a su doctor</a:t>
          </a:r>
          <a:r>
            <a:rPr lang="es-GT" noProof="0" dirty="0">
              <a:latin typeface="Gill Sans MT" panose="020B0502020104020203"/>
            </a:rPr>
            <a:t> </a:t>
          </a:r>
          <a:endParaRPr lang="es-GT" noProof="0" dirty="0"/>
        </a:p>
      </dgm:t>
    </dgm:pt>
    <dgm:pt modelId="{04745B16-C259-2149-BA06-6FB438E3D86F}" type="parTrans" cxnId="{D11273C1-3A84-1C4A-8979-01B3F13872E6}">
      <dgm:prSet/>
      <dgm:spPr/>
      <dgm:t>
        <a:bodyPr/>
        <a:lstStyle/>
        <a:p>
          <a:endParaRPr lang="en-US"/>
        </a:p>
      </dgm:t>
    </dgm:pt>
    <dgm:pt modelId="{FFE57AF9-8635-F146-81D8-776AACDC6710}" type="sibTrans" cxnId="{D11273C1-3A84-1C4A-8979-01B3F13872E6}">
      <dgm:prSet/>
      <dgm:spPr/>
      <dgm:t>
        <a:bodyPr/>
        <a:lstStyle/>
        <a:p>
          <a:endParaRPr lang="en-US"/>
        </a:p>
      </dgm:t>
    </dgm:pt>
    <dgm:pt modelId="{040B5B4E-EE71-7848-9033-6F4AEA55D4F0}">
      <dgm:prSet phldrT="[Text]"/>
      <dgm:spPr>
        <a:solidFill>
          <a:srgbClr val="7030A0"/>
        </a:solidFill>
        <a:ln>
          <a:solidFill>
            <a:srgbClr val="7030A0"/>
          </a:solidFill>
        </a:ln>
      </dgm:spPr>
      <dgm:t>
        <a:bodyPr/>
        <a:lstStyle/>
        <a:p>
          <a:pPr rtl="0"/>
          <a:r>
            <a:rPr lang="en-US" dirty="0"/>
            <a:t>SEGURIDAD</a:t>
          </a:r>
        </a:p>
      </dgm:t>
    </dgm:pt>
    <dgm:pt modelId="{00BD0488-453B-8642-B49F-2D7313363760}" type="parTrans" cxnId="{195C7C1C-ECC3-8944-9219-F1109D68C258}">
      <dgm:prSet/>
      <dgm:spPr/>
      <dgm:t>
        <a:bodyPr/>
        <a:lstStyle/>
        <a:p>
          <a:endParaRPr lang="en-US"/>
        </a:p>
      </dgm:t>
    </dgm:pt>
    <dgm:pt modelId="{E824FF93-7D37-FE4D-977C-2575781853A7}" type="sibTrans" cxnId="{195C7C1C-ECC3-8944-9219-F1109D68C258}">
      <dgm:prSet/>
      <dgm:spPr/>
      <dgm:t>
        <a:bodyPr/>
        <a:lstStyle/>
        <a:p>
          <a:endParaRPr lang="en-US"/>
        </a:p>
      </dgm:t>
    </dgm:pt>
    <dgm:pt modelId="{9EB66576-3026-F144-8C41-EBFDDBF704BA}">
      <dgm:prSet phldrT="[Text]"/>
      <dgm:spPr>
        <a:ln>
          <a:solidFill>
            <a:srgbClr val="7030A0"/>
          </a:solidFill>
        </a:ln>
      </dgm:spPr>
      <dgm:t>
        <a:bodyPr/>
        <a:lstStyle/>
        <a:p>
          <a:pPr rtl="0"/>
          <a:r>
            <a:rPr lang="es-GT" noProof="0" dirty="0"/>
            <a:t>Mantenga al paciente a salvo para saber </a:t>
          </a:r>
          <a:r>
            <a:rPr lang="es-GT" noProof="0" dirty="0" err="1"/>
            <a:t>cuando</a:t>
          </a:r>
          <a:r>
            <a:rPr lang="es-GT" noProof="0" dirty="0"/>
            <a:t> ayudar</a:t>
          </a:r>
        </a:p>
      </dgm:t>
    </dgm:pt>
    <dgm:pt modelId="{8A5BEBAD-3B3A-494A-BCB7-FCE50B157F46}" type="parTrans" cxnId="{D45EA9F1-54E6-114D-B5D1-7768FB6C4037}">
      <dgm:prSet/>
      <dgm:spPr/>
      <dgm:t>
        <a:bodyPr/>
        <a:lstStyle/>
        <a:p>
          <a:endParaRPr lang="en-US"/>
        </a:p>
      </dgm:t>
    </dgm:pt>
    <dgm:pt modelId="{723A3738-1527-2946-A1F7-D931EA16D88A}" type="sibTrans" cxnId="{D45EA9F1-54E6-114D-B5D1-7768FB6C4037}">
      <dgm:prSet/>
      <dgm:spPr/>
      <dgm:t>
        <a:bodyPr/>
        <a:lstStyle/>
        <a:p>
          <a:endParaRPr lang="en-US"/>
        </a:p>
      </dgm:t>
    </dgm:pt>
    <dgm:pt modelId="{6E0C3F00-B686-BB4C-B806-823109F234AB}">
      <dgm:prSet phldrT="[Text]"/>
      <dgm:spPr>
        <a:solidFill>
          <a:srgbClr val="7030A0"/>
        </a:solidFill>
        <a:ln>
          <a:solidFill>
            <a:srgbClr val="7030A0"/>
          </a:solidFill>
        </a:ln>
      </dgm:spPr>
      <dgm:t>
        <a:bodyPr/>
        <a:lstStyle/>
        <a:p>
          <a:pPr rtl="0"/>
          <a:r>
            <a:rPr lang="en-US" dirty="0"/>
            <a:t>CONECCIÓN</a:t>
          </a:r>
        </a:p>
      </dgm:t>
    </dgm:pt>
    <dgm:pt modelId="{ADEE343A-E762-BA48-B61C-037FE082D1B1}" type="parTrans" cxnId="{69B241BB-C2D3-5B43-84CA-CB1CF19D2561}">
      <dgm:prSet/>
      <dgm:spPr/>
      <dgm:t>
        <a:bodyPr/>
        <a:lstStyle/>
        <a:p>
          <a:endParaRPr lang="en-US"/>
        </a:p>
      </dgm:t>
    </dgm:pt>
    <dgm:pt modelId="{3E110263-1B2B-FB4C-A598-47F71201D7AD}" type="sibTrans" cxnId="{69B241BB-C2D3-5B43-84CA-CB1CF19D2561}">
      <dgm:prSet/>
      <dgm:spPr/>
      <dgm:t>
        <a:bodyPr/>
        <a:lstStyle/>
        <a:p>
          <a:endParaRPr lang="en-US"/>
        </a:p>
      </dgm:t>
    </dgm:pt>
    <dgm:pt modelId="{2E4652B0-4069-1D4C-87FC-C6F025D621B3}">
      <dgm:prSet phldrT="[Text]"/>
      <dgm:spPr>
        <a:ln>
          <a:solidFill>
            <a:srgbClr val="7030A0"/>
          </a:solidFill>
        </a:ln>
      </dgm:spPr>
      <dgm:t>
        <a:bodyPr/>
        <a:lstStyle/>
        <a:p>
          <a:pPr rtl="0"/>
          <a:r>
            <a:rPr lang="en-US" dirty="0"/>
            <a:t>¡</a:t>
          </a:r>
          <a:r>
            <a:rPr lang="es-GT" noProof="0" dirty="0"/>
            <a:t>Un CHW es un puente para una mejor salud!</a:t>
          </a:r>
        </a:p>
      </dgm:t>
    </dgm:pt>
    <dgm:pt modelId="{7A3E7689-3CEC-6740-BCA8-EB4A725825D4}" type="parTrans" cxnId="{CD623A9A-7D78-304C-8577-9FD68ACBAD9E}">
      <dgm:prSet/>
      <dgm:spPr/>
      <dgm:t>
        <a:bodyPr/>
        <a:lstStyle/>
        <a:p>
          <a:endParaRPr lang="en-US"/>
        </a:p>
      </dgm:t>
    </dgm:pt>
    <dgm:pt modelId="{00B6124D-710E-AD4C-886F-88334D0C7D70}" type="sibTrans" cxnId="{CD623A9A-7D78-304C-8577-9FD68ACBAD9E}">
      <dgm:prSet/>
      <dgm:spPr/>
      <dgm:t>
        <a:bodyPr/>
        <a:lstStyle/>
        <a:p>
          <a:endParaRPr lang="en-US"/>
        </a:p>
      </dgm:t>
    </dgm:pt>
    <dgm:pt modelId="{91755041-8219-BE4A-AED8-6C24BD4C4446}" type="pres">
      <dgm:prSet presAssocID="{E61D08AF-D297-9144-B247-34E93686EBD6}" presName="linearFlow" presStyleCnt="0">
        <dgm:presLayoutVars>
          <dgm:dir/>
          <dgm:animLvl val="lvl"/>
          <dgm:resizeHandles val="exact"/>
        </dgm:presLayoutVars>
      </dgm:prSet>
      <dgm:spPr/>
    </dgm:pt>
    <dgm:pt modelId="{3163531C-E79D-7847-9F8E-CB4AA15810B8}" type="pres">
      <dgm:prSet presAssocID="{7EC2A564-3CA0-934E-934D-746AD09CB72F}" presName="composite" presStyleCnt="0"/>
      <dgm:spPr/>
    </dgm:pt>
    <dgm:pt modelId="{8676F65D-D578-3E49-B75E-55056E0EA8E8}" type="pres">
      <dgm:prSet presAssocID="{7EC2A564-3CA0-934E-934D-746AD09CB72F}" presName="parentText" presStyleLbl="alignNode1" presStyleIdx="0" presStyleCnt="3">
        <dgm:presLayoutVars>
          <dgm:chMax val="1"/>
          <dgm:bulletEnabled val="1"/>
        </dgm:presLayoutVars>
      </dgm:prSet>
      <dgm:spPr/>
    </dgm:pt>
    <dgm:pt modelId="{8F888D8C-B3B2-A84C-96C4-B897C81B3E6F}" type="pres">
      <dgm:prSet presAssocID="{7EC2A564-3CA0-934E-934D-746AD09CB72F}" presName="descendantText" presStyleLbl="alignAcc1" presStyleIdx="0" presStyleCnt="3">
        <dgm:presLayoutVars>
          <dgm:bulletEnabled val="1"/>
        </dgm:presLayoutVars>
      </dgm:prSet>
      <dgm:spPr/>
    </dgm:pt>
    <dgm:pt modelId="{F1C29D93-DD6C-C243-939A-E3DDC6E4D2B5}" type="pres">
      <dgm:prSet presAssocID="{1268A8B3-8F8B-2548-964F-F409328E975D}" presName="sp" presStyleCnt="0"/>
      <dgm:spPr/>
    </dgm:pt>
    <dgm:pt modelId="{D9F9AA16-5D6F-5443-A859-4BBF38138214}" type="pres">
      <dgm:prSet presAssocID="{040B5B4E-EE71-7848-9033-6F4AEA55D4F0}" presName="composite" presStyleCnt="0"/>
      <dgm:spPr/>
    </dgm:pt>
    <dgm:pt modelId="{00D7A9C7-5216-454C-A784-882C3F75B8D3}" type="pres">
      <dgm:prSet presAssocID="{040B5B4E-EE71-7848-9033-6F4AEA55D4F0}" presName="parentText" presStyleLbl="alignNode1" presStyleIdx="1" presStyleCnt="3">
        <dgm:presLayoutVars>
          <dgm:chMax val="1"/>
          <dgm:bulletEnabled val="1"/>
        </dgm:presLayoutVars>
      </dgm:prSet>
      <dgm:spPr/>
    </dgm:pt>
    <dgm:pt modelId="{D95ED613-F464-F646-AFD0-DC32065CA1AB}" type="pres">
      <dgm:prSet presAssocID="{040B5B4E-EE71-7848-9033-6F4AEA55D4F0}" presName="descendantText" presStyleLbl="alignAcc1" presStyleIdx="1" presStyleCnt="3">
        <dgm:presLayoutVars>
          <dgm:bulletEnabled val="1"/>
        </dgm:presLayoutVars>
      </dgm:prSet>
      <dgm:spPr/>
    </dgm:pt>
    <dgm:pt modelId="{670BB40E-EAA0-6742-92DB-F65243EB745F}" type="pres">
      <dgm:prSet presAssocID="{E824FF93-7D37-FE4D-977C-2575781853A7}" presName="sp" presStyleCnt="0"/>
      <dgm:spPr/>
    </dgm:pt>
    <dgm:pt modelId="{7D03F73A-0AFE-E743-A902-7C428CBB4CE8}" type="pres">
      <dgm:prSet presAssocID="{6E0C3F00-B686-BB4C-B806-823109F234AB}" presName="composite" presStyleCnt="0"/>
      <dgm:spPr/>
    </dgm:pt>
    <dgm:pt modelId="{9DC795DA-5856-BF44-946D-DACF6BCB9E34}" type="pres">
      <dgm:prSet presAssocID="{6E0C3F00-B686-BB4C-B806-823109F234AB}" presName="parentText" presStyleLbl="alignNode1" presStyleIdx="2" presStyleCnt="3">
        <dgm:presLayoutVars>
          <dgm:chMax val="1"/>
          <dgm:bulletEnabled val="1"/>
        </dgm:presLayoutVars>
      </dgm:prSet>
      <dgm:spPr/>
    </dgm:pt>
    <dgm:pt modelId="{66B11CE1-37E9-3A48-8FAE-B91888D50231}" type="pres">
      <dgm:prSet presAssocID="{6E0C3F00-B686-BB4C-B806-823109F234AB}" presName="descendantText" presStyleLbl="alignAcc1" presStyleIdx="2" presStyleCnt="3">
        <dgm:presLayoutVars>
          <dgm:bulletEnabled val="1"/>
        </dgm:presLayoutVars>
      </dgm:prSet>
      <dgm:spPr/>
    </dgm:pt>
  </dgm:ptLst>
  <dgm:cxnLst>
    <dgm:cxn modelId="{03F1E611-BF62-B64E-AA15-4DF2036B493D}" type="presOf" srcId="{2E4652B0-4069-1D4C-87FC-C6F025D621B3}" destId="{66B11CE1-37E9-3A48-8FAE-B91888D50231}" srcOrd="0" destOrd="0" presId="urn:microsoft.com/office/officeart/2005/8/layout/chevron2"/>
    <dgm:cxn modelId="{195C7C1C-ECC3-8944-9219-F1109D68C258}" srcId="{E61D08AF-D297-9144-B247-34E93686EBD6}" destId="{040B5B4E-EE71-7848-9033-6F4AEA55D4F0}" srcOrd="1" destOrd="0" parTransId="{00BD0488-453B-8642-B49F-2D7313363760}" sibTransId="{E824FF93-7D37-FE4D-977C-2575781853A7}"/>
    <dgm:cxn modelId="{9FE63C38-C500-204A-9536-C157D247FD8A}" type="presOf" srcId="{E61D08AF-D297-9144-B247-34E93686EBD6}" destId="{91755041-8219-BE4A-AED8-6C24BD4C4446}" srcOrd="0" destOrd="0" presId="urn:microsoft.com/office/officeart/2005/8/layout/chevron2"/>
    <dgm:cxn modelId="{D2F2203B-7291-6C4E-ADB5-F9FD5E08D3F2}" srcId="{E61D08AF-D297-9144-B247-34E93686EBD6}" destId="{7EC2A564-3CA0-934E-934D-746AD09CB72F}" srcOrd="0" destOrd="0" parTransId="{3EC685BC-3C93-7347-9C2B-23D69CC37238}" sibTransId="{1268A8B3-8F8B-2548-964F-F409328E975D}"/>
    <dgm:cxn modelId="{CD623A9A-7D78-304C-8577-9FD68ACBAD9E}" srcId="{6E0C3F00-B686-BB4C-B806-823109F234AB}" destId="{2E4652B0-4069-1D4C-87FC-C6F025D621B3}" srcOrd="0" destOrd="0" parTransId="{7A3E7689-3CEC-6740-BCA8-EB4A725825D4}" sibTransId="{00B6124D-710E-AD4C-886F-88334D0C7D70}"/>
    <dgm:cxn modelId="{4A6CAD9A-9C02-7D40-A0C9-3DD815A9100B}" type="presOf" srcId="{040B5B4E-EE71-7848-9033-6F4AEA55D4F0}" destId="{00D7A9C7-5216-454C-A784-882C3F75B8D3}" srcOrd="0" destOrd="0" presId="urn:microsoft.com/office/officeart/2005/8/layout/chevron2"/>
    <dgm:cxn modelId="{694C00A1-0D95-0D46-A68A-20A61A41351B}" type="presOf" srcId="{6E0C3F00-B686-BB4C-B806-823109F234AB}" destId="{9DC795DA-5856-BF44-946D-DACF6BCB9E34}" srcOrd="0" destOrd="0" presId="urn:microsoft.com/office/officeart/2005/8/layout/chevron2"/>
    <dgm:cxn modelId="{69B241BB-C2D3-5B43-84CA-CB1CF19D2561}" srcId="{E61D08AF-D297-9144-B247-34E93686EBD6}" destId="{6E0C3F00-B686-BB4C-B806-823109F234AB}" srcOrd="2" destOrd="0" parTransId="{ADEE343A-E762-BA48-B61C-037FE082D1B1}" sibTransId="{3E110263-1B2B-FB4C-A598-47F71201D7AD}"/>
    <dgm:cxn modelId="{D11273C1-3A84-1C4A-8979-01B3F13872E6}" srcId="{7EC2A564-3CA0-934E-934D-746AD09CB72F}" destId="{D41496B8-8979-2E4F-9065-1679292AA1FB}" srcOrd="0" destOrd="0" parTransId="{04745B16-C259-2149-BA06-6FB438E3D86F}" sibTransId="{FFE57AF9-8635-F146-81D8-776AACDC6710}"/>
    <dgm:cxn modelId="{79CD96DF-DCA2-8240-AA63-9BC99DA7C607}" type="presOf" srcId="{D41496B8-8979-2E4F-9065-1679292AA1FB}" destId="{8F888D8C-B3B2-A84C-96C4-B897C81B3E6F}" srcOrd="0" destOrd="0" presId="urn:microsoft.com/office/officeart/2005/8/layout/chevron2"/>
    <dgm:cxn modelId="{19BFDAE6-6683-CF46-A457-7BB5618EA38A}" type="presOf" srcId="{7EC2A564-3CA0-934E-934D-746AD09CB72F}" destId="{8676F65D-D578-3E49-B75E-55056E0EA8E8}" srcOrd="0" destOrd="0" presId="urn:microsoft.com/office/officeart/2005/8/layout/chevron2"/>
    <dgm:cxn modelId="{D45EA9F1-54E6-114D-B5D1-7768FB6C4037}" srcId="{040B5B4E-EE71-7848-9033-6F4AEA55D4F0}" destId="{9EB66576-3026-F144-8C41-EBFDDBF704BA}" srcOrd="0" destOrd="0" parTransId="{8A5BEBAD-3B3A-494A-BCB7-FCE50B157F46}" sibTransId="{723A3738-1527-2946-A1F7-D931EA16D88A}"/>
    <dgm:cxn modelId="{8923FBFC-F2F9-7548-8B20-DEC5F445EE6B}" type="presOf" srcId="{9EB66576-3026-F144-8C41-EBFDDBF704BA}" destId="{D95ED613-F464-F646-AFD0-DC32065CA1AB}" srcOrd="0" destOrd="0" presId="urn:microsoft.com/office/officeart/2005/8/layout/chevron2"/>
    <dgm:cxn modelId="{B388BC6C-55D1-C84B-A7A0-FEB3F189AB51}" type="presParOf" srcId="{91755041-8219-BE4A-AED8-6C24BD4C4446}" destId="{3163531C-E79D-7847-9F8E-CB4AA15810B8}" srcOrd="0" destOrd="0" presId="urn:microsoft.com/office/officeart/2005/8/layout/chevron2"/>
    <dgm:cxn modelId="{F992EA4A-3105-0348-8B51-2ACCBB89F2A7}" type="presParOf" srcId="{3163531C-E79D-7847-9F8E-CB4AA15810B8}" destId="{8676F65D-D578-3E49-B75E-55056E0EA8E8}" srcOrd="0" destOrd="0" presId="urn:microsoft.com/office/officeart/2005/8/layout/chevron2"/>
    <dgm:cxn modelId="{F83D5BF1-7265-2548-8CC6-31A47DDCA86D}" type="presParOf" srcId="{3163531C-E79D-7847-9F8E-CB4AA15810B8}" destId="{8F888D8C-B3B2-A84C-96C4-B897C81B3E6F}" srcOrd="1" destOrd="0" presId="urn:microsoft.com/office/officeart/2005/8/layout/chevron2"/>
    <dgm:cxn modelId="{67EDEB8C-27C1-E54E-B259-6163D2111B17}" type="presParOf" srcId="{91755041-8219-BE4A-AED8-6C24BD4C4446}" destId="{F1C29D93-DD6C-C243-939A-E3DDC6E4D2B5}" srcOrd="1" destOrd="0" presId="urn:microsoft.com/office/officeart/2005/8/layout/chevron2"/>
    <dgm:cxn modelId="{41DCFE57-6C3A-554A-ACA1-858CE53BF74F}" type="presParOf" srcId="{91755041-8219-BE4A-AED8-6C24BD4C4446}" destId="{D9F9AA16-5D6F-5443-A859-4BBF38138214}" srcOrd="2" destOrd="0" presId="urn:microsoft.com/office/officeart/2005/8/layout/chevron2"/>
    <dgm:cxn modelId="{E0FA71F3-14FD-054A-B852-5828EA272A3C}" type="presParOf" srcId="{D9F9AA16-5D6F-5443-A859-4BBF38138214}" destId="{00D7A9C7-5216-454C-A784-882C3F75B8D3}" srcOrd="0" destOrd="0" presId="urn:microsoft.com/office/officeart/2005/8/layout/chevron2"/>
    <dgm:cxn modelId="{24C82F2B-37A4-094E-899F-77501A542A08}" type="presParOf" srcId="{D9F9AA16-5D6F-5443-A859-4BBF38138214}" destId="{D95ED613-F464-F646-AFD0-DC32065CA1AB}" srcOrd="1" destOrd="0" presId="urn:microsoft.com/office/officeart/2005/8/layout/chevron2"/>
    <dgm:cxn modelId="{9448F5A8-5D43-2F45-925E-0D4F05B30235}" type="presParOf" srcId="{91755041-8219-BE4A-AED8-6C24BD4C4446}" destId="{670BB40E-EAA0-6742-92DB-F65243EB745F}" srcOrd="3" destOrd="0" presId="urn:microsoft.com/office/officeart/2005/8/layout/chevron2"/>
    <dgm:cxn modelId="{AE6F900D-B295-3A49-9A24-8F111B442DA1}" type="presParOf" srcId="{91755041-8219-BE4A-AED8-6C24BD4C4446}" destId="{7D03F73A-0AFE-E743-A902-7C428CBB4CE8}" srcOrd="4" destOrd="0" presId="urn:microsoft.com/office/officeart/2005/8/layout/chevron2"/>
    <dgm:cxn modelId="{CC7BB681-9148-124C-83CB-D9E4E3D7CD4C}" type="presParOf" srcId="{7D03F73A-0AFE-E743-A902-7C428CBB4CE8}" destId="{9DC795DA-5856-BF44-946D-DACF6BCB9E34}" srcOrd="0" destOrd="0" presId="urn:microsoft.com/office/officeart/2005/8/layout/chevron2"/>
    <dgm:cxn modelId="{BDF6F6C2-1ABB-B04E-BA58-E87FD72CB989}" type="presParOf" srcId="{7D03F73A-0AFE-E743-A902-7C428CBB4CE8}" destId="{66B11CE1-37E9-3A48-8FAE-B91888D502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9082EC-89BD-2940-BDBA-E9A6F81A2C76}" type="doc">
      <dgm:prSet loTypeId="urn:microsoft.com/office/officeart/2005/8/layout/cycle3" loCatId="process" qsTypeId="urn:microsoft.com/office/officeart/2005/8/quickstyle/simple1" qsCatId="simple" csTypeId="urn:microsoft.com/office/officeart/2005/8/colors/accent2_2" csCatId="accent2" phldr="1"/>
      <dgm:spPr/>
      <dgm:t>
        <a:bodyPr/>
        <a:lstStyle/>
        <a:p>
          <a:endParaRPr lang="en-US"/>
        </a:p>
      </dgm:t>
    </dgm:pt>
    <dgm:pt modelId="{60427455-7926-A24F-A153-CF22971A4F22}">
      <dgm:prSet phldrT="[Text]"/>
      <dgm:spPr/>
      <dgm:t>
        <a:bodyPr/>
        <a:lstStyle/>
        <a:p>
          <a:pPr rtl="0"/>
          <a:r>
            <a:rPr lang="en-US" dirty="0"/>
            <a:t>Pre-</a:t>
          </a:r>
          <a:r>
            <a:rPr lang="es-GT" noProof="0" dirty="0"/>
            <a:t>contemplación</a:t>
          </a:r>
        </a:p>
      </dgm:t>
    </dgm:pt>
    <dgm:pt modelId="{6DBCBA36-A89B-6E49-8FF0-7D84ABA71A4C}" type="parTrans" cxnId="{A809645D-2F59-8244-8F8A-18425B53F117}">
      <dgm:prSet/>
      <dgm:spPr/>
      <dgm:t>
        <a:bodyPr/>
        <a:lstStyle/>
        <a:p>
          <a:endParaRPr lang="en-US"/>
        </a:p>
      </dgm:t>
    </dgm:pt>
    <dgm:pt modelId="{AA8FD210-4E69-5743-82BD-CE77A30B3146}" type="sibTrans" cxnId="{A809645D-2F59-8244-8F8A-18425B53F117}">
      <dgm:prSet/>
      <dgm:spPr/>
      <dgm:t>
        <a:bodyPr/>
        <a:lstStyle/>
        <a:p>
          <a:endParaRPr lang="en-US"/>
        </a:p>
      </dgm:t>
    </dgm:pt>
    <dgm:pt modelId="{3DDE03B2-3D4C-C04B-AE79-01A2E325D386}">
      <dgm:prSet phldrT="[Text]"/>
      <dgm:spPr/>
      <dgm:t>
        <a:bodyPr/>
        <a:lstStyle/>
        <a:p>
          <a:r>
            <a:rPr lang="en-US" dirty="0" err="1"/>
            <a:t>Contemplación</a:t>
          </a:r>
          <a:endParaRPr lang="en-US" dirty="0"/>
        </a:p>
      </dgm:t>
    </dgm:pt>
    <dgm:pt modelId="{9F0E56CB-E931-8F45-A1BF-5F2CC7AFB637}" type="parTrans" cxnId="{044B2FDD-2D14-C24E-B842-8C5654624817}">
      <dgm:prSet/>
      <dgm:spPr/>
      <dgm:t>
        <a:bodyPr/>
        <a:lstStyle/>
        <a:p>
          <a:endParaRPr lang="en-US"/>
        </a:p>
      </dgm:t>
    </dgm:pt>
    <dgm:pt modelId="{E4EA188A-F70C-354A-A245-3ACE980CEFFE}" type="sibTrans" cxnId="{044B2FDD-2D14-C24E-B842-8C5654624817}">
      <dgm:prSet/>
      <dgm:spPr/>
      <dgm:t>
        <a:bodyPr/>
        <a:lstStyle/>
        <a:p>
          <a:endParaRPr lang="en-US"/>
        </a:p>
      </dgm:t>
    </dgm:pt>
    <dgm:pt modelId="{CD768AA8-1432-F34F-A2CB-8B55934B5F13}">
      <dgm:prSet phldrT="[Text]"/>
      <dgm:spPr/>
      <dgm:t>
        <a:bodyPr/>
        <a:lstStyle/>
        <a:p>
          <a:r>
            <a:rPr lang="es-GT" noProof="0" dirty="0"/>
            <a:t>Preparación</a:t>
          </a:r>
        </a:p>
      </dgm:t>
    </dgm:pt>
    <dgm:pt modelId="{D9C0AD6E-DA77-684A-8FE4-D15851FBAA2A}" type="parTrans" cxnId="{FCB53565-DC75-E34E-872B-13D6A944DD5E}">
      <dgm:prSet/>
      <dgm:spPr/>
      <dgm:t>
        <a:bodyPr/>
        <a:lstStyle/>
        <a:p>
          <a:endParaRPr lang="en-US"/>
        </a:p>
      </dgm:t>
    </dgm:pt>
    <dgm:pt modelId="{805B993D-1C4E-BF4D-8016-D89B6A39EA8C}" type="sibTrans" cxnId="{FCB53565-DC75-E34E-872B-13D6A944DD5E}">
      <dgm:prSet/>
      <dgm:spPr/>
      <dgm:t>
        <a:bodyPr/>
        <a:lstStyle/>
        <a:p>
          <a:endParaRPr lang="en-US"/>
        </a:p>
      </dgm:t>
    </dgm:pt>
    <dgm:pt modelId="{16779CEC-2C73-2E48-8E80-D6036F152F48}">
      <dgm:prSet phldrT="[Text]"/>
      <dgm:spPr/>
      <dgm:t>
        <a:bodyPr/>
        <a:lstStyle/>
        <a:p>
          <a:r>
            <a:rPr lang="es-GT" noProof="0" dirty="0"/>
            <a:t>Acción</a:t>
          </a:r>
        </a:p>
      </dgm:t>
    </dgm:pt>
    <dgm:pt modelId="{1AEDBB9B-17AC-494E-950A-A5E2DEC92218}" type="parTrans" cxnId="{61D01FCD-3FC5-A245-934F-4BFC9E796BB9}">
      <dgm:prSet/>
      <dgm:spPr/>
      <dgm:t>
        <a:bodyPr/>
        <a:lstStyle/>
        <a:p>
          <a:endParaRPr lang="en-US"/>
        </a:p>
      </dgm:t>
    </dgm:pt>
    <dgm:pt modelId="{4E650C99-1B00-3744-8C78-B7C0B680DBE3}" type="sibTrans" cxnId="{61D01FCD-3FC5-A245-934F-4BFC9E796BB9}">
      <dgm:prSet/>
      <dgm:spPr/>
      <dgm:t>
        <a:bodyPr/>
        <a:lstStyle/>
        <a:p>
          <a:endParaRPr lang="en-US"/>
        </a:p>
      </dgm:t>
    </dgm:pt>
    <dgm:pt modelId="{6947BA15-35E1-DB40-BBD6-1F0590A1D652}">
      <dgm:prSet phldrT="[Text]"/>
      <dgm:spPr/>
      <dgm:t>
        <a:bodyPr/>
        <a:lstStyle/>
        <a:p>
          <a:r>
            <a:rPr lang="en-US" dirty="0"/>
            <a:t>Mantenimiento</a:t>
          </a:r>
        </a:p>
      </dgm:t>
    </dgm:pt>
    <dgm:pt modelId="{6287C7D2-E37E-6C4E-8F89-98F8EEEB788B}" type="parTrans" cxnId="{F6EA7D9B-90B6-7B48-9C2F-65719305603C}">
      <dgm:prSet/>
      <dgm:spPr/>
      <dgm:t>
        <a:bodyPr/>
        <a:lstStyle/>
        <a:p>
          <a:endParaRPr lang="en-US"/>
        </a:p>
      </dgm:t>
    </dgm:pt>
    <dgm:pt modelId="{E68AA0D4-06CC-9143-8A6D-224C389D8F91}" type="sibTrans" cxnId="{F6EA7D9B-90B6-7B48-9C2F-65719305603C}">
      <dgm:prSet/>
      <dgm:spPr/>
      <dgm:t>
        <a:bodyPr/>
        <a:lstStyle/>
        <a:p>
          <a:endParaRPr lang="en-US"/>
        </a:p>
      </dgm:t>
    </dgm:pt>
    <dgm:pt modelId="{00DB6296-4411-4B4E-911F-A74D1F0C71EA}" type="pres">
      <dgm:prSet presAssocID="{029082EC-89BD-2940-BDBA-E9A6F81A2C76}" presName="Name0" presStyleCnt="0">
        <dgm:presLayoutVars>
          <dgm:dir/>
          <dgm:resizeHandles val="exact"/>
        </dgm:presLayoutVars>
      </dgm:prSet>
      <dgm:spPr/>
    </dgm:pt>
    <dgm:pt modelId="{BE69EAE0-625B-2248-ABD5-6FF3739EAC90}" type="pres">
      <dgm:prSet presAssocID="{029082EC-89BD-2940-BDBA-E9A6F81A2C76}" presName="cycle" presStyleCnt="0"/>
      <dgm:spPr/>
    </dgm:pt>
    <dgm:pt modelId="{71B60A85-4103-0542-B911-25CA54D0B1EB}" type="pres">
      <dgm:prSet presAssocID="{60427455-7926-A24F-A153-CF22971A4F22}" presName="nodeFirstNode" presStyleLbl="node1" presStyleIdx="0" presStyleCnt="5" custScaleX="132280" custRadScaleRad="100201" custRadScaleInc="4302">
        <dgm:presLayoutVars>
          <dgm:bulletEnabled val="1"/>
        </dgm:presLayoutVars>
      </dgm:prSet>
      <dgm:spPr/>
    </dgm:pt>
    <dgm:pt modelId="{CF56078F-5708-AC4C-BDDF-CE8CDC251649}" type="pres">
      <dgm:prSet presAssocID="{AA8FD210-4E69-5743-82BD-CE77A30B3146}" presName="sibTransFirstNode" presStyleLbl="bgShp" presStyleIdx="0" presStyleCnt="1"/>
      <dgm:spPr/>
    </dgm:pt>
    <dgm:pt modelId="{FF918D67-A395-874D-85DC-DE936256A463}" type="pres">
      <dgm:prSet presAssocID="{3DDE03B2-3D4C-C04B-AE79-01A2E325D386}" presName="nodeFollowingNodes" presStyleLbl="node1" presStyleIdx="1" presStyleCnt="5">
        <dgm:presLayoutVars>
          <dgm:bulletEnabled val="1"/>
        </dgm:presLayoutVars>
      </dgm:prSet>
      <dgm:spPr/>
    </dgm:pt>
    <dgm:pt modelId="{12D7B041-7028-1B45-8C96-17C9004EBD6A}" type="pres">
      <dgm:prSet presAssocID="{CD768AA8-1432-F34F-A2CB-8B55934B5F13}" presName="nodeFollowingNodes" presStyleLbl="node1" presStyleIdx="2" presStyleCnt="5">
        <dgm:presLayoutVars>
          <dgm:bulletEnabled val="1"/>
        </dgm:presLayoutVars>
      </dgm:prSet>
      <dgm:spPr/>
    </dgm:pt>
    <dgm:pt modelId="{15F08FFA-B9A7-8A4A-8272-A64BB6ED7061}" type="pres">
      <dgm:prSet presAssocID="{16779CEC-2C73-2E48-8E80-D6036F152F48}" presName="nodeFollowingNodes" presStyleLbl="node1" presStyleIdx="3" presStyleCnt="5" custRadScaleRad="100284" custRadScaleInc="211">
        <dgm:presLayoutVars>
          <dgm:bulletEnabled val="1"/>
        </dgm:presLayoutVars>
      </dgm:prSet>
      <dgm:spPr/>
    </dgm:pt>
    <dgm:pt modelId="{15CE14B2-F62C-5941-8EB1-FD56B3ACCBD7}" type="pres">
      <dgm:prSet presAssocID="{6947BA15-35E1-DB40-BBD6-1F0590A1D652}" presName="nodeFollowingNodes" presStyleLbl="node1" presStyleIdx="4" presStyleCnt="5">
        <dgm:presLayoutVars>
          <dgm:bulletEnabled val="1"/>
        </dgm:presLayoutVars>
      </dgm:prSet>
      <dgm:spPr/>
    </dgm:pt>
  </dgm:ptLst>
  <dgm:cxnLst>
    <dgm:cxn modelId="{A44F0D0B-EF1E-6042-B511-F39910016A5D}" type="presOf" srcId="{60427455-7926-A24F-A153-CF22971A4F22}" destId="{71B60A85-4103-0542-B911-25CA54D0B1EB}" srcOrd="0" destOrd="0" presId="urn:microsoft.com/office/officeart/2005/8/layout/cycle3"/>
    <dgm:cxn modelId="{252CD60D-FD95-DF4F-B461-45AE8F8D95EB}" type="presOf" srcId="{029082EC-89BD-2940-BDBA-E9A6F81A2C76}" destId="{00DB6296-4411-4B4E-911F-A74D1F0C71EA}" srcOrd="0" destOrd="0" presId="urn:microsoft.com/office/officeart/2005/8/layout/cycle3"/>
    <dgm:cxn modelId="{07DBC817-5EEC-3D49-9CA9-3BC549788B0A}" type="presOf" srcId="{16779CEC-2C73-2E48-8E80-D6036F152F48}" destId="{15F08FFA-B9A7-8A4A-8272-A64BB6ED7061}" srcOrd="0" destOrd="0" presId="urn:microsoft.com/office/officeart/2005/8/layout/cycle3"/>
    <dgm:cxn modelId="{CAC8D836-1A3A-1149-BFE2-F5F7631E3FB7}" type="presOf" srcId="{6947BA15-35E1-DB40-BBD6-1F0590A1D652}" destId="{15CE14B2-F62C-5941-8EB1-FD56B3ACCBD7}" srcOrd="0" destOrd="0" presId="urn:microsoft.com/office/officeart/2005/8/layout/cycle3"/>
    <dgm:cxn modelId="{A809645D-2F59-8244-8F8A-18425B53F117}" srcId="{029082EC-89BD-2940-BDBA-E9A6F81A2C76}" destId="{60427455-7926-A24F-A153-CF22971A4F22}" srcOrd="0" destOrd="0" parTransId="{6DBCBA36-A89B-6E49-8FF0-7D84ABA71A4C}" sibTransId="{AA8FD210-4E69-5743-82BD-CE77A30B3146}"/>
    <dgm:cxn modelId="{FCB53565-DC75-E34E-872B-13D6A944DD5E}" srcId="{029082EC-89BD-2940-BDBA-E9A6F81A2C76}" destId="{CD768AA8-1432-F34F-A2CB-8B55934B5F13}" srcOrd="2" destOrd="0" parTransId="{D9C0AD6E-DA77-684A-8FE4-D15851FBAA2A}" sibTransId="{805B993D-1C4E-BF4D-8016-D89B6A39EA8C}"/>
    <dgm:cxn modelId="{077A2883-58AF-0C47-9411-75E4A11C2859}" type="presOf" srcId="{CD768AA8-1432-F34F-A2CB-8B55934B5F13}" destId="{12D7B041-7028-1B45-8C96-17C9004EBD6A}" srcOrd="0" destOrd="0" presId="urn:microsoft.com/office/officeart/2005/8/layout/cycle3"/>
    <dgm:cxn modelId="{F6EA7D9B-90B6-7B48-9C2F-65719305603C}" srcId="{029082EC-89BD-2940-BDBA-E9A6F81A2C76}" destId="{6947BA15-35E1-DB40-BBD6-1F0590A1D652}" srcOrd="4" destOrd="0" parTransId="{6287C7D2-E37E-6C4E-8F89-98F8EEEB788B}" sibTransId="{E68AA0D4-06CC-9143-8A6D-224C389D8F91}"/>
    <dgm:cxn modelId="{C128C4BF-C984-924E-91C3-38717A73BE5A}" type="presOf" srcId="{AA8FD210-4E69-5743-82BD-CE77A30B3146}" destId="{CF56078F-5708-AC4C-BDDF-CE8CDC251649}" srcOrd="0" destOrd="0" presId="urn:microsoft.com/office/officeart/2005/8/layout/cycle3"/>
    <dgm:cxn modelId="{9FE1ACCB-A1C9-F345-8FB4-C406807E1339}" type="presOf" srcId="{3DDE03B2-3D4C-C04B-AE79-01A2E325D386}" destId="{FF918D67-A395-874D-85DC-DE936256A463}" srcOrd="0" destOrd="0" presId="urn:microsoft.com/office/officeart/2005/8/layout/cycle3"/>
    <dgm:cxn modelId="{61D01FCD-3FC5-A245-934F-4BFC9E796BB9}" srcId="{029082EC-89BD-2940-BDBA-E9A6F81A2C76}" destId="{16779CEC-2C73-2E48-8E80-D6036F152F48}" srcOrd="3" destOrd="0" parTransId="{1AEDBB9B-17AC-494E-950A-A5E2DEC92218}" sibTransId="{4E650C99-1B00-3744-8C78-B7C0B680DBE3}"/>
    <dgm:cxn modelId="{044B2FDD-2D14-C24E-B842-8C5654624817}" srcId="{029082EC-89BD-2940-BDBA-E9A6F81A2C76}" destId="{3DDE03B2-3D4C-C04B-AE79-01A2E325D386}" srcOrd="1" destOrd="0" parTransId="{9F0E56CB-E931-8F45-A1BF-5F2CC7AFB637}" sibTransId="{E4EA188A-F70C-354A-A245-3ACE980CEFFE}"/>
    <dgm:cxn modelId="{355A0CF3-BEC2-9B44-984D-EB991B67EAC9}" type="presParOf" srcId="{00DB6296-4411-4B4E-911F-A74D1F0C71EA}" destId="{BE69EAE0-625B-2248-ABD5-6FF3739EAC90}" srcOrd="0" destOrd="0" presId="urn:microsoft.com/office/officeart/2005/8/layout/cycle3"/>
    <dgm:cxn modelId="{CB78A71C-27B6-8441-ADB9-5FA79D2854B8}" type="presParOf" srcId="{BE69EAE0-625B-2248-ABD5-6FF3739EAC90}" destId="{71B60A85-4103-0542-B911-25CA54D0B1EB}" srcOrd="0" destOrd="0" presId="urn:microsoft.com/office/officeart/2005/8/layout/cycle3"/>
    <dgm:cxn modelId="{7571BBBA-0453-AA4B-A624-2FA2CBC38236}" type="presParOf" srcId="{BE69EAE0-625B-2248-ABD5-6FF3739EAC90}" destId="{CF56078F-5708-AC4C-BDDF-CE8CDC251649}" srcOrd="1" destOrd="0" presId="urn:microsoft.com/office/officeart/2005/8/layout/cycle3"/>
    <dgm:cxn modelId="{4E714AA0-464C-CE4F-BCA9-8E38A1BF9E74}" type="presParOf" srcId="{BE69EAE0-625B-2248-ABD5-6FF3739EAC90}" destId="{FF918D67-A395-874D-85DC-DE936256A463}" srcOrd="2" destOrd="0" presId="urn:microsoft.com/office/officeart/2005/8/layout/cycle3"/>
    <dgm:cxn modelId="{51BA649F-F323-2048-AF1E-B1E13A8CE50B}" type="presParOf" srcId="{BE69EAE0-625B-2248-ABD5-6FF3739EAC90}" destId="{12D7B041-7028-1B45-8C96-17C9004EBD6A}" srcOrd="3" destOrd="0" presId="urn:microsoft.com/office/officeart/2005/8/layout/cycle3"/>
    <dgm:cxn modelId="{C8369FE9-5DFE-834F-89F0-ACEE3E16912F}" type="presParOf" srcId="{BE69EAE0-625B-2248-ABD5-6FF3739EAC90}" destId="{15F08FFA-B9A7-8A4A-8272-A64BB6ED7061}" srcOrd="4" destOrd="0" presId="urn:microsoft.com/office/officeart/2005/8/layout/cycle3"/>
    <dgm:cxn modelId="{F1A1612F-B78C-1146-90D5-ACFFCB8E4637}" type="presParOf" srcId="{BE69EAE0-625B-2248-ABD5-6FF3739EAC90}" destId="{15CE14B2-F62C-5941-8EB1-FD56B3ACCBD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BD036C-2635-C740-8308-9A5C940D8AA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0714D58-1D11-0B4F-AA8F-07D3AE12A04C}">
      <dgm:prSet phldrT="[Text]"/>
      <dgm:spPr/>
      <dgm:t>
        <a:bodyPr/>
        <a:lstStyle/>
        <a:p>
          <a:r>
            <a:rPr lang="es-GT" noProof="0" dirty="0"/>
            <a:t>Auditivo</a:t>
          </a:r>
        </a:p>
      </dgm:t>
    </dgm:pt>
    <dgm:pt modelId="{CE50A731-5580-3B46-9DB2-4A17FC13E106}" type="parTrans" cxnId="{9E45A7A6-5650-6B45-AA43-A49C033C9F3E}">
      <dgm:prSet/>
      <dgm:spPr/>
      <dgm:t>
        <a:bodyPr/>
        <a:lstStyle/>
        <a:p>
          <a:endParaRPr lang="en-US"/>
        </a:p>
      </dgm:t>
    </dgm:pt>
    <dgm:pt modelId="{B1357922-6080-874B-B9A0-D40CF6996492}" type="sibTrans" cxnId="{9E45A7A6-5650-6B45-AA43-A49C033C9F3E}">
      <dgm:prSet/>
      <dgm:spPr/>
      <dgm:t>
        <a:bodyPr/>
        <a:lstStyle/>
        <a:p>
          <a:endParaRPr lang="en-US"/>
        </a:p>
      </dgm:t>
    </dgm:pt>
    <dgm:pt modelId="{E6DDDA41-8BD1-1549-8630-237ED8DF2B86}">
      <dgm:prSet phldrT="[Text]"/>
      <dgm:spPr/>
      <dgm:t>
        <a:bodyPr/>
        <a:lstStyle/>
        <a:p>
          <a:r>
            <a:rPr lang="en-US" dirty="0"/>
            <a:t>Visual</a:t>
          </a:r>
        </a:p>
      </dgm:t>
    </dgm:pt>
    <dgm:pt modelId="{3A00F654-3147-A041-A6D0-801CFFBE33C0}" type="parTrans" cxnId="{D6B59B7F-6F18-7A43-809A-FA2897D284B2}">
      <dgm:prSet/>
      <dgm:spPr/>
      <dgm:t>
        <a:bodyPr/>
        <a:lstStyle/>
        <a:p>
          <a:endParaRPr lang="en-US"/>
        </a:p>
      </dgm:t>
    </dgm:pt>
    <dgm:pt modelId="{16453CF9-AD3F-6E4E-B1E0-31F0EADA97CA}" type="sibTrans" cxnId="{D6B59B7F-6F18-7A43-809A-FA2897D284B2}">
      <dgm:prSet/>
      <dgm:spPr/>
      <dgm:t>
        <a:bodyPr/>
        <a:lstStyle/>
        <a:p>
          <a:endParaRPr lang="en-US"/>
        </a:p>
      </dgm:t>
    </dgm:pt>
    <dgm:pt modelId="{B7DC9129-05A0-4449-BD95-A9319463BB3A}">
      <dgm:prSet phldrT="[Text]"/>
      <dgm:spPr>
        <a:blipFill rotWithShape="0">
          <a:blip xmlns:r="http://schemas.openxmlformats.org/officeDocument/2006/relationships" r:embed="rId1"/>
          <a:srcRect/>
          <a:stretch>
            <a:fillRect l="-12000" r="-12000"/>
          </a:stretch>
        </a:blipFill>
      </dgm:spPr>
      <dgm:t>
        <a:bodyPr/>
        <a:lstStyle/>
        <a:p>
          <a:pPr rtl="0"/>
          <a:r>
            <a:rPr lang="en-US"/>
            <a:t> </a:t>
          </a:r>
        </a:p>
      </dgm:t>
    </dgm:pt>
    <dgm:pt modelId="{778B61FD-27D8-8642-8EDC-97420E4F828E}" type="parTrans" cxnId="{E097E122-EA7F-8647-BADE-6FD0A47E6E15}">
      <dgm:prSet/>
      <dgm:spPr/>
      <dgm:t>
        <a:bodyPr/>
        <a:lstStyle/>
        <a:p>
          <a:endParaRPr lang="en-US"/>
        </a:p>
      </dgm:t>
    </dgm:pt>
    <dgm:pt modelId="{36D8E33C-26EC-D54B-A5F7-1753078DB36E}" type="sibTrans" cxnId="{E097E122-EA7F-8647-BADE-6FD0A47E6E15}">
      <dgm:prSet/>
      <dgm:spPr/>
      <dgm:t>
        <a:bodyPr/>
        <a:lstStyle/>
        <a:p>
          <a:endParaRPr lang="en-US"/>
        </a:p>
      </dgm:t>
    </dgm:pt>
    <dgm:pt modelId="{160F831B-3092-A04B-8D63-E454E269D14A}">
      <dgm:prSet/>
      <dgm:spPr/>
      <dgm:t>
        <a:bodyPr/>
        <a:lstStyle/>
        <a:p>
          <a:r>
            <a:rPr lang="es-GT" noProof="0" dirty="0"/>
            <a:t>Táctil</a:t>
          </a:r>
        </a:p>
      </dgm:t>
    </dgm:pt>
    <dgm:pt modelId="{6D3683EA-8813-1641-8156-643D69DC7559}" type="parTrans" cxnId="{770872A7-45E1-004F-AD9D-CB50CC28597D}">
      <dgm:prSet/>
      <dgm:spPr/>
      <dgm:t>
        <a:bodyPr/>
        <a:lstStyle/>
        <a:p>
          <a:endParaRPr lang="en-US"/>
        </a:p>
      </dgm:t>
    </dgm:pt>
    <dgm:pt modelId="{B9C3C862-D012-E340-B988-6F9178417E0F}" type="sibTrans" cxnId="{770872A7-45E1-004F-AD9D-CB50CC28597D}">
      <dgm:prSet/>
      <dgm:spPr/>
      <dgm:t>
        <a:bodyPr/>
        <a:lstStyle/>
        <a:p>
          <a:endParaRPr lang="en-US"/>
        </a:p>
      </dgm:t>
    </dgm:pt>
    <dgm:pt modelId="{8F9D50FC-4A94-A145-9DE0-ED500C96264B}">
      <dgm:prSet phldrT="[Text]"/>
      <dgm:spPr>
        <a:blipFill rotWithShape="0">
          <a:blip xmlns:r="http://schemas.openxmlformats.org/officeDocument/2006/relationships" r:embed="rId2"/>
          <a:srcRect/>
          <a:stretch>
            <a:fillRect t="-13000" b="-13000"/>
          </a:stretch>
        </a:blipFill>
      </dgm:spPr>
      <dgm:t>
        <a:bodyPr/>
        <a:lstStyle/>
        <a:p>
          <a:pPr rtl="0"/>
          <a:r>
            <a:rPr lang="en-US"/>
            <a:t> </a:t>
          </a:r>
        </a:p>
      </dgm:t>
    </dgm:pt>
    <dgm:pt modelId="{47DD03D2-C260-1E41-ABB9-C98B91DD95AE}" type="sibTrans" cxnId="{0DA3FEDF-1EED-AF40-ADA5-AB283EAA1253}">
      <dgm:prSet/>
      <dgm:spPr/>
      <dgm:t>
        <a:bodyPr/>
        <a:lstStyle/>
        <a:p>
          <a:endParaRPr lang="en-US"/>
        </a:p>
      </dgm:t>
    </dgm:pt>
    <dgm:pt modelId="{2A1BFE0E-ABB7-5D40-BDC8-70B5BF3EDD98}" type="parTrans" cxnId="{0DA3FEDF-1EED-AF40-ADA5-AB283EAA1253}">
      <dgm:prSet/>
      <dgm:spPr/>
      <dgm:t>
        <a:bodyPr/>
        <a:lstStyle/>
        <a:p>
          <a:endParaRPr lang="en-US"/>
        </a:p>
      </dgm:t>
    </dgm:pt>
    <dgm:pt modelId="{ACD028C6-61BA-0A49-ABD7-64385B4D34E1}">
      <dgm:prSet/>
      <dgm:spPr>
        <a:blipFill rotWithShape="0">
          <a:blip xmlns:r="http://schemas.openxmlformats.org/officeDocument/2006/relationships" r:embed="rId3"/>
          <a:srcRect/>
          <a:stretch>
            <a:fillRect l="-33000" r="-33000"/>
          </a:stretch>
        </a:blipFill>
      </dgm:spPr>
      <dgm:t>
        <a:bodyPr/>
        <a:lstStyle/>
        <a:p>
          <a:r>
            <a:rPr lang="en-US"/>
            <a:t> </a:t>
          </a:r>
        </a:p>
      </dgm:t>
    </dgm:pt>
    <dgm:pt modelId="{7845B53A-22A6-8E42-A968-D76F214F44AF}" type="parTrans" cxnId="{CB525954-0ED7-624B-9902-98BB66F29D0C}">
      <dgm:prSet/>
      <dgm:spPr/>
      <dgm:t>
        <a:bodyPr/>
        <a:lstStyle/>
        <a:p>
          <a:endParaRPr lang="en-US"/>
        </a:p>
      </dgm:t>
    </dgm:pt>
    <dgm:pt modelId="{3F310F0E-3F87-014A-95B3-B3D2808F6C8C}" type="sibTrans" cxnId="{CB525954-0ED7-624B-9902-98BB66F29D0C}">
      <dgm:prSet/>
      <dgm:spPr/>
      <dgm:t>
        <a:bodyPr/>
        <a:lstStyle/>
        <a:p>
          <a:endParaRPr lang="en-US"/>
        </a:p>
      </dgm:t>
    </dgm:pt>
    <dgm:pt modelId="{23040C43-A18E-B947-8272-F6AA81FC2B63}" type="pres">
      <dgm:prSet presAssocID="{A3BD036C-2635-C740-8308-9A5C940D8AAA}" presName="Name0" presStyleCnt="0">
        <dgm:presLayoutVars>
          <dgm:dir/>
          <dgm:animLvl val="lvl"/>
          <dgm:resizeHandles val="exact"/>
        </dgm:presLayoutVars>
      </dgm:prSet>
      <dgm:spPr/>
    </dgm:pt>
    <dgm:pt modelId="{37D17173-AB47-C34C-B392-74AA41659DA6}" type="pres">
      <dgm:prSet presAssocID="{B0714D58-1D11-0B4F-AA8F-07D3AE12A04C}" presName="composite" presStyleCnt="0"/>
      <dgm:spPr/>
    </dgm:pt>
    <dgm:pt modelId="{F9AC5DD0-750D-EB46-9718-71059661FA00}" type="pres">
      <dgm:prSet presAssocID="{B0714D58-1D11-0B4F-AA8F-07D3AE12A04C}" presName="parTx" presStyleLbl="alignNode1" presStyleIdx="0" presStyleCnt="3">
        <dgm:presLayoutVars>
          <dgm:chMax val="0"/>
          <dgm:chPref val="0"/>
          <dgm:bulletEnabled val="1"/>
        </dgm:presLayoutVars>
      </dgm:prSet>
      <dgm:spPr/>
    </dgm:pt>
    <dgm:pt modelId="{E74418EC-164E-0147-9F64-EA1EA4C6DC4A}" type="pres">
      <dgm:prSet presAssocID="{B0714D58-1D11-0B4F-AA8F-07D3AE12A04C}" presName="desTx" presStyleLbl="alignAccFollowNode1" presStyleIdx="0" presStyleCnt="3">
        <dgm:presLayoutVars>
          <dgm:bulletEnabled val="1"/>
        </dgm:presLayoutVars>
      </dgm:prSet>
      <dgm:spPr/>
    </dgm:pt>
    <dgm:pt modelId="{209A4618-FB1B-C146-A497-578408FF2342}" type="pres">
      <dgm:prSet presAssocID="{B1357922-6080-874B-B9A0-D40CF6996492}" presName="space" presStyleCnt="0"/>
      <dgm:spPr/>
    </dgm:pt>
    <dgm:pt modelId="{693E8C7E-DEE6-4140-AD2E-B8A84CFF5DE6}" type="pres">
      <dgm:prSet presAssocID="{E6DDDA41-8BD1-1549-8630-237ED8DF2B86}" presName="composite" presStyleCnt="0"/>
      <dgm:spPr/>
    </dgm:pt>
    <dgm:pt modelId="{AA9F2F27-7E1E-0B4C-AEDD-696B93549C2F}" type="pres">
      <dgm:prSet presAssocID="{E6DDDA41-8BD1-1549-8630-237ED8DF2B86}" presName="parTx" presStyleLbl="alignNode1" presStyleIdx="1" presStyleCnt="3">
        <dgm:presLayoutVars>
          <dgm:chMax val="0"/>
          <dgm:chPref val="0"/>
          <dgm:bulletEnabled val="1"/>
        </dgm:presLayoutVars>
      </dgm:prSet>
      <dgm:spPr/>
    </dgm:pt>
    <dgm:pt modelId="{0C6A1B77-4D10-374C-849B-986696DF90F5}" type="pres">
      <dgm:prSet presAssocID="{E6DDDA41-8BD1-1549-8630-237ED8DF2B86}" presName="desTx" presStyleLbl="alignAccFollowNode1" presStyleIdx="1" presStyleCnt="3">
        <dgm:presLayoutVars>
          <dgm:bulletEnabled val="1"/>
        </dgm:presLayoutVars>
      </dgm:prSet>
      <dgm:spPr/>
    </dgm:pt>
    <dgm:pt modelId="{A35A2820-918B-5F4D-843D-812EDB7885FE}" type="pres">
      <dgm:prSet presAssocID="{16453CF9-AD3F-6E4E-B1E0-31F0EADA97CA}" presName="space" presStyleCnt="0"/>
      <dgm:spPr/>
    </dgm:pt>
    <dgm:pt modelId="{0258F9E2-C0BA-B144-9681-F4011A49F2B3}" type="pres">
      <dgm:prSet presAssocID="{160F831B-3092-A04B-8D63-E454E269D14A}" presName="composite" presStyleCnt="0"/>
      <dgm:spPr/>
    </dgm:pt>
    <dgm:pt modelId="{4440A712-3713-8040-8214-65D28730C671}" type="pres">
      <dgm:prSet presAssocID="{160F831B-3092-A04B-8D63-E454E269D14A}" presName="parTx" presStyleLbl="alignNode1" presStyleIdx="2" presStyleCnt="3">
        <dgm:presLayoutVars>
          <dgm:chMax val="0"/>
          <dgm:chPref val="0"/>
          <dgm:bulletEnabled val="1"/>
        </dgm:presLayoutVars>
      </dgm:prSet>
      <dgm:spPr/>
    </dgm:pt>
    <dgm:pt modelId="{AC9E080D-5A6B-CC43-877D-3155934B7C75}" type="pres">
      <dgm:prSet presAssocID="{160F831B-3092-A04B-8D63-E454E269D14A}" presName="desTx" presStyleLbl="alignAccFollowNode1" presStyleIdx="2" presStyleCnt="3" custFlipVert="1" custScaleX="103412" custScaleY="104640">
        <dgm:presLayoutVars>
          <dgm:bulletEnabled val="1"/>
        </dgm:presLayoutVars>
      </dgm:prSet>
      <dgm:spPr/>
    </dgm:pt>
  </dgm:ptLst>
  <dgm:cxnLst>
    <dgm:cxn modelId="{A7FF141C-D456-EF40-BB1F-25934BCA58D7}" type="presOf" srcId="{160F831B-3092-A04B-8D63-E454E269D14A}" destId="{4440A712-3713-8040-8214-65D28730C671}" srcOrd="0" destOrd="0" presId="urn:microsoft.com/office/officeart/2005/8/layout/hList1"/>
    <dgm:cxn modelId="{E097E122-EA7F-8647-BADE-6FD0A47E6E15}" srcId="{E6DDDA41-8BD1-1549-8630-237ED8DF2B86}" destId="{B7DC9129-05A0-4449-BD95-A9319463BB3A}" srcOrd="0" destOrd="0" parTransId="{778B61FD-27D8-8642-8EDC-97420E4F828E}" sibTransId="{36D8E33C-26EC-D54B-A5F7-1753078DB36E}"/>
    <dgm:cxn modelId="{2A37494E-2F5B-0142-9B0F-21CF4A187C30}" type="presOf" srcId="{B0714D58-1D11-0B4F-AA8F-07D3AE12A04C}" destId="{F9AC5DD0-750D-EB46-9718-71059661FA00}" srcOrd="0" destOrd="0" presId="urn:microsoft.com/office/officeart/2005/8/layout/hList1"/>
    <dgm:cxn modelId="{CB525954-0ED7-624B-9902-98BB66F29D0C}" srcId="{160F831B-3092-A04B-8D63-E454E269D14A}" destId="{ACD028C6-61BA-0A49-ABD7-64385B4D34E1}" srcOrd="0" destOrd="0" parTransId="{7845B53A-22A6-8E42-A968-D76F214F44AF}" sibTransId="{3F310F0E-3F87-014A-95B3-B3D2808F6C8C}"/>
    <dgm:cxn modelId="{0BE2387D-2085-494E-B449-C4096ACDC093}" type="presOf" srcId="{E6DDDA41-8BD1-1549-8630-237ED8DF2B86}" destId="{AA9F2F27-7E1E-0B4C-AEDD-696B93549C2F}" srcOrd="0" destOrd="0" presId="urn:microsoft.com/office/officeart/2005/8/layout/hList1"/>
    <dgm:cxn modelId="{D6B59B7F-6F18-7A43-809A-FA2897D284B2}" srcId="{A3BD036C-2635-C740-8308-9A5C940D8AAA}" destId="{E6DDDA41-8BD1-1549-8630-237ED8DF2B86}" srcOrd="1" destOrd="0" parTransId="{3A00F654-3147-A041-A6D0-801CFFBE33C0}" sibTransId="{16453CF9-AD3F-6E4E-B1E0-31F0EADA97CA}"/>
    <dgm:cxn modelId="{81A95881-1785-6F4F-958A-746C40D5F154}" type="presOf" srcId="{ACD028C6-61BA-0A49-ABD7-64385B4D34E1}" destId="{AC9E080D-5A6B-CC43-877D-3155934B7C75}" srcOrd="0" destOrd="0" presId="urn:microsoft.com/office/officeart/2005/8/layout/hList1"/>
    <dgm:cxn modelId="{9E45A7A6-5650-6B45-AA43-A49C033C9F3E}" srcId="{A3BD036C-2635-C740-8308-9A5C940D8AAA}" destId="{B0714D58-1D11-0B4F-AA8F-07D3AE12A04C}" srcOrd="0" destOrd="0" parTransId="{CE50A731-5580-3B46-9DB2-4A17FC13E106}" sibTransId="{B1357922-6080-874B-B9A0-D40CF6996492}"/>
    <dgm:cxn modelId="{770872A7-45E1-004F-AD9D-CB50CC28597D}" srcId="{A3BD036C-2635-C740-8308-9A5C940D8AAA}" destId="{160F831B-3092-A04B-8D63-E454E269D14A}" srcOrd="2" destOrd="0" parTransId="{6D3683EA-8813-1641-8156-643D69DC7559}" sibTransId="{B9C3C862-D012-E340-B988-6F9178417E0F}"/>
    <dgm:cxn modelId="{2BAEC9AA-7130-FC48-AB6A-B03451DD5EE5}" type="presOf" srcId="{8F9D50FC-4A94-A145-9DE0-ED500C96264B}" destId="{E74418EC-164E-0147-9F64-EA1EA4C6DC4A}" srcOrd="0" destOrd="0" presId="urn:microsoft.com/office/officeart/2005/8/layout/hList1"/>
    <dgm:cxn modelId="{F99DCEB4-1112-B847-9117-BB355F4361EA}" type="presOf" srcId="{B7DC9129-05A0-4449-BD95-A9319463BB3A}" destId="{0C6A1B77-4D10-374C-849B-986696DF90F5}" srcOrd="0" destOrd="0" presId="urn:microsoft.com/office/officeart/2005/8/layout/hList1"/>
    <dgm:cxn modelId="{272FDDC4-1EB6-3547-A383-F4F52DD9A2FC}" type="presOf" srcId="{A3BD036C-2635-C740-8308-9A5C940D8AAA}" destId="{23040C43-A18E-B947-8272-F6AA81FC2B63}" srcOrd="0" destOrd="0" presId="urn:microsoft.com/office/officeart/2005/8/layout/hList1"/>
    <dgm:cxn modelId="{0DA3FEDF-1EED-AF40-ADA5-AB283EAA1253}" srcId="{B0714D58-1D11-0B4F-AA8F-07D3AE12A04C}" destId="{8F9D50FC-4A94-A145-9DE0-ED500C96264B}" srcOrd="0" destOrd="0" parTransId="{2A1BFE0E-ABB7-5D40-BDC8-70B5BF3EDD98}" sibTransId="{47DD03D2-C260-1E41-ABB9-C98B91DD95AE}"/>
    <dgm:cxn modelId="{176532D2-D847-8347-8112-0657BA0387E3}" type="presParOf" srcId="{23040C43-A18E-B947-8272-F6AA81FC2B63}" destId="{37D17173-AB47-C34C-B392-74AA41659DA6}" srcOrd="0" destOrd="0" presId="urn:microsoft.com/office/officeart/2005/8/layout/hList1"/>
    <dgm:cxn modelId="{8CAC4A0D-7FF6-D841-9B83-5D88F9950009}" type="presParOf" srcId="{37D17173-AB47-C34C-B392-74AA41659DA6}" destId="{F9AC5DD0-750D-EB46-9718-71059661FA00}" srcOrd="0" destOrd="0" presId="urn:microsoft.com/office/officeart/2005/8/layout/hList1"/>
    <dgm:cxn modelId="{79543DE3-5465-C041-AAC6-75648977E284}" type="presParOf" srcId="{37D17173-AB47-C34C-B392-74AA41659DA6}" destId="{E74418EC-164E-0147-9F64-EA1EA4C6DC4A}" srcOrd="1" destOrd="0" presId="urn:microsoft.com/office/officeart/2005/8/layout/hList1"/>
    <dgm:cxn modelId="{296C81D4-9F02-E649-BCC0-E8AA511F42A3}" type="presParOf" srcId="{23040C43-A18E-B947-8272-F6AA81FC2B63}" destId="{209A4618-FB1B-C146-A497-578408FF2342}" srcOrd="1" destOrd="0" presId="urn:microsoft.com/office/officeart/2005/8/layout/hList1"/>
    <dgm:cxn modelId="{E2238474-3828-244F-AF12-8B229904D081}" type="presParOf" srcId="{23040C43-A18E-B947-8272-F6AA81FC2B63}" destId="{693E8C7E-DEE6-4140-AD2E-B8A84CFF5DE6}" srcOrd="2" destOrd="0" presId="urn:microsoft.com/office/officeart/2005/8/layout/hList1"/>
    <dgm:cxn modelId="{B7FDFA52-25DB-6D45-BBD3-E1E3F4CBEBAE}" type="presParOf" srcId="{693E8C7E-DEE6-4140-AD2E-B8A84CFF5DE6}" destId="{AA9F2F27-7E1E-0B4C-AEDD-696B93549C2F}" srcOrd="0" destOrd="0" presId="urn:microsoft.com/office/officeart/2005/8/layout/hList1"/>
    <dgm:cxn modelId="{19143139-68A5-A447-AC43-6B946091B499}" type="presParOf" srcId="{693E8C7E-DEE6-4140-AD2E-B8A84CFF5DE6}" destId="{0C6A1B77-4D10-374C-849B-986696DF90F5}" srcOrd="1" destOrd="0" presId="urn:microsoft.com/office/officeart/2005/8/layout/hList1"/>
    <dgm:cxn modelId="{5B13D4F4-4302-7647-A85E-75DA945929A2}" type="presParOf" srcId="{23040C43-A18E-B947-8272-F6AA81FC2B63}" destId="{A35A2820-918B-5F4D-843D-812EDB7885FE}" srcOrd="3" destOrd="0" presId="urn:microsoft.com/office/officeart/2005/8/layout/hList1"/>
    <dgm:cxn modelId="{7B13D954-DA39-6340-B989-A58262236801}" type="presParOf" srcId="{23040C43-A18E-B947-8272-F6AA81FC2B63}" destId="{0258F9E2-C0BA-B144-9681-F4011A49F2B3}" srcOrd="4" destOrd="0" presId="urn:microsoft.com/office/officeart/2005/8/layout/hList1"/>
    <dgm:cxn modelId="{81DE63A7-43EE-1F4A-9E00-867EEBA2B08F}" type="presParOf" srcId="{0258F9E2-C0BA-B144-9681-F4011A49F2B3}" destId="{4440A712-3713-8040-8214-65D28730C671}" srcOrd="0" destOrd="0" presId="urn:microsoft.com/office/officeart/2005/8/layout/hList1"/>
    <dgm:cxn modelId="{549CEC64-7DB9-0047-BA54-11AB425BCA24}" type="presParOf" srcId="{0258F9E2-C0BA-B144-9681-F4011A49F2B3}" destId="{AC9E080D-5A6B-CC43-877D-3155934B7C7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C36D7F-EB65-3745-8DB6-1A71C0EB997D}" type="doc">
      <dgm:prSet loTypeId="urn:microsoft.com/office/officeart/2005/8/layout/pyramid2" loCatId="list" qsTypeId="urn:microsoft.com/office/officeart/2005/8/quickstyle/simple1" qsCatId="simple" csTypeId="urn:microsoft.com/office/officeart/2005/8/colors/colorful3" csCatId="colorful" phldr="1"/>
      <dgm:spPr/>
      <dgm:t>
        <a:bodyPr/>
        <a:lstStyle/>
        <a:p>
          <a:endParaRPr lang="en-US"/>
        </a:p>
      </dgm:t>
    </dgm:pt>
    <dgm:pt modelId="{F40E8ABA-C525-9C47-92B5-CEC4766EF9BB}">
      <dgm:prSet phldrT="[Text]" custT="1"/>
      <dgm:spPr>
        <a:ln w="69850">
          <a:solidFill>
            <a:schemeClr val="accent1"/>
          </a:solidFill>
        </a:ln>
      </dgm:spPr>
      <dgm:t>
        <a:bodyPr/>
        <a:lstStyle/>
        <a:p>
          <a:r>
            <a:rPr lang="es-GT" sz="3000" noProof="0" dirty="0"/>
            <a:t>Estilos de aprendizaje</a:t>
          </a:r>
        </a:p>
      </dgm:t>
    </dgm:pt>
    <dgm:pt modelId="{91BED870-AB4E-1448-B2CA-94462E3F142F}" type="parTrans" cxnId="{AA6EC7FD-6894-1145-B2C4-DEA738E88948}">
      <dgm:prSet/>
      <dgm:spPr/>
      <dgm:t>
        <a:bodyPr/>
        <a:lstStyle/>
        <a:p>
          <a:endParaRPr lang="en-US" sz="1200"/>
        </a:p>
      </dgm:t>
    </dgm:pt>
    <dgm:pt modelId="{3D0C6A9E-D8F8-8348-8ADC-086D1275DA12}" type="sibTrans" cxnId="{AA6EC7FD-6894-1145-B2C4-DEA738E88948}">
      <dgm:prSet/>
      <dgm:spPr/>
      <dgm:t>
        <a:bodyPr/>
        <a:lstStyle/>
        <a:p>
          <a:endParaRPr lang="en-US" sz="1200"/>
        </a:p>
      </dgm:t>
    </dgm:pt>
    <dgm:pt modelId="{E22F884F-1C68-6C48-BCBB-8EC560FE781C}">
      <dgm:prSet custT="1"/>
      <dgm:spPr/>
      <dgm:t>
        <a:bodyPr/>
        <a:lstStyle/>
        <a:p>
          <a:r>
            <a:rPr lang="es-GT" sz="1600" b="1" noProof="0" dirty="0"/>
            <a:t>Auditivo</a:t>
          </a:r>
        </a:p>
      </dgm:t>
    </dgm:pt>
    <dgm:pt modelId="{183D5FEC-0FAC-8541-8AC3-8E0FE71BBBA1}" type="parTrans" cxnId="{6506015C-C61E-AE44-9CB0-D014825A8968}">
      <dgm:prSet/>
      <dgm:spPr/>
      <dgm:t>
        <a:bodyPr/>
        <a:lstStyle/>
        <a:p>
          <a:endParaRPr lang="en-US" sz="1200"/>
        </a:p>
      </dgm:t>
    </dgm:pt>
    <dgm:pt modelId="{B8960FC6-C7B2-D642-B016-03ACC896015A}" type="sibTrans" cxnId="{6506015C-C61E-AE44-9CB0-D014825A8968}">
      <dgm:prSet/>
      <dgm:spPr/>
      <dgm:t>
        <a:bodyPr/>
        <a:lstStyle/>
        <a:p>
          <a:endParaRPr lang="en-US" sz="1200"/>
        </a:p>
      </dgm:t>
    </dgm:pt>
    <dgm:pt modelId="{F70EA558-C753-C647-BDBF-5A31C4DB4B45}">
      <dgm:prSet custT="1"/>
      <dgm:spPr>
        <a:ln>
          <a:solidFill>
            <a:schemeClr val="accent1"/>
          </a:solidFill>
        </a:ln>
      </dgm:spPr>
      <dgm:t>
        <a:bodyPr/>
        <a:lstStyle/>
        <a:p>
          <a:r>
            <a:rPr lang="en-US" sz="1600" b="1" dirty="0"/>
            <a:t>Visual</a:t>
          </a:r>
        </a:p>
      </dgm:t>
    </dgm:pt>
    <dgm:pt modelId="{A7A4135E-4D2D-C74F-BB05-67E7F01C9B23}" type="parTrans" cxnId="{B0DC80E0-409F-C24B-9F8A-4CBC9AD74A18}">
      <dgm:prSet/>
      <dgm:spPr/>
      <dgm:t>
        <a:bodyPr/>
        <a:lstStyle/>
        <a:p>
          <a:endParaRPr lang="en-US" sz="1200"/>
        </a:p>
      </dgm:t>
    </dgm:pt>
    <dgm:pt modelId="{EA84DADC-1756-BF48-92E8-B9D747006588}" type="sibTrans" cxnId="{B0DC80E0-409F-C24B-9F8A-4CBC9AD74A18}">
      <dgm:prSet/>
      <dgm:spPr/>
      <dgm:t>
        <a:bodyPr/>
        <a:lstStyle/>
        <a:p>
          <a:endParaRPr lang="en-US" sz="1200"/>
        </a:p>
      </dgm:t>
    </dgm:pt>
    <dgm:pt modelId="{922E80EC-D3D6-0A4F-8AE4-7914BB5DB54F}">
      <dgm:prSet custT="1"/>
      <dgm:spPr>
        <a:ln>
          <a:solidFill>
            <a:schemeClr val="accent1"/>
          </a:solidFill>
        </a:ln>
      </dgm:spPr>
      <dgm:t>
        <a:bodyPr/>
        <a:lstStyle/>
        <a:p>
          <a:r>
            <a:rPr lang="es-GT" sz="1600" b="1" noProof="0" dirty="0"/>
            <a:t>Táctil</a:t>
          </a:r>
        </a:p>
      </dgm:t>
    </dgm:pt>
    <dgm:pt modelId="{8C017A32-10A2-024C-B5B7-69415C5A0B80}" type="parTrans" cxnId="{39FE19D4-F2AE-BE40-8468-D9624AD14B53}">
      <dgm:prSet/>
      <dgm:spPr/>
      <dgm:t>
        <a:bodyPr/>
        <a:lstStyle/>
        <a:p>
          <a:endParaRPr lang="en-US" sz="1200"/>
        </a:p>
      </dgm:t>
    </dgm:pt>
    <dgm:pt modelId="{23534D43-EEE8-984C-9307-56C869139D6A}" type="sibTrans" cxnId="{39FE19D4-F2AE-BE40-8468-D9624AD14B53}">
      <dgm:prSet/>
      <dgm:spPr/>
      <dgm:t>
        <a:bodyPr/>
        <a:lstStyle/>
        <a:p>
          <a:endParaRPr lang="en-US" sz="1200"/>
        </a:p>
      </dgm:t>
    </dgm:pt>
    <dgm:pt modelId="{2FC7BBAB-33CD-4F4E-B1A4-F23CB33AECFC}">
      <dgm:prSet custT="1"/>
      <dgm:spPr/>
      <dgm:t>
        <a:bodyPr/>
        <a:lstStyle/>
        <a:p>
          <a:pPr rtl="0"/>
          <a:r>
            <a:rPr lang="es-GT" sz="1400" noProof="0" dirty="0"/>
            <a:t>Aprende por el oír</a:t>
          </a:r>
        </a:p>
      </dgm:t>
    </dgm:pt>
    <dgm:pt modelId="{ABC46726-A6D2-B549-8041-FF08BD2BFFA5}" type="parTrans" cxnId="{2D4D6C44-7A2E-B64F-9915-9D6C903EDC9E}">
      <dgm:prSet/>
      <dgm:spPr/>
      <dgm:t>
        <a:bodyPr/>
        <a:lstStyle/>
        <a:p>
          <a:endParaRPr lang="en-US" sz="1200"/>
        </a:p>
      </dgm:t>
    </dgm:pt>
    <dgm:pt modelId="{B8A7657C-0533-B842-A5B1-1E9D4697B878}" type="sibTrans" cxnId="{2D4D6C44-7A2E-B64F-9915-9D6C903EDC9E}">
      <dgm:prSet/>
      <dgm:spPr/>
      <dgm:t>
        <a:bodyPr/>
        <a:lstStyle/>
        <a:p>
          <a:endParaRPr lang="en-US" sz="1200"/>
        </a:p>
      </dgm:t>
    </dgm:pt>
    <dgm:pt modelId="{E1BF3E3A-4163-EF46-9CD1-01E7CB31D49F}">
      <dgm:prSet custT="1"/>
      <dgm:spPr/>
      <dgm:t>
        <a:bodyPr/>
        <a:lstStyle/>
        <a:p>
          <a:pPr rtl="0"/>
          <a:r>
            <a:rPr lang="es-GT" sz="1400" noProof="0" dirty="0"/>
            <a:t>Puede que repita la conversación palabra por palabra</a:t>
          </a:r>
          <a:r>
            <a:rPr lang="es-GT" sz="1400" noProof="0" dirty="0">
              <a:latin typeface="Gill Sans MT" panose="020B0502020104020203"/>
            </a:rPr>
            <a:t> </a:t>
          </a:r>
        </a:p>
      </dgm:t>
    </dgm:pt>
    <dgm:pt modelId="{7F3E75C6-0EA4-DE41-8FEB-4AADF9A3E129}" type="parTrans" cxnId="{41650B07-E3A2-2545-BD66-074F3F67D528}">
      <dgm:prSet/>
      <dgm:spPr/>
      <dgm:t>
        <a:bodyPr/>
        <a:lstStyle/>
        <a:p>
          <a:endParaRPr lang="en-US" sz="1200"/>
        </a:p>
      </dgm:t>
    </dgm:pt>
    <dgm:pt modelId="{79A6442D-D008-F043-8494-E062000EE0B1}" type="sibTrans" cxnId="{41650B07-E3A2-2545-BD66-074F3F67D528}">
      <dgm:prSet/>
      <dgm:spPr/>
      <dgm:t>
        <a:bodyPr/>
        <a:lstStyle/>
        <a:p>
          <a:endParaRPr lang="en-US" sz="1200"/>
        </a:p>
      </dgm:t>
    </dgm:pt>
    <dgm:pt modelId="{55F1465E-6F75-EC4F-9554-086B159CA2A8}">
      <dgm:prSet custT="1"/>
      <dgm:spPr/>
      <dgm:t>
        <a:bodyPr/>
        <a:lstStyle/>
        <a:p>
          <a:pPr rtl="0"/>
          <a:r>
            <a:rPr lang="es-GT" sz="1400" noProof="0" dirty="0"/>
            <a:t>Transmite su comprensión al decir “Te escucho”</a:t>
          </a:r>
        </a:p>
      </dgm:t>
    </dgm:pt>
    <dgm:pt modelId="{0B4490A8-070E-194F-A622-73E73259E9EC}" type="parTrans" cxnId="{C7B877D9-3D0E-F240-877A-213E9003002D}">
      <dgm:prSet/>
      <dgm:spPr/>
      <dgm:t>
        <a:bodyPr/>
        <a:lstStyle/>
        <a:p>
          <a:endParaRPr lang="en-US" sz="1200"/>
        </a:p>
      </dgm:t>
    </dgm:pt>
    <dgm:pt modelId="{D3B1E75B-E45D-3F42-AF13-D8907B1BAE59}" type="sibTrans" cxnId="{C7B877D9-3D0E-F240-877A-213E9003002D}">
      <dgm:prSet/>
      <dgm:spPr/>
      <dgm:t>
        <a:bodyPr/>
        <a:lstStyle/>
        <a:p>
          <a:endParaRPr lang="en-US" sz="1200"/>
        </a:p>
      </dgm:t>
    </dgm:pt>
    <dgm:pt modelId="{B922AB24-6A5E-F841-B0B0-6B22E64C1333}">
      <dgm:prSet custT="1"/>
      <dgm:spPr>
        <a:ln>
          <a:solidFill>
            <a:schemeClr val="accent1"/>
          </a:solidFill>
        </a:ln>
      </dgm:spPr>
      <dgm:t>
        <a:bodyPr/>
        <a:lstStyle/>
        <a:p>
          <a:pPr rtl="0"/>
          <a:r>
            <a:rPr lang="es-GT" sz="1400" noProof="0" dirty="0"/>
            <a:t>Ver para aprender</a:t>
          </a:r>
        </a:p>
      </dgm:t>
    </dgm:pt>
    <dgm:pt modelId="{5894936B-59FD-3F47-B64A-72ACB5A10610}" type="parTrans" cxnId="{8FCE0A1F-CB3A-2048-967C-F05E7AE5A55F}">
      <dgm:prSet/>
      <dgm:spPr/>
      <dgm:t>
        <a:bodyPr/>
        <a:lstStyle/>
        <a:p>
          <a:endParaRPr lang="en-US" sz="1200"/>
        </a:p>
      </dgm:t>
    </dgm:pt>
    <dgm:pt modelId="{8C88728A-2CD5-9A47-BE36-618028C2A5A2}" type="sibTrans" cxnId="{8FCE0A1F-CB3A-2048-967C-F05E7AE5A55F}">
      <dgm:prSet/>
      <dgm:spPr/>
      <dgm:t>
        <a:bodyPr/>
        <a:lstStyle/>
        <a:p>
          <a:endParaRPr lang="en-US" sz="1200"/>
        </a:p>
      </dgm:t>
    </dgm:pt>
    <dgm:pt modelId="{C4FB59E1-DFD0-A94B-BB7C-31C42702F1AF}">
      <dgm:prSet custT="1"/>
      <dgm:spPr>
        <a:ln>
          <a:solidFill>
            <a:schemeClr val="accent1"/>
          </a:solidFill>
        </a:ln>
      </dgm:spPr>
      <dgm:t>
        <a:bodyPr/>
        <a:lstStyle/>
        <a:p>
          <a:pPr rtl="0"/>
          <a:r>
            <a:rPr lang="es-GT" sz="1400" noProof="0" dirty="0"/>
            <a:t>Las imagines ayudan a recordar</a:t>
          </a:r>
          <a:r>
            <a:rPr lang="es-GT" sz="1400" noProof="0" dirty="0">
              <a:latin typeface="Gill Sans MT" panose="020B0502020104020203"/>
            </a:rPr>
            <a:t> </a:t>
          </a:r>
          <a:endParaRPr lang="es-GT" sz="1400" noProof="0" dirty="0"/>
        </a:p>
      </dgm:t>
    </dgm:pt>
    <dgm:pt modelId="{0DCE64BE-A569-3E44-ADFE-9C7A841842C0}" type="parTrans" cxnId="{EBB5F99E-2068-534E-96D2-DB8F8EB4B6C3}">
      <dgm:prSet/>
      <dgm:spPr/>
      <dgm:t>
        <a:bodyPr/>
        <a:lstStyle/>
        <a:p>
          <a:endParaRPr lang="en-US" sz="1200"/>
        </a:p>
      </dgm:t>
    </dgm:pt>
    <dgm:pt modelId="{A7292292-A7F0-2B4C-8BF6-909370FCF150}" type="sibTrans" cxnId="{EBB5F99E-2068-534E-96D2-DB8F8EB4B6C3}">
      <dgm:prSet/>
      <dgm:spPr/>
      <dgm:t>
        <a:bodyPr/>
        <a:lstStyle/>
        <a:p>
          <a:endParaRPr lang="en-US" sz="1200"/>
        </a:p>
      </dgm:t>
    </dgm:pt>
    <dgm:pt modelId="{06EDB34C-75B6-C840-8DEC-CFACA828A6BA}">
      <dgm:prSet custT="1"/>
      <dgm:spPr>
        <a:ln>
          <a:solidFill>
            <a:schemeClr val="accent1"/>
          </a:solidFill>
        </a:ln>
      </dgm:spPr>
      <dgm:t>
        <a:bodyPr/>
        <a:lstStyle/>
        <a:p>
          <a:pPr rtl="0"/>
          <a:r>
            <a:rPr lang="es-GT" sz="1400" noProof="0" dirty="0"/>
            <a:t>Transmite su comprensión al decir</a:t>
          </a:r>
          <a:r>
            <a:rPr lang="es-GT" sz="1400" noProof="0" dirty="0">
              <a:latin typeface="Gill Sans MT" panose="020B0502020104020203"/>
            </a:rPr>
            <a:t> </a:t>
          </a:r>
          <a:r>
            <a:rPr lang="es-GT" sz="1400" noProof="0" dirty="0"/>
            <a:t> “Lo veo</a:t>
          </a:r>
          <a:r>
            <a:rPr lang="es-GT" sz="1200" noProof="0" dirty="0"/>
            <a:t>"</a:t>
          </a:r>
        </a:p>
      </dgm:t>
    </dgm:pt>
    <dgm:pt modelId="{F8E20BB6-F752-884F-A64F-73E40F98588D}" type="parTrans" cxnId="{8F5FD8E8-DCC8-C845-9AAE-8EB3282A39BE}">
      <dgm:prSet/>
      <dgm:spPr/>
      <dgm:t>
        <a:bodyPr/>
        <a:lstStyle/>
        <a:p>
          <a:endParaRPr lang="en-US" sz="1200"/>
        </a:p>
      </dgm:t>
    </dgm:pt>
    <dgm:pt modelId="{7D8D72F8-19B0-424D-92C7-9AA4A0F27995}" type="sibTrans" cxnId="{8F5FD8E8-DCC8-C845-9AAE-8EB3282A39BE}">
      <dgm:prSet/>
      <dgm:spPr/>
      <dgm:t>
        <a:bodyPr/>
        <a:lstStyle/>
        <a:p>
          <a:endParaRPr lang="en-US" sz="1200"/>
        </a:p>
      </dgm:t>
    </dgm:pt>
    <dgm:pt modelId="{92270A49-806E-5D46-88B2-582EF8D62B2F}">
      <dgm:prSet custT="1"/>
      <dgm:spPr>
        <a:ln>
          <a:solidFill>
            <a:schemeClr val="accent1"/>
          </a:solidFill>
        </a:ln>
      </dgm:spPr>
      <dgm:t>
        <a:bodyPr/>
        <a:lstStyle/>
        <a:p>
          <a:pPr rtl="0"/>
          <a:r>
            <a:rPr lang="es-GT" sz="1400" noProof="0" dirty="0"/>
            <a:t>Los movimientos con ideas ayudan a aprender</a:t>
          </a:r>
        </a:p>
      </dgm:t>
    </dgm:pt>
    <dgm:pt modelId="{4B8841F3-EAB3-8D47-BA33-F92E0448C68A}" type="parTrans" cxnId="{D57E75B3-3D3B-CA49-98DA-ED700B27C8B4}">
      <dgm:prSet/>
      <dgm:spPr/>
      <dgm:t>
        <a:bodyPr/>
        <a:lstStyle/>
        <a:p>
          <a:endParaRPr lang="en-US" sz="1200"/>
        </a:p>
      </dgm:t>
    </dgm:pt>
    <dgm:pt modelId="{7846700B-D38F-1648-9DE0-9545F94A2D5F}" type="sibTrans" cxnId="{D57E75B3-3D3B-CA49-98DA-ED700B27C8B4}">
      <dgm:prSet/>
      <dgm:spPr/>
      <dgm:t>
        <a:bodyPr/>
        <a:lstStyle/>
        <a:p>
          <a:endParaRPr lang="en-US" sz="1200"/>
        </a:p>
      </dgm:t>
    </dgm:pt>
    <dgm:pt modelId="{237A610D-0D07-5C44-B82A-F321113B32ED}">
      <dgm:prSet custT="1"/>
      <dgm:spPr>
        <a:ln>
          <a:solidFill>
            <a:schemeClr val="accent1"/>
          </a:solidFill>
        </a:ln>
      </dgm:spPr>
      <dgm:t>
        <a:bodyPr/>
        <a:lstStyle/>
        <a:p>
          <a:pPr rtl="0"/>
          <a:r>
            <a:rPr lang="es-GT" sz="1400" noProof="0" dirty="0"/>
            <a:t>Tiene dificultad al estar quieto y escuchar</a:t>
          </a:r>
        </a:p>
      </dgm:t>
    </dgm:pt>
    <dgm:pt modelId="{258A93FB-32DF-E445-A039-EBFBECD881F1}" type="parTrans" cxnId="{BC1DBD2F-1514-DF4F-9CCF-50DF8DD374A9}">
      <dgm:prSet/>
      <dgm:spPr/>
      <dgm:t>
        <a:bodyPr/>
        <a:lstStyle/>
        <a:p>
          <a:endParaRPr lang="en-US" sz="1200"/>
        </a:p>
      </dgm:t>
    </dgm:pt>
    <dgm:pt modelId="{E80765FB-6CDB-C341-B1F1-333D1AF0009D}" type="sibTrans" cxnId="{BC1DBD2F-1514-DF4F-9CCF-50DF8DD374A9}">
      <dgm:prSet/>
      <dgm:spPr/>
      <dgm:t>
        <a:bodyPr/>
        <a:lstStyle/>
        <a:p>
          <a:endParaRPr lang="en-US" sz="1200"/>
        </a:p>
      </dgm:t>
    </dgm:pt>
    <dgm:pt modelId="{1852431F-B9C1-B341-B677-C373969562F2}">
      <dgm:prSet custT="1"/>
      <dgm:spPr>
        <a:ln>
          <a:solidFill>
            <a:schemeClr val="accent1"/>
          </a:solidFill>
        </a:ln>
      </dgm:spPr>
      <dgm:t>
        <a:bodyPr/>
        <a:lstStyle/>
        <a:p>
          <a:pPr rtl="0"/>
          <a:r>
            <a:rPr lang="es-GT" sz="1400" noProof="0" dirty="0"/>
            <a:t>Hacer otras actividades (como tejido de punto) mientras está escuchando, puede ayudar a aprender</a:t>
          </a:r>
          <a:r>
            <a:rPr lang="es-GT" sz="1400" noProof="0" dirty="0">
              <a:latin typeface="Gill Sans MT" panose="020B0502020104020203"/>
            </a:rPr>
            <a:t>  </a:t>
          </a:r>
          <a:endParaRPr lang="es-GT" sz="1400" noProof="0" dirty="0"/>
        </a:p>
      </dgm:t>
    </dgm:pt>
    <dgm:pt modelId="{7968D852-02E0-4B4A-ABE8-B1C188D6F19B}" type="parTrans" cxnId="{ACBDB31B-602B-4C44-B327-5562D4EDB2D7}">
      <dgm:prSet/>
      <dgm:spPr/>
      <dgm:t>
        <a:bodyPr/>
        <a:lstStyle/>
        <a:p>
          <a:endParaRPr lang="en-US" sz="1200"/>
        </a:p>
      </dgm:t>
    </dgm:pt>
    <dgm:pt modelId="{1CE8A37E-FD8B-E749-A2B6-73C2B8BAEDAA}" type="sibTrans" cxnId="{ACBDB31B-602B-4C44-B327-5562D4EDB2D7}">
      <dgm:prSet/>
      <dgm:spPr/>
      <dgm:t>
        <a:bodyPr/>
        <a:lstStyle/>
        <a:p>
          <a:endParaRPr lang="en-US" sz="1200"/>
        </a:p>
      </dgm:t>
    </dgm:pt>
    <dgm:pt modelId="{098BF6B2-4466-1343-ADB6-9D81C6DC0553}" type="pres">
      <dgm:prSet presAssocID="{44C36D7F-EB65-3745-8DB6-1A71C0EB997D}" presName="compositeShape" presStyleCnt="0">
        <dgm:presLayoutVars>
          <dgm:dir/>
          <dgm:resizeHandles/>
        </dgm:presLayoutVars>
      </dgm:prSet>
      <dgm:spPr/>
    </dgm:pt>
    <dgm:pt modelId="{2F07BACC-31BC-264C-B4E3-9BEA15B04709}" type="pres">
      <dgm:prSet presAssocID="{44C36D7F-EB65-3745-8DB6-1A71C0EB997D}" presName="pyramid" presStyleLbl="node1" presStyleIdx="0" presStyleCnt="1"/>
      <dgm:spPr/>
    </dgm:pt>
    <dgm:pt modelId="{BE5AE522-5F6E-B94A-A07E-6250694B74D7}" type="pres">
      <dgm:prSet presAssocID="{44C36D7F-EB65-3745-8DB6-1A71C0EB997D}" presName="theList" presStyleCnt="0"/>
      <dgm:spPr/>
    </dgm:pt>
    <dgm:pt modelId="{C8CCD9F3-DE99-3343-8BC2-025658CDFE6B}" type="pres">
      <dgm:prSet presAssocID="{F40E8ABA-C525-9C47-92B5-CEC4766EF9BB}" presName="aNode" presStyleLbl="fgAcc1" presStyleIdx="0" presStyleCnt="4" custLinFactY="-2461" custLinFactNeighborX="-49605" custLinFactNeighborY="-100000">
        <dgm:presLayoutVars>
          <dgm:bulletEnabled val="1"/>
        </dgm:presLayoutVars>
      </dgm:prSet>
      <dgm:spPr/>
    </dgm:pt>
    <dgm:pt modelId="{C5A7C8FA-E602-ED43-B09D-963D90D26F19}" type="pres">
      <dgm:prSet presAssocID="{F40E8ABA-C525-9C47-92B5-CEC4766EF9BB}" presName="aSpace" presStyleCnt="0"/>
      <dgm:spPr/>
    </dgm:pt>
    <dgm:pt modelId="{CFA0F7A7-CA92-764F-BD0F-4A2AD78205EF}" type="pres">
      <dgm:prSet presAssocID="{E22F884F-1C68-6C48-BCBB-8EC560FE781C}" presName="aNode" presStyleLbl="fgAcc1" presStyleIdx="1" presStyleCnt="4" custScaleX="127146" custScaleY="125000">
        <dgm:presLayoutVars>
          <dgm:bulletEnabled val="1"/>
        </dgm:presLayoutVars>
      </dgm:prSet>
      <dgm:spPr/>
    </dgm:pt>
    <dgm:pt modelId="{426FF7F5-058E-3548-B623-9A62A4BAC0CD}" type="pres">
      <dgm:prSet presAssocID="{E22F884F-1C68-6C48-BCBB-8EC560FE781C}" presName="aSpace" presStyleCnt="0"/>
      <dgm:spPr/>
    </dgm:pt>
    <dgm:pt modelId="{C6378646-FCC3-0446-82E7-81611131FA36}" type="pres">
      <dgm:prSet presAssocID="{F70EA558-C753-C647-BDBF-5A31C4DB4B45}" presName="aNode" presStyleLbl="fgAcc1" presStyleIdx="2" presStyleCnt="4" custScaleX="128271" custScaleY="122001">
        <dgm:presLayoutVars>
          <dgm:bulletEnabled val="1"/>
        </dgm:presLayoutVars>
      </dgm:prSet>
      <dgm:spPr/>
    </dgm:pt>
    <dgm:pt modelId="{D4D97D31-3B86-F945-B482-21FEB1EA24A1}" type="pres">
      <dgm:prSet presAssocID="{F70EA558-C753-C647-BDBF-5A31C4DB4B45}" presName="aSpace" presStyleCnt="0"/>
      <dgm:spPr/>
    </dgm:pt>
    <dgm:pt modelId="{8AF65B7B-4260-5048-A295-4EB694DD92AC}" type="pres">
      <dgm:prSet presAssocID="{922E80EC-D3D6-0A4F-8AE4-7914BB5DB54F}" presName="aNode" presStyleLbl="fgAcc1" presStyleIdx="3" presStyleCnt="4" custScaleX="128137" custScaleY="142719">
        <dgm:presLayoutVars>
          <dgm:bulletEnabled val="1"/>
        </dgm:presLayoutVars>
      </dgm:prSet>
      <dgm:spPr/>
    </dgm:pt>
    <dgm:pt modelId="{B826D53B-93D9-7440-BBA0-29BA63222FDA}" type="pres">
      <dgm:prSet presAssocID="{922E80EC-D3D6-0A4F-8AE4-7914BB5DB54F}" presName="aSpace" presStyleCnt="0"/>
      <dgm:spPr/>
    </dgm:pt>
  </dgm:ptLst>
  <dgm:cxnLst>
    <dgm:cxn modelId="{4DB1A806-3DBA-1B40-AB45-E7503034C0EB}" type="presOf" srcId="{F70EA558-C753-C647-BDBF-5A31C4DB4B45}" destId="{C6378646-FCC3-0446-82E7-81611131FA36}" srcOrd="0" destOrd="0" presId="urn:microsoft.com/office/officeart/2005/8/layout/pyramid2"/>
    <dgm:cxn modelId="{41650B07-E3A2-2545-BD66-074F3F67D528}" srcId="{E22F884F-1C68-6C48-BCBB-8EC560FE781C}" destId="{E1BF3E3A-4163-EF46-9CD1-01E7CB31D49F}" srcOrd="1" destOrd="0" parTransId="{7F3E75C6-0EA4-DE41-8FEB-4AADF9A3E129}" sibTransId="{79A6442D-D008-F043-8494-E062000EE0B1}"/>
    <dgm:cxn modelId="{0146D113-CD13-4A40-B3DD-425582BDA3F4}" type="presOf" srcId="{237A610D-0D07-5C44-B82A-F321113B32ED}" destId="{8AF65B7B-4260-5048-A295-4EB694DD92AC}" srcOrd="0" destOrd="2" presId="urn:microsoft.com/office/officeart/2005/8/layout/pyramid2"/>
    <dgm:cxn modelId="{ACBDB31B-602B-4C44-B327-5562D4EDB2D7}" srcId="{922E80EC-D3D6-0A4F-8AE4-7914BB5DB54F}" destId="{1852431F-B9C1-B341-B677-C373969562F2}" srcOrd="2" destOrd="0" parTransId="{7968D852-02E0-4B4A-ABE8-B1C188D6F19B}" sibTransId="{1CE8A37E-FD8B-E749-A2B6-73C2B8BAEDAA}"/>
    <dgm:cxn modelId="{B8B7DC1B-15B1-ED45-AF87-2F43E2ABA6A5}" type="presOf" srcId="{1852431F-B9C1-B341-B677-C373969562F2}" destId="{8AF65B7B-4260-5048-A295-4EB694DD92AC}" srcOrd="0" destOrd="3" presId="urn:microsoft.com/office/officeart/2005/8/layout/pyramid2"/>
    <dgm:cxn modelId="{8FCE0A1F-CB3A-2048-967C-F05E7AE5A55F}" srcId="{F70EA558-C753-C647-BDBF-5A31C4DB4B45}" destId="{B922AB24-6A5E-F841-B0B0-6B22E64C1333}" srcOrd="0" destOrd="0" parTransId="{5894936B-59FD-3F47-B64A-72ACB5A10610}" sibTransId="{8C88728A-2CD5-9A47-BE36-618028C2A5A2}"/>
    <dgm:cxn modelId="{BC1DBD2F-1514-DF4F-9CCF-50DF8DD374A9}" srcId="{922E80EC-D3D6-0A4F-8AE4-7914BB5DB54F}" destId="{237A610D-0D07-5C44-B82A-F321113B32ED}" srcOrd="1" destOrd="0" parTransId="{258A93FB-32DF-E445-A039-EBFBECD881F1}" sibTransId="{E80765FB-6CDB-C341-B1F1-333D1AF0009D}"/>
    <dgm:cxn modelId="{DD28EA42-CBD0-8A4D-8FA9-23D5035621BB}" type="presOf" srcId="{2FC7BBAB-33CD-4F4E-B1A4-F23CB33AECFC}" destId="{CFA0F7A7-CA92-764F-BD0F-4A2AD78205EF}" srcOrd="0" destOrd="1" presId="urn:microsoft.com/office/officeart/2005/8/layout/pyramid2"/>
    <dgm:cxn modelId="{2D4D6C44-7A2E-B64F-9915-9D6C903EDC9E}" srcId="{E22F884F-1C68-6C48-BCBB-8EC560FE781C}" destId="{2FC7BBAB-33CD-4F4E-B1A4-F23CB33AECFC}" srcOrd="0" destOrd="0" parTransId="{ABC46726-A6D2-B549-8041-FF08BD2BFFA5}" sibTransId="{B8A7657C-0533-B842-A5B1-1E9D4697B878}"/>
    <dgm:cxn modelId="{2C5A4358-BBE0-414F-ABFB-B86E3CADDFC1}" type="presOf" srcId="{44C36D7F-EB65-3745-8DB6-1A71C0EB997D}" destId="{098BF6B2-4466-1343-ADB6-9D81C6DC0553}" srcOrd="0" destOrd="0" presId="urn:microsoft.com/office/officeart/2005/8/layout/pyramid2"/>
    <dgm:cxn modelId="{6506015C-C61E-AE44-9CB0-D014825A8968}" srcId="{44C36D7F-EB65-3745-8DB6-1A71C0EB997D}" destId="{E22F884F-1C68-6C48-BCBB-8EC560FE781C}" srcOrd="1" destOrd="0" parTransId="{183D5FEC-0FAC-8541-8AC3-8E0FE71BBBA1}" sibTransId="{B8960FC6-C7B2-D642-B016-03ACC896015A}"/>
    <dgm:cxn modelId="{9E90D77D-7CE1-CD40-9CAF-78FC0E528E4E}" type="presOf" srcId="{922E80EC-D3D6-0A4F-8AE4-7914BB5DB54F}" destId="{8AF65B7B-4260-5048-A295-4EB694DD92AC}" srcOrd="0" destOrd="0" presId="urn:microsoft.com/office/officeart/2005/8/layout/pyramid2"/>
    <dgm:cxn modelId="{BA68987E-8999-B241-A4D6-6A16A2D7620C}" type="presOf" srcId="{F40E8ABA-C525-9C47-92B5-CEC4766EF9BB}" destId="{C8CCD9F3-DE99-3343-8BC2-025658CDFE6B}" srcOrd="0" destOrd="0" presId="urn:microsoft.com/office/officeart/2005/8/layout/pyramid2"/>
    <dgm:cxn modelId="{EBB5F99E-2068-534E-96D2-DB8F8EB4B6C3}" srcId="{F70EA558-C753-C647-BDBF-5A31C4DB4B45}" destId="{C4FB59E1-DFD0-A94B-BB7C-31C42702F1AF}" srcOrd="1" destOrd="0" parTransId="{0DCE64BE-A569-3E44-ADFE-9C7A841842C0}" sibTransId="{A7292292-A7F0-2B4C-8BF6-909370FCF150}"/>
    <dgm:cxn modelId="{F2B100AC-A777-2C47-95CF-5F30F0E0C52F}" type="presOf" srcId="{06EDB34C-75B6-C840-8DEC-CFACA828A6BA}" destId="{C6378646-FCC3-0446-82E7-81611131FA36}" srcOrd="0" destOrd="3" presId="urn:microsoft.com/office/officeart/2005/8/layout/pyramid2"/>
    <dgm:cxn modelId="{D57E75B3-3D3B-CA49-98DA-ED700B27C8B4}" srcId="{922E80EC-D3D6-0A4F-8AE4-7914BB5DB54F}" destId="{92270A49-806E-5D46-88B2-582EF8D62B2F}" srcOrd="0" destOrd="0" parTransId="{4B8841F3-EAB3-8D47-BA33-F92E0448C68A}" sibTransId="{7846700B-D38F-1648-9DE0-9545F94A2D5F}"/>
    <dgm:cxn modelId="{1CCA62B5-BEFA-854B-98AC-B103C839F471}" type="presOf" srcId="{E22F884F-1C68-6C48-BCBB-8EC560FE781C}" destId="{CFA0F7A7-CA92-764F-BD0F-4A2AD78205EF}" srcOrd="0" destOrd="0" presId="urn:microsoft.com/office/officeart/2005/8/layout/pyramid2"/>
    <dgm:cxn modelId="{CC737FB9-0319-9148-BB5A-82FCDD4F2215}" type="presOf" srcId="{E1BF3E3A-4163-EF46-9CD1-01E7CB31D49F}" destId="{CFA0F7A7-CA92-764F-BD0F-4A2AD78205EF}" srcOrd="0" destOrd="2" presId="urn:microsoft.com/office/officeart/2005/8/layout/pyramid2"/>
    <dgm:cxn modelId="{EE255CBC-CF39-3D49-9B03-0B6C38E218F9}" type="presOf" srcId="{92270A49-806E-5D46-88B2-582EF8D62B2F}" destId="{8AF65B7B-4260-5048-A295-4EB694DD92AC}" srcOrd="0" destOrd="1" presId="urn:microsoft.com/office/officeart/2005/8/layout/pyramid2"/>
    <dgm:cxn modelId="{6B97C1C5-C244-9443-AFDD-6C6C322342A5}" type="presOf" srcId="{C4FB59E1-DFD0-A94B-BB7C-31C42702F1AF}" destId="{C6378646-FCC3-0446-82E7-81611131FA36}" srcOrd="0" destOrd="2" presId="urn:microsoft.com/office/officeart/2005/8/layout/pyramid2"/>
    <dgm:cxn modelId="{52BAC7C9-51C2-8A41-AC31-C35EDF08C45C}" type="presOf" srcId="{55F1465E-6F75-EC4F-9554-086B159CA2A8}" destId="{CFA0F7A7-CA92-764F-BD0F-4A2AD78205EF}" srcOrd="0" destOrd="3" presId="urn:microsoft.com/office/officeart/2005/8/layout/pyramid2"/>
    <dgm:cxn modelId="{39FE19D4-F2AE-BE40-8468-D9624AD14B53}" srcId="{44C36D7F-EB65-3745-8DB6-1A71C0EB997D}" destId="{922E80EC-D3D6-0A4F-8AE4-7914BB5DB54F}" srcOrd="3" destOrd="0" parTransId="{8C017A32-10A2-024C-B5B7-69415C5A0B80}" sibTransId="{23534D43-EEE8-984C-9307-56C869139D6A}"/>
    <dgm:cxn modelId="{C7B877D9-3D0E-F240-877A-213E9003002D}" srcId="{E22F884F-1C68-6C48-BCBB-8EC560FE781C}" destId="{55F1465E-6F75-EC4F-9554-086B159CA2A8}" srcOrd="2" destOrd="0" parTransId="{0B4490A8-070E-194F-A622-73E73259E9EC}" sibTransId="{D3B1E75B-E45D-3F42-AF13-D8907B1BAE59}"/>
    <dgm:cxn modelId="{B0DC80E0-409F-C24B-9F8A-4CBC9AD74A18}" srcId="{44C36D7F-EB65-3745-8DB6-1A71C0EB997D}" destId="{F70EA558-C753-C647-BDBF-5A31C4DB4B45}" srcOrd="2" destOrd="0" parTransId="{A7A4135E-4D2D-C74F-BB05-67E7F01C9B23}" sibTransId="{EA84DADC-1756-BF48-92E8-B9D747006588}"/>
    <dgm:cxn modelId="{8F5FD8E8-DCC8-C845-9AAE-8EB3282A39BE}" srcId="{F70EA558-C753-C647-BDBF-5A31C4DB4B45}" destId="{06EDB34C-75B6-C840-8DEC-CFACA828A6BA}" srcOrd="2" destOrd="0" parTransId="{F8E20BB6-F752-884F-A64F-73E40F98588D}" sibTransId="{7D8D72F8-19B0-424D-92C7-9AA4A0F27995}"/>
    <dgm:cxn modelId="{681F7CFB-4890-7946-BBF8-1C77A4DDDFF8}" type="presOf" srcId="{B922AB24-6A5E-F841-B0B0-6B22E64C1333}" destId="{C6378646-FCC3-0446-82E7-81611131FA36}" srcOrd="0" destOrd="1" presId="urn:microsoft.com/office/officeart/2005/8/layout/pyramid2"/>
    <dgm:cxn modelId="{AA6EC7FD-6894-1145-B2C4-DEA738E88948}" srcId="{44C36D7F-EB65-3745-8DB6-1A71C0EB997D}" destId="{F40E8ABA-C525-9C47-92B5-CEC4766EF9BB}" srcOrd="0" destOrd="0" parTransId="{91BED870-AB4E-1448-B2CA-94462E3F142F}" sibTransId="{3D0C6A9E-D8F8-8348-8ADC-086D1275DA12}"/>
    <dgm:cxn modelId="{953895B5-9B5E-C245-9964-8CA02D9D6376}" type="presParOf" srcId="{098BF6B2-4466-1343-ADB6-9D81C6DC0553}" destId="{2F07BACC-31BC-264C-B4E3-9BEA15B04709}" srcOrd="0" destOrd="0" presId="urn:microsoft.com/office/officeart/2005/8/layout/pyramid2"/>
    <dgm:cxn modelId="{05B34253-ED89-AE43-9AED-F1403134555B}" type="presParOf" srcId="{098BF6B2-4466-1343-ADB6-9D81C6DC0553}" destId="{BE5AE522-5F6E-B94A-A07E-6250694B74D7}" srcOrd="1" destOrd="0" presId="urn:microsoft.com/office/officeart/2005/8/layout/pyramid2"/>
    <dgm:cxn modelId="{C976358B-E7D2-7245-9389-65170FB014A4}" type="presParOf" srcId="{BE5AE522-5F6E-B94A-A07E-6250694B74D7}" destId="{C8CCD9F3-DE99-3343-8BC2-025658CDFE6B}" srcOrd="0" destOrd="0" presId="urn:microsoft.com/office/officeart/2005/8/layout/pyramid2"/>
    <dgm:cxn modelId="{2EA5C492-4A52-484C-BC90-E0EE2131E04E}" type="presParOf" srcId="{BE5AE522-5F6E-B94A-A07E-6250694B74D7}" destId="{C5A7C8FA-E602-ED43-B09D-963D90D26F19}" srcOrd="1" destOrd="0" presId="urn:microsoft.com/office/officeart/2005/8/layout/pyramid2"/>
    <dgm:cxn modelId="{9E058780-AC7C-6B4B-8A39-FE6176CBAAF6}" type="presParOf" srcId="{BE5AE522-5F6E-B94A-A07E-6250694B74D7}" destId="{CFA0F7A7-CA92-764F-BD0F-4A2AD78205EF}" srcOrd="2" destOrd="0" presId="urn:microsoft.com/office/officeart/2005/8/layout/pyramid2"/>
    <dgm:cxn modelId="{79FDB418-2B94-BF44-8C1C-51A0D6D843EB}" type="presParOf" srcId="{BE5AE522-5F6E-B94A-A07E-6250694B74D7}" destId="{426FF7F5-058E-3548-B623-9A62A4BAC0CD}" srcOrd="3" destOrd="0" presId="urn:microsoft.com/office/officeart/2005/8/layout/pyramid2"/>
    <dgm:cxn modelId="{C844062B-AC32-F34B-A1D8-4D8BB3394B66}" type="presParOf" srcId="{BE5AE522-5F6E-B94A-A07E-6250694B74D7}" destId="{C6378646-FCC3-0446-82E7-81611131FA36}" srcOrd="4" destOrd="0" presId="urn:microsoft.com/office/officeart/2005/8/layout/pyramid2"/>
    <dgm:cxn modelId="{C9BA36A3-F937-C744-B60E-5B4DA56034ED}" type="presParOf" srcId="{BE5AE522-5F6E-B94A-A07E-6250694B74D7}" destId="{D4D97D31-3B86-F945-B482-21FEB1EA24A1}" srcOrd="5" destOrd="0" presId="urn:microsoft.com/office/officeart/2005/8/layout/pyramid2"/>
    <dgm:cxn modelId="{E6631E72-7385-A44A-9C4E-680183C4FE36}" type="presParOf" srcId="{BE5AE522-5F6E-B94A-A07E-6250694B74D7}" destId="{8AF65B7B-4260-5048-A295-4EB694DD92AC}" srcOrd="6" destOrd="0" presId="urn:microsoft.com/office/officeart/2005/8/layout/pyramid2"/>
    <dgm:cxn modelId="{D81133F6-0ACC-F244-8706-C21CAB884206}" type="presParOf" srcId="{BE5AE522-5F6E-B94A-A07E-6250694B74D7}" destId="{B826D53B-93D9-7440-BBA0-29BA63222FD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41686-6C3F-A941-9888-CC92E1E98B09}">
      <dsp:nvSpPr>
        <dsp:cNvPr id="0" name=""/>
        <dsp:cNvSpPr/>
      </dsp:nvSpPr>
      <dsp:spPr>
        <a:xfrm>
          <a:off x="0" y="0"/>
          <a:ext cx="6447990" cy="1179360"/>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Los CHW son</a:t>
          </a:r>
        </a:p>
      </dsp:txBody>
      <dsp:txXfrm>
        <a:off x="57572" y="57572"/>
        <a:ext cx="6332846" cy="1064216"/>
      </dsp:txXfrm>
    </dsp:sp>
    <dsp:sp modelId="{4AA4A20D-6E95-0F43-B8E0-4F96D750F78D}">
      <dsp:nvSpPr>
        <dsp:cNvPr id="0" name=""/>
        <dsp:cNvSpPr/>
      </dsp:nvSpPr>
      <dsp:spPr>
        <a:xfrm>
          <a:off x="0" y="1181248"/>
          <a:ext cx="644799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7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GT" sz="1800" kern="1200" noProof="0" dirty="0"/>
            <a:t>Trabajadores de salud pública de primera línea</a:t>
          </a:r>
        </a:p>
        <a:p>
          <a:pPr marL="171450" lvl="1" indent="-171450" algn="l" defTabSz="800100">
            <a:lnSpc>
              <a:spcPct val="90000"/>
            </a:lnSpc>
            <a:spcBef>
              <a:spcPct val="0"/>
            </a:spcBef>
            <a:spcAft>
              <a:spcPct val="20000"/>
            </a:spcAft>
            <a:buChar char="•"/>
          </a:pPr>
          <a:r>
            <a:rPr lang="es-GT" sz="1800" kern="1200" noProof="0" dirty="0"/>
            <a:t>Miembros confiables de la comunidad</a:t>
          </a:r>
        </a:p>
        <a:p>
          <a:pPr marL="171450" lvl="1" indent="-171450" algn="l" defTabSz="800100">
            <a:lnSpc>
              <a:spcPct val="90000"/>
            </a:lnSpc>
            <a:spcBef>
              <a:spcPct val="0"/>
            </a:spcBef>
            <a:spcAft>
              <a:spcPct val="20000"/>
            </a:spcAft>
            <a:buChar char="•"/>
          </a:pPr>
          <a:r>
            <a:rPr lang="es-GT" sz="1800" kern="1200" noProof="0" dirty="0"/>
            <a:t>Estrechamente conectados a la comunidad</a:t>
          </a:r>
        </a:p>
      </dsp:txBody>
      <dsp:txXfrm>
        <a:off x="0" y="1181248"/>
        <a:ext cx="6447990" cy="1043280"/>
      </dsp:txXfrm>
    </dsp:sp>
    <dsp:sp modelId="{CAA0A7F5-D5CA-BA49-BD6B-66D9D57B816C}">
      <dsp:nvSpPr>
        <dsp:cNvPr id="0" name=""/>
        <dsp:cNvSpPr/>
      </dsp:nvSpPr>
      <dsp:spPr>
        <a:xfrm>
          <a:off x="0" y="2224528"/>
          <a:ext cx="6447990" cy="1179360"/>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 Los CHW </a:t>
          </a:r>
          <a:r>
            <a:rPr lang="es-GT" sz="3000" b="1" kern="1200" noProof="0" dirty="0"/>
            <a:t>trabajan</a:t>
          </a:r>
          <a:r>
            <a:rPr lang="en-US" sz="3000" b="1" kern="1200" dirty="0"/>
            <a:t> para </a:t>
          </a:r>
        </a:p>
      </dsp:txBody>
      <dsp:txXfrm>
        <a:off x="57572" y="2282100"/>
        <a:ext cx="6332846" cy="1064216"/>
      </dsp:txXfrm>
    </dsp:sp>
    <dsp:sp modelId="{6D647865-30D3-6046-84AA-6CB294C276D9}">
      <dsp:nvSpPr>
        <dsp:cNvPr id="0" name=""/>
        <dsp:cNvSpPr/>
      </dsp:nvSpPr>
      <dsp:spPr>
        <a:xfrm>
          <a:off x="0" y="3403888"/>
          <a:ext cx="6447990" cy="117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7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GT" sz="1800" kern="1200" noProof="0" dirty="0"/>
            <a:t>Ser un puente a los pacientes con recursos y servicios</a:t>
          </a:r>
        </a:p>
        <a:p>
          <a:pPr marL="171450" lvl="1" indent="-171450" algn="l" defTabSz="800100">
            <a:lnSpc>
              <a:spcPct val="90000"/>
            </a:lnSpc>
            <a:spcBef>
              <a:spcPct val="0"/>
            </a:spcBef>
            <a:spcAft>
              <a:spcPct val="20000"/>
            </a:spcAft>
            <a:buChar char="•"/>
          </a:pPr>
          <a:r>
            <a:rPr lang="es-GT" sz="1800" kern="1200" noProof="0" dirty="0"/>
            <a:t>Educar,  aconsejar informalmente y abogar</a:t>
          </a:r>
        </a:p>
        <a:p>
          <a:pPr marL="171450" lvl="1" indent="-171450" algn="l" defTabSz="800100">
            <a:lnSpc>
              <a:spcPct val="90000"/>
            </a:lnSpc>
            <a:spcBef>
              <a:spcPct val="0"/>
            </a:spcBef>
            <a:spcAft>
              <a:spcPct val="20000"/>
            </a:spcAft>
            <a:buChar char="•"/>
          </a:pPr>
          <a:r>
            <a:rPr lang="es-GT" sz="1800" kern="1200" noProof="0" dirty="0"/>
            <a:t>Incrementar  al acceso a esos servicios </a:t>
          </a:r>
        </a:p>
        <a:p>
          <a:pPr marL="171450" lvl="1" indent="-171450" algn="l" defTabSz="800100">
            <a:lnSpc>
              <a:spcPct val="90000"/>
            </a:lnSpc>
            <a:spcBef>
              <a:spcPct val="0"/>
            </a:spcBef>
            <a:spcAft>
              <a:spcPct val="20000"/>
            </a:spcAft>
            <a:buChar char="•"/>
          </a:pPr>
          <a:r>
            <a:rPr lang="es-GT" sz="1800" kern="1200" noProof="0" dirty="0"/>
            <a:t>Desarrollar capacidades </a:t>
          </a:r>
        </a:p>
      </dsp:txBody>
      <dsp:txXfrm>
        <a:off x="0" y="3403888"/>
        <a:ext cx="6447990" cy="11736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C213D-143F-2740-A8F5-6F0D158FC392}">
      <dsp:nvSpPr>
        <dsp:cNvPr id="0" name=""/>
        <dsp:cNvSpPr/>
      </dsp:nvSpPr>
      <dsp:spPr>
        <a:xfrm>
          <a:off x="1305"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s-GT" sz="6500" kern="1200" noProof="0" dirty="0"/>
            <a:t>Auditivo</a:t>
          </a:r>
        </a:p>
      </dsp:txBody>
      <dsp:txXfrm>
        <a:off x="1305" y="0"/>
        <a:ext cx="3394477" cy="1631877"/>
      </dsp:txXfrm>
    </dsp:sp>
    <dsp:sp modelId="{A81A2639-EE23-5340-9855-EE00E1B63EDF}">
      <dsp:nvSpPr>
        <dsp:cNvPr id="0" name=""/>
        <dsp:cNvSpPr/>
      </dsp:nvSpPr>
      <dsp:spPr>
        <a:xfrm>
          <a:off x="340753"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Hable con refuerzo positivo</a:t>
          </a:r>
        </a:p>
      </dsp:txBody>
      <dsp:txXfrm>
        <a:off x="372053" y="1663642"/>
        <a:ext cx="2652981" cy="1006061"/>
      </dsp:txXfrm>
    </dsp:sp>
    <dsp:sp modelId="{DD36129F-3A1D-ED4A-B54A-CD03ABB6168E}">
      <dsp:nvSpPr>
        <dsp:cNvPr id="0" name=""/>
        <dsp:cNvSpPr/>
      </dsp:nvSpPr>
      <dsp:spPr>
        <a:xfrm>
          <a:off x="340753"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Conversaciones en grupo</a:t>
          </a:r>
        </a:p>
      </dsp:txBody>
      <dsp:txXfrm>
        <a:off x="372053" y="2896713"/>
        <a:ext cx="2652981" cy="1006061"/>
      </dsp:txXfrm>
    </dsp:sp>
    <dsp:sp modelId="{6EBFD25C-7981-5849-A68D-A7A59CA9CC5D}">
      <dsp:nvSpPr>
        <dsp:cNvPr id="0" name=""/>
        <dsp:cNvSpPr/>
      </dsp:nvSpPr>
      <dsp:spPr>
        <a:xfrm>
          <a:off x="323509" y="4081231"/>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Leer en voz alta</a:t>
          </a:r>
        </a:p>
      </dsp:txBody>
      <dsp:txXfrm>
        <a:off x="354809" y="4112531"/>
        <a:ext cx="2652981" cy="1006061"/>
      </dsp:txXfrm>
    </dsp:sp>
    <dsp:sp modelId="{82477BA0-BF0F-AE4B-B597-1AA6ED722CFA}">
      <dsp:nvSpPr>
        <dsp:cNvPr id="0" name=""/>
        <dsp:cNvSpPr/>
      </dsp:nvSpPr>
      <dsp:spPr>
        <a:xfrm>
          <a:off x="3650368"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t>Visual</a:t>
          </a:r>
        </a:p>
      </dsp:txBody>
      <dsp:txXfrm>
        <a:off x="3650368" y="0"/>
        <a:ext cx="3394477" cy="1631877"/>
      </dsp:txXfrm>
    </dsp:sp>
    <dsp:sp modelId="{44D8D6BF-E639-A847-8FF3-BE0256D51527}">
      <dsp:nvSpPr>
        <dsp:cNvPr id="0" name=""/>
        <dsp:cNvSpPr/>
      </dsp:nvSpPr>
      <dsp:spPr>
        <a:xfrm>
          <a:off x="3989816"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Escriba</a:t>
          </a:r>
          <a:r>
            <a:rPr lang="en-US" sz="2100" kern="1200" dirty="0"/>
            <a:t> </a:t>
          </a:r>
          <a:r>
            <a:rPr lang="es-GT" sz="2100" kern="1200" noProof="0" dirty="0"/>
            <a:t>comentarios</a:t>
          </a:r>
          <a:r>
            <a:rPr lang="en-US" sz="2100" kern="1200" dirty="0"/>
            <a:t> </a:t>
          </a:r>
          <a:r>
            <a:rPr lang="en-US" sz="2100" kern="1200" dirty="0" err="1"/>
            <a:t>positivos</a:t>
          </a:r>
          <a:endParaRPr lang="en-US" sz="2100" kern="1200" dirty="0"/>
        </a:p>
      </dsp:txBody>
      <dsp:txXfrm>
        <a:off x="4021116" y="1663642"/>
        <a:ext cx="2652981" cy="1006061"/>
      </dsp:txXfrm>
    </dsp:sp>
    <dsp:sp modelId="{3ED820B5-DF38-994C-9857-936DB06F4E54}">
      <dsp:nvSpPr>
        <dsp:cNvPr id="0" name=""/>
        <dsp:cNvSpPr/>
      </dsp:nvSpPr>
      <dsp:spPr>
        <a:xfrm>
          <a:off x="3989816"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Anímelos que dibujen y tomen notas</a:t>
          </a:r>
        </a:p>
      </dsp:txBody>
      <dsp:txXfrm>
        <a:off x="4021116" y="2896713"/>
        <a:ext cx="2652981" cy="1006061"/>
      </dsp:txXfrm>
    </dsp:sp>
    <dsp:sp modelId="{EF4EA323-EA77-1C43-94E8-E249A409200E}">
      <dsp:nvSpPr>
        <dsp:cNvPr id="0" name=""/>
        <dsp:cNvSpPr/>
      </dsp:nvSpPr>
      <dsp:spPr>
        <a:xfrm>
          <a:off x="3989816" y="4098484"/>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Asegúrese que su aprendiz la vea a usted y a sus imágenes</a:t>
          </a:r>
          <a:r>
            <a:rPr lang="es-GT" sz="2100" kern="1200" noProof="0" dirty="0">
              <a:latin typeface="Gill Sans MT" panose="020B0502020104020203"/>
            </a:rPr>
            <a:t> </a:t>
          </a:r>
          <a:endParaRPr lang="es-GT" sz="2100" kern="1200" noProof="0" dirty="0"/>
        </a:p>
      </dsp:txBody>
      <dsp:txXfrm>
        <a:off x="4021116" y="4129784"/>
        <a:ext cx="2652981" cy="1006061"/>
      </dsp:txXfrm>
    </dsp:sp>
    <dsp:sp modelId="{326723F6-6CC5-B747-9DA5-C179D145FF05}">
      <dsp:nvSpPr>
        <dsp:cNvPr id="0" name=""/>
        <dsp:cNvSpPr/>
      </dsp:nvSpPr>
      <dsp:spPr>
        <a:xfrm>
          <a:off x="7213178"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GT" sz="6500" kern="1200" noProof="0" dirty="0"/>
            <a:t>Táctil</a:t>
          </a:r>
        </a:p>
      </dsp:txBody>
      <dsp:txXfrm>
        <a:off x="7213178" y="0"/>
        <a:ext cx="3394477" cy="1631877"/>
      </dsp:txXfrm>
    </dsp:sp>
    <dsp:sp modelId="{491FE20E-69BF-B34E-86DE-B6EE503E43BC}">
      <dsp:nvSpPr>
        <dsp:cNvPr id="0" name=""/>
        <dsp:cNvSpPr/>
      </dsp:nvSpPr>
      <dsp:spPr>
        <a:xfrm>
          <a:off x="7638879"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Reafirme el aprendizaje activamente</a:t>
          </a:r>
        </a:p>
      </dsp:txBody>
      <dsp:txXfrm>
        <a:off x="7670179" y="1663642"/>
        <a:ext cx="2652981" cy="1006061"/>
      </dsp:txXfrm>
    </dsp:sp>
    <dsp:sp modelId="{63863C9A-772A-D949-91F2-768C8A73EDC7}">
      <dsp:nvSpPr>
        <dsp:cNvPr id="0" name=""/>
        <dsp:cNvSpPr/>
      </dsp:nvSpPr>
      <dsp:spPr>
        <a:xfrm>
          <a:off x="7638879"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Provéale oportunidades de actividades prácticas</a:t>
          </a:r>
          <a:endParaRPr lang="en-US" sz="2100" kern="1200" dirty="0"/>
        </a:p>
      </dsp:txBody>
      <dsp:txXfrm>
        <a:off x="7670179" y="2896713"/>
        <a:ext cx="2652981" cy="1006061"/>
      </dsp:txXfrm>
    </dsp:sp>
    <dsp:sp modelId="{29604BA9-537D-5244-B81F-06BEC0AA0BDB}">
      <dsp:nvSpPr>
        <dsp:cNvPr id="0" name=""/>
        <dsp:cNvSpPr/>
      </dsp:nvSpPr>
      <dsp:spPr>
        <a:xfrm>
          <a:off x="7638879" y="4098484"/>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Trate de ser amable, aún si no se está quieto</a:t>
          </a:r>
          <a:r>
            <a:rPr lang="en-US" sz="2100" kern="1200" dirty="0">
              <a:sym typeface="Wingdings" pitchFamily="2" charset="2"/>
            </a:rPr>
            <a:t></a:t>
          </a:r>
          <a:endParaRPr lang="en-US" sz="2100" kern="1200" dirty="0"/>
        </a:p>
      </dsp:txBody>
      <dsp:txXfrm>
        <a:off x="7670179" y="4129784"/>
        <a:ext cx="2652981" cy="1006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C3B90-D0E3-4645-9836-EC96883EEB82}">
      <dsp:nvSpPr>
        <dsp:cNvPr id="0" name=""/>
        <dsp:cNvSpPr/>
      </dsp:nvSpPr>
      <dsp:spPr>
        <a:xfrm>
          <a:off x="718549" y="137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9D92F-C07F-415F-8789-FA2214075671}">
      <dsp:nvSpPr>
        <dsp:cNvPr id="0" name=""/>
        <dsp:cNvSpPr/>
      </dsp:nvSpPr>
      <dsp:spPr>
        <a:xfrm>
          <a:off x="1106112" y="388936"/>
          <a:ext cx="1043437" cy="1043437"/>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235BE6-5A1A-4E1D-A85C-179FBDE6D600}">
      <dsp:nvSpPr>
        <dsp:cNvPr id="0" name=""/>
        <dsp:cNvSpPr/>
      </dsp:nvSpPr>
      <dsp:spPr>
        <a:xfrm>
          <a:off x="137206"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s-ES" sz="2000" kern="1200" dirty="0"/>
            <a:t>Reconocer las brechas de atención</a:t>
          </a:r>
          <a:endParaRPr lang="es-GT" sz="2000" kern="1200" noProof="0" dirty="0"/>
        </a:p>
      </dsp:txBody>
      <dsp:txXfrm>
        <a:off x="137206" y="2386374"/>
        <a:ext cx="2981250" cy="720000"/>
      </dsp:txXfrm>
    </dsp:sp>
    <dsp:sp modelId="{E82A7DB5-6164-4151-8713-C18F0A9D8A64}">
      <dsp:nvSpPr>
        <dsp:cNvPr id="0" name=""/>
        <dsp:cNvSpPr/>
      </dsp:nvSpPr>
      <dsp:spPr>
        <a:xfrm>
          <a:off x="4221518" y="1373"/>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5819A9-BE2A-4647-A247-F08DF1BAE264}">
      <dsp:nvSpPr>
        <dsp:cNvPr id="0" name=""/>
        <dsp:cNvSpPr/>
      </dsp:nvSpPr>
      <dsp:spPr>
        <a:xfrm>
          <a:off x="4609081" y="388936"/>
          <a:ext cx="1043437" cy="1043437"/>
        </a:xfrm>
        <a:prstGeom prst="rect">
          <a:avLst/>
        </a:prstGeom>
        <a:blipFill rotWithShape="1">
          <a:blip xmlns:r="http://schemas.openxmlformats.org/officeDocument/2006/relationships">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208CC2-AB39-464C-851A-BA34AC616DD0}">
      <dsp:nvSpPr>
        <dsp:cNvPr id="0" name=""/>
        <dsp:cNvSpPr/>
      </dsp:nvSpPr>
      <dsp:spPr>
        <a:xfrm>
          <a:off x="3640174"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s-GT" sz="2000" kern="1200" noProof="0" dirty="0"/>
            <a:t>Definir </a:t>
          </a:r>
          <a:r>
            <a:rPr lang="es-GT" sz="2000" kern="1200" noProof="0" dirty="0" err="1"/>
            <a:t>HIPaA</a:t>
          </a:r>
          <a:r>
            <a:rPr lang="es-GT" sz="2000" kern="1200" noProof="0" dirty="0"/>
            <a:t> y PHI</a:t>
          </a:r>
        </a:p>
      </dsp:txBody>
      <dsp:txXfrm>
        <a:off x="3640174" y="2386374"/>
        <a:ext cx="2981250" cy="720000"/>
      </dsp:txXfrm>
    </dsp:sp>
    <dsp:sp modelId="{E9B562D1-880A-466A-BCC5-D5C6D149B9AF}">
      <dsp:nvSpPr>
        <dsp:cNvPr id="0" name=""/>
        <dsp:cNvSpPr/>
      </dsp:nvSpPr>
      <dsp:spPr>
        <a:xfrm>
          <a:off x="7724487" y="1373"/>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253BB-BCAA-4CC9-820E-1866F313BC7F}">
      <dsp:nvSpPr>
        <dsp:cNvPr id="0" name=""/>
        <dsp:cNvSpPr/>
      </dsp:nvSpPr>
      <dsp:spPr>
        <a:xfrm>
          <a:off x="8112050" y="388936"/>
          <a:ext cx="1043437" cy="1043437"/>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88035A-77E4-4F34-960E-D2A7126F7606}">
      <dsp:nvSpPr>
        <dsp:cNvPr id="0" name=""/>
        <dsp:cNvSpPr/>
      </dsp:nvSpPr>
      <dsp:spPr>
        <a:xfrm>
          <a:off x="7143143"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90000"/>
            </a:lnSpc>
            <a:spcBef>
              <a:spcPct val="0"/>
            </a:spcBef>
            <a:spcAft>
              <a:spcPct val="35000"/>
            </a:spcAft>
            <a:buNone/>
            <a:defRPr cap="all"/>
          </a:pPr>
          <a:r>
            <a:rPr lang="en-US" sz="2000" kern="1200" noProof="0" dirty="0" err="1"/>
            <a:t>Identificar</a:t>
          </a:r>
          <a:r>
            <a:rPr lang="en-US" sz="2000" kern="1200" noProof="0" dirty="0"/>
            <a:t> </a:t>
          </a:r>
          <a:r>
            <a:rPr lang="en-US" sz="2000" kern="1200" noProof="0" dirty="0" err="1"/>
            <a:t>formas</a:t>
          </a:r>
          <a:r>
            <a:rPr lang="en-US" sz="2000" kern="1200" noProof="0" dirty="0"/>
            <a:t> de </a:t>
          </a:r>
          <a:r>
            <a:rPr lang="en-US" sz="2000" kern="1200" noProof="0" dirty="0" err="1"/>
            <a:t>reclutar</a:t>
          </a:r>
          <a:r>
            <a:rPr lang="en-US" sz="2000" kern="1200" noProof="0" dirty="0"/>
            <a:t> </a:t>
          </a:r>
          <a:r>
            <a:rPr lang="en-US" sz="2000" kern="1200" noProof="0" dirty="0" err="1"/>
            <a:t>pacientes</a:t>
          </a:r>
          <a:endParaRPr lang="en-US" sz="2000" kern="1200" dirty="0"/>
        </a:p>
      </dsp:txBody>
      <dsp:txXfrm>
        <a:off x="7143143" y="2386374"/>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45A66-FCD3-CA46-B0AC-AB1D2B4C6C8A}">
      <dsp:nvSpPr>
        <dsp:cNvPr id="0" name=""/>
        <dsp:cNvSpPr/>
      </dsp:nvSpPr>
      <dsp:spPr>
        <a:xfrm>
          <a:off x="1656975"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err="1"/>
            <a:t>Relacionado</a:t>
          </a:r>
          <a:r>
            <a:rPr lang="en-US" sz="3100" kern="1200" dirty="0"/>
            <a:t> al </a:t>
          </a:r>
          <a:r>
            <a:rPr lang="es-GT" sz="3100" kern="1200" noProof="0" dirty="0"/>
            <a:t>sistema</a:t>
          </a:r>
        </a:p>
      </dsp:txBody>
      <dsp:txXfrm>
        <a:off x="1689567" y="34961"/>
        <a:ext cx="2160381" cy="1047598"/>
      </dsp:txXfrm>
    </dsp:sp>
    <dsp:sp modelId="{B83B1ECA-B188-F84A-9919-31E022086208}">
      <dsp:nvSpPr>
        <dsp:cNvPr id="0" name=""/>
        <dsp:cNvSpPr/>
      </dsp:nvSpPr>
      <dsp:spPr>
        <a:xfrm>
          <a:off x="1879531"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DE9A5-89F8-344A-A090-D93539547BBA}">
      <dsp:nvSpPr>
        <dsp:cNvPr id="0" name=""/>
        <dsp:cNvSpPr/>
      </dsp:nvSpPr>
      <dsp:spPr>
        <a:xfrm>
          <a:off x="2102088"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Horas de la </a:t>
          </a:r>
          <a:r>
            <a:rPr lang="en-US" sz="2100" kern="1200" dirty="0" err="1"/>
            <a:t>clínica</a:t>
          </a:r>
          <a:endParaRPr lang="en-US" sz="2100" kern="1200" dirty="0"/>
        </a:p>
      </dsp:txBody>
      <dsp:txXfrm>
        <a:off x="2134680" y="1425940"/>
        <a:ext cx="1715268" cy="1047598"/>
      </dsp:txXfrm>
    </dsp:sp>
    <dsp:sp modelId="{8EF4CA41-E878-6344-B692-FAD87F6E297E}">
      <dsp:nvSpPr>
        <dsp:cNvPr id="0" name=""/>
        <dsp:cNvSpPr/>
      </dsp:nvSpPr>
      <dsp:spPr>
        <a:xfrm>
          <a:off x="1879531"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A6086-69D0-6240-85CE-C2CD1FBD9DD7}">
      <dsp:nvSpPr>
        <dsp:cNvPr id="0" name=""/>
        <dsp:cNvSpPr/>
      </dsp:nvSpPr>
      <dsp:spPr>
        <a:xfrm>
          <a:off x="2102088"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err="1"/>
            <a:t>Obstáculo</a:t>
          </a:r>
          <a:r>
            <a:rPr lang="en-US" sz="2100" kern="1200" dirty="0"/>
            <a:t> con la </a:t>
          </a:r>
          <a:r>
            <a:rPr lang="es-GT" sz="2100" kern="1200" noProof="0" dirty="0"/>
            <a:t>farmacia</a:t>
          </a:r>
        </a:p>
      </dsp:txBody>
      <dsp:txXfrm>
        <a:off x="2134680" y="2816918"/>
        <a:ext cx="1715268" cy="1047598"/>
      </dsp:txXfrm>
    </dsp:sp>
    <dsp:sp modelId="{4BA783CB-55D1-F849-A4A9-A70AAF2AA312}">
      <dsp:nvSpPr>
        <dsp:cNvPr id="0" name=""/>
        <dsp:cNvSpPr/>
      </dsp:nvSpPr>
      <dsp:spPr>
        <a:xfrm>
          <a:off x="1879531"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26F0EF-F626-1B44-9E2B-ABBF93DF04A7}">
      <dsp:nvSpPr>
        <dsp:cNvPr id="0" name=""/>
        <dsp:cNvSpPr/>
      </dsp:nvSpPr>
      <dsp:spPr>
        <a:xfrm>
          <a:off x="2102088"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Costo del </a:t>
          </a:r>
          <a:r>
            <a:rPr lang="es-GT" sz="2100" kern="1200" noProof="0" dirty="0"/>
            <a:t>medicamento</a:t>
          </a:r>
        </a:p>
      </dsp:txBody>
      <dsp:txXfrm>
        <a:off x="2134680" y="4207896"/>
        <a:ext cx="1715268" cy="1047598"/>
      </dsp:txXfrm>
    </dsp:sp>
    <dsp:sp modelId="{2005EF8D-9F5B-134A-AC1B-2A4AFA5DD4E0}">
      <dsp:nvSpPr>
        <dsp:cNvPr id="0" name=""/>
        <dsp:cNvSpPr/>
      </dsp:nvSpPr>
      <dsp:spPr>
        <a:xfrm>
          <a:off x="4438931"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err="1"/>
            <a:t>Relacionado</a:t>
          </a:r>
          <a:r>
            <a:rPr lang="en-US" sz="3100" kern="1200" dirty="0"/>
            <a:t> al </a:t>
          </a:r>
          <a:r>
            <a:rPr lang="en-US" sz="3100" kern="1200" dirty="0" err="1"/>
            <a:t>proveedor</a:t>
          </a:r>
        </a:p>
      </dsp:txBody>
      <dsp:txXfrm>
        <a:off x="4471523" y="34961"/>
        <a:ext cx="2160381" cy="1047598"/>
      </dsp:txXfrm>
    </dsp:sp>
    <dsp:sp modelId="{B59D8759-EF04-EF4D-82C2-20B9F0B3D02E}">
      <dsp:nvSpPr>
        <dsp:cNvPr id="0" name=""/>
        <dsp:cNvSpPr/>
      </dsp:nvSpPr>
      <dsp:spPr>
        <a:xfrm>
          <a:off x="4661488"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63063D-7E42-0A47-8C47-1C500BBA05B3}">
      <dsp:nvSpPr>
        <dsp:cNvPr id="0" name=""/>
        <dsp:cNvSpPr/>
      </dsp:nvSpPr>
      <dsp:spPr>
        <a:xfrm>
          <a:off x="4884044"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Barreras </a:t>
          </a:r>
          <a:r>
            <a:rPr lang="en-US" sz="2100" kern="1200" dirty="0" err="1"/>
            <a:t>en</a:t>
          </a:r>
          <a:r>
            <a:rPr lang="en-US" sz="2100" kern="1200" dirty="0"/>
            <a:t> </a:t>
          </a:r>
          <a:r>
            <a:rPr lang="en-US" sz="2100" kern="1200" dirty="0" err="1"/>
            <a:t>el</a:t>
          </a:r>
          <a:r>
            <a:rPr lang="en-US" sz="2100" kern="1200" dirty="0"/>
            <a:t> </a:t>
          </a:r>
          <a:r>
            <a:rPr lang="es-GT" sz="2100" kern="1200" noProof="0" dirty="0"/>
            <a:t>lenguaje</a:t>
          </a:r>
        </a:p>
      </dsp:txBody>
      <dsp:txXfrm>
        <a:off x="4916636" y="1425940"/>
        <a:ext cx="1715268" cy="1047598"/>
      </dsp:txXfrm>
    </dsp:sp>
    <dsp:sp modelId="{59EB40E5-9B63-824E-B640-83D029EAC184}">
      <dsp:nvSpPr>
        <dsp:cNvPr id="0" name=""/>
        <dsp:cNvSpPr/>
      </dsp:nvSpPr>
      <dsp:spPr>
        <a:xfrm>
          <a:off x="4661488"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24C1C-1A74-7942-A3B5-7AE22C690D40}">
      <dsp:nvSpPr>
        <dsp:cNvPr id="0" name=""/>
        <dsp:cNvSpPr/>
      </dsp:nvSpPr>
      <dsp:spPr>
        <a:xfrm>
          <a:off x="4884044"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s-GT" sz="2100" kern="1200" noProof="0" dirty="0"/>
            <a:t>Información</a:t>
          </a:r>
          <a:r>
            <a:rPr lang="en-US" sz="2100" kern="1200" dirty="0"/>
            <a:t> </a:t>
          </a:r>
          <a:r>
            <a:rPr lang="en-US" sz="2100" kern="1200" dirty="0" err="1"/>
            <a:t>i</a:t>
          </a:r>
          <a:r>
            <a:rPr lang="es-GT" sz="2100" kern="1200" noProof="0" dirty="0" err="1"/>
            <a:t>nsuficiente</a:t>
          </a:r>
          <a:r>
            <a:rPr lang="en-US" sz="2100" kern="1200" dirty="0">
              <a:latin typeface="Gill Sans MT" panose="020B0502020104020203"/>
            </a:rPr>
            <a:t> </a:t>
          </a:r>
          <a:endParaRPr lang="en-US" sz="2100" kern="1200" dirty="0"/>
        </a:p>
      </dsp:txBody>
      <dsp:txXfrm>
        <a:off x="4916636" y="2816918"/>
        <a:ext cx="1715268" cy="1047598"/>
      </dsp:txXfrm>
    </dsp:sp>
    <dsp:sp modelId="{FB11B3C5-F9DB-7442-B278-7C33B2D2F8BE}">
      <dsp:nvSpPr>
        <dsp:cNvPr id="0" name=""/>
        <dsp:cNvSpPr/>
      </dsp:nvSpPr>
      <dsp:spPr>
        <a:xfrm>
          <a:off x="4661488"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3684C-7DF1-4547-8254-6CC3378689FA}">
      <dsp:nvSpPr>
        <dsp:cNvPr id="0" name=""/>
        <dsp:cNvSpPr/>
      </dsp:nvSpPr>
      <dsp:spPr>
        <a:xfrm>
          <a:off x="4884044"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Orden </a:t>
          </a:r>
          <a:r>
            <a:rPr lang="en-US" sz="2100" kern="1200" dirty="0" err="1"/>
            <a:t>equivocada</a:t>
          </a:r>
          <a:endParaRPr lang="en-US" sz="2100" kern="1200" dirty="0"/>
        </a:p>
      </dsp:txBody>
      <dsp:txXfrm>
        <a:off x="4916636" y="4207896"/>
        <a:ext cx="1715268" cy="1047598"/>
      </dsp:txXfrm>
    </dsp:sp>
    <dsp:sp modelId="{0ECD92C1-32C4-C34B-A6A3-936354FC48FD}">
      <dsp:nvSpPr>
        <dsp:cNvPr id="0" name=""/>
        <dsp:cNvSpPr/>
      </dsp:nvSpPr>
      <dsp:spPr>
        <a:xfrm>
          <a:off x="7220888"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err="1"/>
            <a:t>Relacionado</a:t>
          </a:r>
          <a:r>
            <a:rPr lang="en-US" sz="3100" kern="1200" dirty="0"/>
            <a:t> al </a:t>
          </a:r>
          <a:r>
            <a:rPr lang="en-US" sz="3100" kern="1200" dirty="0" err="1"/>
            <a:t>paciente</a:t>
          </a:r>
          <a:endParaRPr lang="en-US" sz="3100" kern="1200" dirty="0"/>
        </a:p>
      </dsp:txBody>
      <dsp:txXfrm>
        <a:off x="7253480" y="34961"/>
        <a:ext cx="2160381" cy="1047598"/>
      </dsp:txXfrm>
    </dsp:sp>
    <dsp:sp modelId="{A202D6F7-8050-544E-B746-5AAFD9F1B2FA}">
      <dsp:nvSpPr>
        <dsp:cNvPr id="0" name=""/>
        <dsp:cNvSpPr/>
      </dsp:nvSpPr>
      <dsp:spPr>
        <a:xfrm>
          <a:off x="7443444"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5AA74F-709D-A846-8DE3-E2D84E02DACC}">
      <dsp:nvSpPr>
        <dsp:cNvPr id="0" name=""/>
        <dsp:cNvSpPr/>
      </dsp:nvSpPr>
      <dsp:spPr>
        <a:xfrm>
          <a:off x="7666001"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err="1"/>
            <a:t>Transportación</a:t>
          </a:r>
          <a:endParaRPr lang="en-US" sz="2100" kern="1200" dirty="0"/>
        </a:p>
      </dsp:txBody>
      <dsp:txXfrm>
        <a:off x="7698593" y="1425940"/>
        <a:ext cx="1715268" cy="1047598"/>
      </dsp:txXfrm>
    </dsp:sp>
    <dsp:sp modelId="{1CC34E48-5FE2-9543-A63A-75D897E51002}">
      <dsp:nvSpPr>
        <dsp:cNvPr id="0" name=""/>
        <dsp:cNvSpPr/>
      </dsp:nvSpPr>
      <dsp:spPr>
        <a:xfrm>
          <a:off x="7443444"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98A3E-2AEB-954D-8776-59DFE5937CD1}">
      <dsp:nvSpPr>
        <dsp:cNvPr id="0" name=""/>
        <dsp:cNvSpPr/>
      </dsp:nvSpPr>
      <dsp:spPr>
        <a:xfrm>
          <a:off x="7666001"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err="1"/>
            <a:t>Educación</a:t>
          </a:r>
          <a:endParaRPr lang="en-US" sz="2100" kern="1200" dirty="0"/>
        </a:p>
      </dsp:txBody>
      <dsp:txXfrm>
        <a:off x="7698593" y="2816918"/>
        <a:ext cx="1715268" cy="1047598"/>
      </dsp:txXfrm>
    </dsp:sp>
    <dsp:sp modelId="{B08A74B2-569A-6F4E-90CC-CC34701BC24C}">
      <dsp:nvSpPr>
        <dsp:cNvPr id="0" name=""/>
        <dsp:cNvSpPr/>
      </dsp:nvSpPr>
      <dsp:spPr>
        <a:xfrm>
          <a:off x="7443444"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5236D4-3D28-AE44-9FCF-F1907E982264}">
      <dsp:nvSpPr>
        <dsp:cNvPr id="0" name=""/>
        <dsp:cNvSpPr/>
      </dsp:nvSpPr>
      <dsp:spPr>
        <a:xfrm>
          <a:off x="7666001"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err="1"/>
            <a:t>Aferrarse</a:t>
          </a:r>
          <a:r>
            <a:rPr lang="en-US" sz="2100" kern="1200" dirty="0"/>
            <a:t> al </a:t>
          </a:r>
          <a:r>
            <a:rPr lang="en-US" sz="2100" kern="1200" dirty="0" err="1"/>
            <a:t>tratamiento</a:t>
          </a:r>
          <a:endParaRPr lang="en-US" sz="2100" kern="1200" dirty="0"/>
        </a:p>
      </dsp:txBody>
      <dsp:txXfrm>
        <a:off x="7698593" y="4207896"/>
        <a:ext cx="1715268" cy="1047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BE399-07C2-BE4C-AC24-6C91787352E3}">
      <dsp:nvSpPr>
        <dsp:cNvPr id="0" name=""/>
        <dsp:cNvSpPr/>
      </dsp:nvSpPr>
      <dsp:spPr>
        <a:xfrm>
          <a:off x="2470034" y="137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DDBBF-11BF-4E41-B3E3-4E7EAA3A4980}">
      <dsp:nvSpPr>
        <dsp:cNvPr id="0" name=""/>
        <dsp:cNvSpPr/>
      </dsp:nvSpPr>
      <dsp:spPr>
        <a:xfrm>
          <a:off x="2857596" y="388936"/>
          <a:ext cx="1043437" cy="1043437"/>
        </a:xfrm>
        <a:prstGeom prst="rect">
          <a:avLst/>
        </a:prstGeom>
        <a:blipFill rotWithShape="1">
          <a:blip xmlns:r="http://schemas.openxmlformats.org/officeDocument/2006/relationships">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6BB0D-8DAD-4B47-845D-9ABFAB247401}">
      <dsp:nvSpPr>
        <dsp:cNvPr id="0" name=""/>
        <dsp:cNvSpPr/>
      </dsp:nvSpPr>
      <dsp:spPr>
        <a:xfrm>
          <a:off x="1888690"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noProof="0" dirty="0" err="1"/>
            <a:t>Aumentar</a:t>
          </a:r>
          <a:r>
            <a:rPr lang="en-US" sz="1600" kern="1200" noProof="0" dirty="0"/>
            <a:t> la </a:t>
          </a:r>
          <a:r>
            <a:rPr lang="en-US" sz="1600" kern="1200" noProof="0" dirty="0" err="1"/>
            <a:t>conciencia</a:t>
          </a:r>
          <a:r>
            <a:rPr lang="en-US" sz="1600" kern="1200" noProof="0" dirty="0"/>
            <a:t> </a:t>
          </a:r>
          <a:r>
            <a:rPr lang="en-US" sz="1600" kern="1200" noProof="0" dirty="0" err="1"/>
            <a:t>sobre</a:t>
          </a:r>
          <a:r>
            <a:rPr lang="en-US" sz="1600" kern="1200" noProof="0" dirty="0"/>
            <a:t> la </a:t>
          </a:r>
          <a:r>
            <a:rPr lang="en-US" sz="1600" kern="1200" noProof="0" dirty="0" err="1"/>
            <a:t>elegibilidad</a:t>
          </a:r>
          <a:endParaRPr lang="es-GT" sz="1600" kern="1200" noProof="0" dirty="0"/>
        </a:p>
      </dsp:txBody>
      <dsp:txXfrm>
        <a:off x="1888690" y="2386374"/>
        <a:ext cx="2981250" cy="720000"/>
      </dsp:txXfrm>
    </dsp:sp>
    <dsp:sp modelId="{5F7F3D9E-EFFE-4C2A-806C-04C4A33A4419}">
      <dsp:nvSpPr>
        <dsp:cNvPr id="0" name=""/>
        <dsp:cNvSpPr/>
      </dsp:nvSpPr>
      <dsp:spPr>
        <a:xfrm>
          <a:off x="5973003" y="1373"/>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BE662-2469-43AD-A70B-A91033CF99F0}">
      <dsp:nvSpPr>
        <dsp:cNvPr id="0" name=""/>
        <dsp:cNvSpPr/>
      </dsp:nvSpPr>
      <dsp:spPr>
        <a:xfrm>
          <a:off x="6360565" y="388936"/>
          <a:ext cx="1043437" cy="1043437"/>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359FBB-9996-457E-BB08-3EB3312B30B9}">
      <dsp:nvSpPr>
        <dsp:cNvPr id="0" name=""/>
        <dsp:cNvSpPr/>
      </dsp:nvSpPr>
      <dsp:spPr>
        <a:xfrm>
          <a:off x="5391659"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noProof="0" dirty="0" err="1"/>
            <a:t>Discutir</a:t>
          </a:r>
          <a:r>
            <a:rPr lang="en-US" sz="1600" kern="1200" noProof="0" dirty="0"/>
            <a:t> las </a:t>
          </a:r>
          <a:r>
            <a:rPr lang="en-US" sz="1600" kern="1200" noProof="0" dirty="0" err="1"/>
            <a:t>políticas</a:t>
          </a:r>
          <a:r>
            <a:rPr lang="en-US" sz="1600" kern="1200" noProof="0" dirty="0"/>
            <a:t> y </a:t>
          </a:r>
          <a:r>
            <a:rPr lang="en-US" sz="1600" kern="1200" noProof="0" dirty="0" err="1"/>
            <a:t>procedimientos</a:t>
          </a:r>
          <a:r>
            <a:rPr lang="en-US" sz="1600" kern="1200" noProof="0" dirty="0"/>
            <a:t> de la </a:t>
          </a:r>
          <a:r>
            <a:rPr lang="en-US" sz="1600" kern="1200" noProof="0" dirty="0" err="1"/>
            <a:t>clínica</a:t>
          </a:r>
          <a:endParaRPr lang="es-GT" sz="1600" kern="1200" noProof="0" dirty="0"/>
        </a:p>
      </dsp:txBody>
      <dsp:txXfrm>
        <a:off x="5391659" y="2386374"/>
        <a:ext cx="298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BB83D-2A44-8E40-AAC5-EFD4FBC28162}">
      <dsp:nvSpPr>
        <dsp:cNvPr id="0" name=""/>
        <dsp:cNvSpPr/>
      </dsp:nvSpPr>
      <dsp:spPr>
        <a:xfrm>
          <a:off x="0" y="0"/>
          <a:ext cx="3206750" cy="310774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ctr" defTabSz="977900" rtl="0">
            <a:lnSpc>
              <a:spcPct val="90000"/>
            </a:lnSpc>
            <a:spcBef>
              <a:spcPct val="0"/>
            </a:spcBef>
            <a:spcAft>
              <a:spcPct val="35000"/>
            </a:spcAft>
            <a:buNone/>
          </a:pPr>
          <a:r>
            <a:rPr lang="es-GT" sz="2200" kern="1200" noProof="0" dirty="0"/>
            <a:t>Identifique las necesidades en la pirámide </a:t>
          </a:r>
          <a:r>
            <a:rPr lang="en-US" sz="2200" kern="1200" dirty="0"/>
            <a:t>de Maslow</a:t>
          </a:r>
        </a:p>
      </dsp:txBody>
      <dsp:txXfrm>
        <a:off x="0" y="1180944"/>
        <a:ext cx="3206750" cy="1864648"/>
      </dsp:txXfrm>
    </dsp:sp>
    <dsp:sp modelId="{F8A06C59-987F-B949-BE81-160A39C0CEED}">
      <dsp:nvSpPr>
        <dsp:cNvPr id="0" name=""/>
        <dsp:cNvSpPr/>
      </dsp:nvSpPr>
      <dsp:spPr>
        <a:xfrm>
          <a:off x="1137212" y="310774"/>
          <a:ext cx="932324" cy="93232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1273748" y="447310"/>
        <a:ext cx="659252" cy="659252"/>
      </dsp:txXfrm>
    </dsp:sp>
    <dsp:sp modelId="{BDCA1CA2-F57D-DD4F-A479-343BB3AEC605}">
      <dsp:nvSpPr>
        <dsp:cNvPr id="0" name=""/>
        <dsp:cNvSpPr/>
      </dsp:nvSpPr>
      <dsp:spPr>
        <a:xfrm>
          <a:off x="0" y="3107676"/>
          <a:ext cx="3206750" cy="72"/>
        </a:xfrm>
        <a:prstGeom prst="rect">
          <a:avLst/>
        </a:prstGeom>
        <a:solidFill>
          <a:schemeClr val="accent5">
            <a:hueOff val="-47975"/>
            <a:satOff val="-1779"/>
            <a:lumOff val="2823"/>
            <a:alphaOff val="0"/>
          </a:schemeClr>
        </a:solidFill>
        <a:ln w="12700" cap="flat" cmpd="sng" algn="ctr">
          <a:solidFill>
            <a:schemeClr val="accent5">
              <a:hueOff val="-47975"/>
              <a:satOff val="-1779"/>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368F6-CB68-624F-8298-78AD96C68424}">
      <dsp:nvSpPr>
        <dsp:cNvPr id="0" name=""/>
        <dsp:cNvSpPr/>
      </dsp:nvSpPr>
      <dsp:spPr>
        <a:xfrm>
          <a:off x="3527425" y="0"/>
          <a:ext cx="3206750" cy="3107748"/>
        </a:xfrm>
        <a:prstGeom prst="rect">
          <a:avLst/>
        </a:prstGeom>
        <a:solidFill>
          <a:schemeClr val="accent5">
            <a:tint val="40000"/>
            <a:alpha val="90000"/>
            <a:hueOff val="-67937"/>
            <a:satOff val="-998"/>
            <a:lumOff val="1428"/>
            <a:alphaOff val="0"/>
          </a:schemeClr>
        </a:solidFill>
        <a:ln w="12700" cap="flat" cmpd="sng" algn="ctr">
          <a:solidFill>
            <a:schemeClr val="accent5">
              <a:tint val="40000"/>
              <a:alpha val="90000"/>
              <a:hueOff val="-67937"/>
              <a:satOff val="-998"/>
              <a:lumOff val="14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ctr" defTabSz="977900" rtl="0">
            <a:lnSpc>
              <a:spcPct val="90000"/>
            </a:lnSpc>
            <a:spcBef>
              <a:spcPct val="0"/>
            </a:spcBef>
            <a:spcAft>
              <a:spcPct val="35000"/>
            </a:spcAft>
            <a:buNone/>
          </a:pPr>
          <a:r>
            <a:rPr lang="es-GT" sz="2200" kern="1200" noProof="0" dirty="0"/>
            <a:t>Analice si lo preocupante del paciente es emergente versus no emergente</a:t>
          </a:r>
        </a:p>
      </dsp:txBody>
      <dsp:txXfrm>
        <a:off x="3527425" y="1180944"/>
        <a:ext cx="3206750" cy="1864648"/>
      </dsp:txXfrm>
    </dsp:sp>
    <dsp:sp modelId="{D536707F-3D89-5B42-815F-C3FA4A4F231A}">
      <dsp:nvSpPr>
        <dsp:cNvPr id="0" name=""/>
        <dsp:cNvSpPr/>
      </dsp:nvSpPr>
      <dsp:spPr>
        <a:xfrm>
          <a:off x="4664637" y="310774"/>
          <a:ext cx="932324" cy="932324"/>
        </a:xfrm>
        <a:prstGeom prst="ellipse">
          <a:avLst/>
        </a:prstGeom>
        <a:solidFill>
          <a:schemeClr val="accent5">
            <a:hueOff val="-95949"/>
            <a:satOff val="-3559"/>
            <a:lumOff val="5647"/>
            <a:alphaOff val="0"/>
          </a:schemeClr>
        </a:solidFill>
        <a:ln w="12700" cap="flat" cmpd="sng" algn="ctr">
          <a:solidFill>
            <a:schemeClr val="accent5">
              <a:hueOff val="-95949"/>
              <a:satOff val="-3559"/>
              <a:lumOff val="5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4801173" y="447310"/>
        <a:ext cx="659252" cy="659252"/>
      </dsp:txXfrm>
    </dsp:sp>
    <dsp:sp modelId="{7B396AED-8430-9F41-933B-854C8A69C719}">
      <dsp:nvSpPr>
        <dsp:cNvPr id="0" name=""/>
        <dsp:cNvSpPr/>
      </dsp:nvSpPr>
      <dsp:spPr>
        <a:xfrm>
          <a:off x="3527425" y="3107676"/>
          <a:ext cx="3206750" cy="72"/>
        </a:xfrm>
        <a:prstGeom prst="rect">
          <a:avLst/>
        </a:prstGeom>
        <a:solidFill>
          <a:schemeClr val="accent5">
            <a:hueOff val="-143924"/>
            <a:satOff val="-5338"/>
            <a:lumOff val="8470"/>
            <a:alphaOff val="0"/>
          </a:schemeClr>
        </a:solidFill>
        <a:ln w="12700" cap="flat" cmpd="sng" algn="ctr">
          <a:solidFill>
            <a:schemeClr val="accent5">
              <a:hueOff val="-143924"/>
              <a:satOff val="-5338"/>
              <a:lumOff val="8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1EF36A-5614-A140-A401-BC5DCD5D98A9}">
      <dsp:nvSpPr>
        <dsp:cNvPr id="0" name=""/>
        <dsp:cNvSpPr/>
      </dsp:nvSpPr>
      <dsp:spPr>
        <a:xfrm>
          <a:off x="7054850" y="0"/>
          <a:ext cx="3206750" cy="3107748"/>
        </a:xfrm>
        <a:prstGeom prst="rect">
          <a:avLst/>
        </a:prstGeom>
        <a:solidFill>
          <a:schemeClr val="accent5">
            <a:tint val="40000"/>
            <a:alpha val="90000"/>
            <a:hueOff val="-135874"/>
            <a:satOff val="-1995"/>
            <a:lumOff val="2856"/>
            <a:alphaOff val="0"/>
          </a:schemeClr>
        </a:solidFill>
        <a:ln w="12700" cap="flat" cmpd="sng" algn="ctr">
          <a:solidFill>
            <a:schemeClr val="accent5">
              <a:tint val="40000"/>
              <a:alpha val="90000"/>
              <a:hueOff val="-135874"/>
              <a:satOff val="-1995"/>
              <a:lumOff val="28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ctr" defTabSz="977900" rtl="0">
            <a:lnSpc>
              <a:spcPct val="90000"/>
            </a:lnSpc>
            <a:spcBef>
              <a:spcPct val="0"/>
            </a:spcBef>
            <a:spcAft>
              <a:spcPct val="35000"/>
            </a:spcAft>
            <a:buNone/>
          </a:pPr>
          <a:r>
            <a:rPr lang="es-GT" sz="2200" kern="1200" noProof="0" dirty="0"/>
            <a:t>Indique las características del individuo que afectan su aprendizaje</a:t>
          </a:r>
          <a:r>
            <a:rPr lang="es-GT" sz="2200" kern="1200" noProof="0" dirty="0">
              <a:latin typeface="Gill Sans MT" panose="020B0502020104020203"/>
            </a:rPr>
            <a:t> </a:t>
          </a:r>
          <a:endParaRPr lang="es-GT" sz="2200" kern="1200" noProof="0" dirty="0"/>
        </a:p>
      </dsp:txBody>
      <dsp:txXfrm>
        <a:off x="7054850" y="1180944"/>
        <a:ext cx="3206750" cy="1864648"/>
      </dsp:txXfrm>
    </dsp:sp>
    <dsp:sp modelId="{BD0B310B-F1D9-A64A-B307-B2475BE42CCB}">
      <dsp:nvSpPr>
        <dsp:cNvPr id="0" name=""/>
        <dsp:cNvSpPr/>
      </dsp:nvSpPr>
      <dsp:spPr>
        <a:xfrm>
          <a:off x="8192062" y="310774"/>
          <a:ext cx="932324" cy="932324"/>
        </a:xfrm>
        <a:prstGeom prst="ellipse">
          <a:avLst/>
        </a:prstGeom>
        <a:solidFill>
          <a:schemeClr val="accent5">
            <a:hueOff val="-191898"/>
            <a:satOff val="-7118"/>
            <a:lumOff val="11294"/>
            <a:alphaOff val="0"/>
          </a:schemeClr>
        </a:solidFill>
        <a:ln w="12700" cap="flat" cmpd="sng" algn="ctr">
          <a:solidFill>
            <a:schemeClr val="accent5">
              <a:hueOff val="-191898"/>
              <a:satOff val="-7118"/>
              <a:lumOff val="11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8328598" y="447310"/>
        <a:ext cx="659252" cy="659252"/>
      </dsp:txXfrm>
    </dsp:sp>
    <dsp:sp modelId="{CE6AA62E-D8E8-264A-BDFC-E549DF639919}">
      <dsp:nvSpPr>
        <dsp:cNvPr id="0" name=""/>
        <dsp:cNvSpPr/>
      </dsp:nvSpPr>
      <dsp:spPr>
        <a:xfrm>
          <a:off x="7054850" y="3107676"/>
          <a:ext cx="3206750" cy="72"/>
        </a:xfrm>
        <a:prstGeom prst="rect">
          <a:avLst/>
        </a:prstGeom>
        <a:solidFill>
          <a:schemeClr val="accent5">
            <a:hueOff val="-239873"/>
            <a:satOff val="-8897"/>
            <a:lumOff val="14117"/>
            <a:alphaOff val="0"/>
          </a:schemeClr>
        </a:solidFill>
        <a:ln w="12700" cap="flat" cmpd="sng" algn="ctr">
          <a:solidFill>
            <a:schemeClr val="accent5">
              <a:hueOff val="-239873"/>
              <a:satOff val="-8897"/>
              <a:lumOff val="141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6F65D-D578-3E49-B75E-55056E0EA8E8}">
      <dsp:nvSpPr>
        <dsp:cNvPr id="0" name=""/>
        <dsp:cNvSpPr/>
      </dsp:nvSpPr>
      <dsp:spPr>
        <a:xfrm rot="5400000">
          <a:off x="-350082" y="352541"/>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CONFIANZA</a:t>
          </a:r>
        </a:p>
      </dsp:txBody>
      <dsp:txXfrm rot="-5400000">
        <a:off x="2" y="819318"/>
        <a:ext cx="1633719" cy="700166"/>
      </dsp:txXfrm>
    </dsp:sp>
    <dsp:sp modelId="{8F888D8C-B3B2-A84C-96C4-B897C81B3E6F}">
      <dsp:nvSpPr>
        <dsp:cNvPr id="0" name=""/>
        <dsp:cNvSpPr/>
      </dsp:nvSpPr>
      <dsp:spPr>
        <a:xfrm rot="5400000">
          <a:off x="5832130" y="-4195952"/>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rtl="0">
            <a:lnSpc>
              <a:spcPct val="90000"/>
            </a:lnSpc>
            <a:spcBef>
              <a:spcPct val="0"/>
            </a:spcBef>
            <a:spcAft>
              <a:spcPct val="15000"/>
            </a:spcAft>
            <a:buChar char="•"/>
          </a:pPr>
          <a:r>
            <a:rPr lang="es-GT" sz="4400" kern="1200" noProof="0" dirty="0"/>
            <a:t>El paciente puede que le diga a un CHW lo que le preocupe y no a su doctor</a:t>
          </a:r>
          <a:r>
            <a:rPr lang="es-GT" sz="4400" kern="1200" noProof="0" dirty="0">
              <a:latin typeface="Gill Sans MT" panose="020B0502020104020203"/>
            </a:rPr>
            <a:t> </a:t>
          </a:r>
          <a:endParaRPr lang="es-GT" sz="4400" kern="1200" noProof="0" dirty="0"/>
        </a:p>
      </dsp:txBody>
      <dsp:txXfrm rot="-5400000">
        <a:off x="1633720" y="76513"/>
        <a:ext cx="9839792" cy="1368915"/>
      </dsp:txXfrm>
    </dsp:sp>
    <dsp:sp modelId="{00D7A9C7-5216-454C-A784-882C3F75B8D3}">
      <dsp:nvSpPr>
        <dsp:cNvPr id="0" name=""/>
        <dsp:cNvSpPr/>
      </dsp:nvSpPr>
      <dsp:spPr>
        <a:xfrm rot="5400000">
          <a:off x="-350082" y="2497840"/>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SEGURIDAD</a:t>
          </a:r>
        </a:p>
      </dsp:txBody>
      <dsp:txXfrm rot="-5400000">
        <a:off x="2" y="2964617"/>
        <a:ext cx="1633719" cy="700166"/>
      </dsp:txXfrm>
    </dsp:sp>
    <dsp:sp modelId="{D95ED613-F464-F646-AFD0-DC32065CA1AB}">
      <dsp:nvSpPr>
        <dsp:cNvPr id="0" name=""/>
        <dsp:cNvSpPr/>
      </dsp:nvSpPr>
      <dsp:spPr>
        <a:xfrm rot="5400000">
          <a:off x="5832130" y="-2050653"/>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rtl="0">
            <a:lnSpc>
              <a:spcPct val="90000"/>
            </a:lnSpc>
            <a:spcBef>
              <a:spcPct val="0"/>
            </a:spcBef>
            <a:spcAft>
              <a:spcPct val="15000"/>
            </a:spcAft>
            <a:buChar char="•"/>
          </a:pPr>
          <a:r>
            <a:rPr lang="es-GT" sz="4400" kern="1200" noProof="0" dirty="0"/>
            <a:t>Mantenga al paciente a salvo para saber </a:t>
          </a:r>
          <a:r>
            <a:rPr lang="es-GT" sz="4400" kern="1200" noProof="0" dirty="0" err="1"/>
            <a:t>cuando</a:t>
          </a:r>
          <a:r>
            <a:rPr lang="es-GT" sz="4400" kern="1200" noProof="0" dirty="0"/>
            <a:t> ayudar</a:t>
          </a:r>
        </a:p>
      </dsp:txBody>
      <dsp:txXfrm rot="-5400000">
        <a:off x="1633720" y="2221812"/>
        <a:ext cx="9839792" cy="1368915"/>
      </dsp:txXfrm>
    </dsp:sp>
    <dsp:sp modelId="{9DC795DA-5856-BF44-946D-DACF6BCB9E34}">
      <dsp:nvSpPr>
        <dsp:cNvPr id="0" name=""/>
        <dsp:cNvSpPr/>
      </dsp:nvSpPr>
      <dsp:spPr>
        <a:xfrm rot="5400000">
          <a:off x="-350082" y="4643138"/>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CONECCIÓN</a:t>
          </a:r>
        </a:p>
      </dsp:txBody>
      <dsp:txXfrm rot="-5400000">
        <a:off x="2" y="5109915"/>
        <a:ext cx="1633719" cy="700166"/>
      </dsp:txXfrm>
    </dsp:sp>
    <dsp:sp modelId="{66B11CE1-37E9-3A48-8FAE-B91888D50231}">
      <dsp:nvSpPr>
        <dsp:cNvPr id="0" name=""/>
        <dsp:cNvSpPr/>
      </dsp:nvSpPr>
      <dsp:spPr>
        <a:xfrm rot="5400000">
          <a:off x="5832130" y="94645"/>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rtl="0">
            <a:lnSpc>
              <a:spcPct val="90000"/>
            </a:lnSpc>
            <a:spcBef>
              <a:spcPct val="0"/>
            </a:spcBef>
            <a:spcAft>
              <a:spcPct val="15000"/>
            </a:spcAft>
            <a:buChar char="•"/>
          </a:pPr>
          <a:r>
            <a:rPr lang="en-US" sz="4400" kern="1200" dirty="0"/>
            <a:t>¡</a:t>
          </a:r>
          <a:r>
            <a:rPr lang="es-GT" sz="4400" kern="1200" noProof="0" dirty="0"/>
            <a:t>Un CHW es un puente para una mejor salud!</a:t>
          </a:r>
        </a:p>
      </dsp:txBody>
      <dsp:txXfrm rot="-5400000">
        <a:off x="1633720" y="4367111"/>
        <a:ext cx="9839792" cy="13689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6078F-5708-AC4C-BDDF-CE8CDC251649}">
      <dsp:nvSpPr>
        <dsp:cNvPr id="0" name=""/>
        <dsp:cNvSpPr/>
      </dsp:nvSpPr>
      <dsp:spPr>
        <a:xfrm>
          <a:off x="1477687" y="-355899"/>
          <a:ext cx="5379671" cy="5379671"/>
        </a:xfrm>
        <a:prstGeom prst="circularArrow">
          <a:avLst>
            <a:gd name="adj1" fmla="val 5544"/>
            <a:gd name="adj2" fmla="val 330680"/>
            <a:gd name="adj3" fmla="val 12958788"/>
            <a:gd name="adj4" fmla="val 17905899"/>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60A85-4103-0542-B911-25CA54D0B1EB}">
      <dsp:nvSpPr>
        <dsp:cNvPr id="0" name=""/>
        <dsp:cNvSpPr/>
      </dsp:nvSpPr>
      <dsp:spPr>
        <a:xfrm>
          <a:off x="2495441" y="0"/>
          <a:ext cx="3344162"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Pre-</a:t>
          </a:r>
          <a:r>
            <a:rPr lang="es-GT" sz="2700" kern="1200" noProof="0" dirty="0"/>
            <a:t>contemplación</a:t>
          </a:r>
        </a:p>
      </dsp:txBody>
      <dsp:txXfrm>
        <a:off x="2557147" y="61706"/>
        <a:ext cx="3220750" cy="1140634"/>
      </dsp:txXfrm>
    </dsp:sp>
    <dsp:sp modelId="{FF918D67-A395-874D-85DC-DE936256A463}">
      <dsp:nvSpPr>
        <dsp:cNvPr id="0" name=""/>
        <dsp:cNvSpPr/>
      </dsp:nvSpPr>
      <dsp:spPr>
        <a:xfrm>
          <a:off x="4981774" y="1587460"/>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err="1"/>
            <a:t>Contemplación</a:t>
          </a:r>
          <a:endParaRPr lang="en-US" sz="2700" kern="1200" dirty="0"/>
        </a:p>
      </dsp:txBody>
      <dsp:txXfrm>
        <a:off x="5043480" y="1649166"/>
        <a:ext cx="2404681" cy="1140634"/>
      </dsp:txXfrm>
    </dsp:sp>
    <dsp:sp modelId="{12D7B041-7028-1B45-8C96-17C9004EBD6A}">
      <dsp:nvSpPr>
        <dsp:cNvPr id="0" name=""/>
        <dsp:cNvSpPr/>
      </dsp:nvSpPr>
      <dsp:spPr>
        <a:xfrm>
          <a:off x="4148393" y="4152345"/>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GT" sz="2700" kern="1200" noProof="0" dirty="0"/>
            <a:t>Preparación</a:t>
          </a:r>
        </a:p>
      </dsp:txBody>
      <dsp:txXfrm>
        <a:off x="4210099" y="4214051"/>
        <a:ext cx="2404681" cy="1140634"/>
      </dsp:txXfrm>
    </dsp:sp>
    <dsp:sp modelId="{15F08FFA-B9A7-8A4A-8272-A64BB6ED7061}">
      <dsp:nvSpPr>
        <dsp:cNvPr id="0" name=""/>
        <dsp:cNvSpPr/>
      </dsp:nvSpPr>
      <dsp:spPr>
        <a:xfrm>
          <a:off x="1443574" y="4154620"/>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GT" sz="2700" kern="1200" noProof="0" dirty="0"/>
            <a:t>Acción</a:t>
          </a:r>
        </a:p>
      </dsp:txBody>
      <dsp:txXfrm>
        <a:off x="1505280" y="4216326"/>
        <a:ext cx="2404681" cy="1140634"/>
      </dsp:txXfrm>
    </dsp:sp>
    <dsp:sp modelId="{15CE14B2-F62C-5941-8EB1-FD56B3ACCBD7}">
      <dsp:nvSpPr>
        <dsp:cNvPr id="0" name=""/>
        <dsp:cNvSpPr/>
      </dsp:nvSpPr>
      <dsp:spPr>
        <a:xfrm>
          <a:off x="618131" y="1587460"/>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Mantenimiento</a:t>
          </a:r>
        </a:p>
      </dsp:txBody>
      <dsp:txXfrm>
        <a:off x="679837" y="1649166"/>
        <a:ext cx="2404681" cy="11406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C5DD0-750D-EB46-9718-71059661FA00}">
      <dsp:nvSpPr>
        <dsp:cNvPr id="0" name=""/>
        <dsp:cNvSpPr/>
      </dsp:nvSpPr>
      <dsp:spPr>
        <a:xfrm>
          <a:off x="8280" y="860493"/>
          <a:ext cx="3205197" cy="128207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s-GT" sz="5500" kern="1200" noProof="0" dirty="0"/>
            <a:t>Auditivo</a:t>
          </a:r>
        </a:p>
      </dsp:txBody>
      <dsp:txXfrm>
        <a:off x="8280" y="860493"/>
        <a:ext cx="3205197" cy="1282079"/>
      </dsp:txXfrm>
    </dsp:sp>
    <dsp:sp modelId="{E74418EC-164E-0147-9F64-EA1EA4C6DC4A}">
      <dsp:nvSpPr>
        <dsp:cNvPr id="0" name=""/>
        <dsp:cNvSpPr/>
      </dsp:nvSpPr>
      <dsp:spPr>
        <a:xfrm>
          <a:off x="8280" y="2142573"/>
          <a:ext cx="3205197" cy="2415599"/>
        </a:xfrm>
        <a:prstGeom prst="rect">
          <a:avLst/>
        </a:prstGeom>
        <a:blipFill rotWithShape="0">
          <a:blip xmlns:r="http://schemas.openxmlformats.org/officeDocument/2006/relationships" r:embed="rId1"/>
          <a:srcRect/>
          <a:stretch>
            <a:fillRect t="-13000" b="-13000"/>
          </a:stretch>
        </a:blip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3370" tIns="293370" rIns="391160" bIns="440055" numCol="1" spcCol="1270" anchor="t" anchorCtr="0">
          <a:noAutofit/>
        </a:bodyPr>
        <a:lstStyle/>
        <a:p>
          <a:pPr marL="285750" lvl="1" indent="-285750" algn="l" defTabSz="2444750" rtl="0">
            <a:lnSpc>
              <a:spcPct val="90000"/>
            </a:lnSpc>
            <a:spcBef>
              <a:spcPct val="0"/>
            </a:spcBef>
            <a:spcAft>
              <a:spcPct val="15000"/>
            </a:spcAft>
            <a:buChar char="•"/>
          </a:pPr>
          <a:r>
            <a:rPr lang="en-US" sz="5500" kern="1200"/>
            <a:t> </a:t>
          </a:r>
        </a:p>
      </dsp:txBody>
      <dsp:txXfrm>
        <a:off x="8280" y="2142573"/>
        <a:ext cx="3205197" cy="2415599"/>
      </dsp:txXfrm>
    </dsp:sp>
    <dsp:sp modelId="{AA9F2F27-7E1E-0B4C-AEDD-696B93549C2F}">
      <dsp:nvSpPr>
        <dsp:cNvPr id="0" name=""/>
        <dsp:cNvSpPr/>
      </dsp:nvSpPr>
      <dsp:spPr>
        <a:xfrm>
          <a:off x="3662205" y="860493"/>
          <a:ext cx="3205197" cy="128207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US" sz="5500" kern="1200" dirty="0"/>
            <a:t>Visual</a:t>
          </a:r>
        </a:p>
      </dsp:txBody>
      <dsp:txXfrm>
        <a:off x="3662205" y="860493"/>
        <a:ext cx="3205197" cy="1282079"/>
      </dsp:txXfrm>
    </dsp:sp>
    <dsp:sp modelId="{0C6A1B77-4D10-374C-849B-986696DF90F5}">
      <dsp:nvSpPr>
        <dsp:cNvPr id="0" name=""/>
        <dsp:cNvSpPr/>
      </dsp:nvSpPr>
      <dsp:spPr>
        <a:xfrm>
          <a:off x="3662205" y="2142573"/>
          <a:ext cx="3205197" cy="2415599"/>
        </a:xfrm>
        <a:prstGeom prst="rect">
          <a:avLst/>
        </a:prstGeom>
        <a:blipFill rotWithShape="0">
          <a:blip xmlns:r="http://schemas.openxmlformats.org/officeDocument/2006/relationships" r:embed="rId2"/>
          <a:srcRect/>
          <a:stretch>
            <a:fillRect l="-12000" r="-12000"/>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3370" tIns="293370" rIns="391160" bIns="440055" numCol="1" spcCol="1270" anchor="t" anchorCtr="0">
          <a:noAutofit/>
        </a:bodyPr>
        <a:lstStyle/>
        <a:p>
          <a:pPr marL="285750" lvl="1" indent="-285750" algn="l" defTabSz="2444750" rtl="0">
            <a:lnSpc>
              <a:spcPct val="90000"/>
            </a:lnSpc>
            <a:spcBef>
              <a:spcPct val="0"/>
            </a:spcBef>
            <a:spcAft>
              <a:spcPct val="15000"/>
            </a:spcAft>
            <a:buChar char="•"/>
          </a:pPr>
          <a:r>
            <a:rPr lang="en-US" sz="5500" kern="1200"/>
            <a:t> </a:t>
          </a:r>
        </a:p>
      </dsp:txBody>
      <dsp:txXfrm>
        <a:off x="3662205" y="2142573"/>
        <a:ext cx="3205197" cy="2415599"/>
      </dsp:txXfrm>
    </dsp:sp>
    <dsp:sp modelId="{4440A712-3713-8040-8214-65D28730C671}">
      <dsp:nvSpPr>
        <dsp:cNvPr id="0" name=""/>
        <dsp:cNvSpPr/>
      </dsp:nvSpPr>
      <dsp:spPr>
        <a:xfrm>
          <a:off x="7370812" y="832472"/>
          <a:ext cx="3205197" cy="128207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s-GT" sz="5500" kern="1200" noProof="0" dirty="0"/>
            <a:t>Táctil</a:t>
          </a:r>
        </a:p>
      </dsp:txBody>
      <dsp:txXfrm>
        <a:off x="7370812" y="832472"/>
        <a:ext cx="3205197" cy="1282079"/>
      </dsp:txXfrm>
    </dsp:sp>
    <dsp:sp modelId="{AC9E080D-5A6B-CC43-877D-3155934B7C75}">
      <dsp:nvSpPr>
        <dsp:cNvPr id="0" name=""/>
        <dsp:cNvSpPr/>
      </dsp:nvSpPr>
      <dsp:spPr>
        <a:xfrm flipV="1">
          <a:off x="7316131" y="2058510"/>
          <a:ext cx="3314559" cy="2527683"/>
        </a:xfrm>
        <a:prstGeom prst="rect">
          <a:avLst/>
        </a:prstGeom>
        <a:blipFill rotWithShape="0">
          <a:blip xmlns:r="http://schemas.openxmlformats.org/officeDocument/2006/relationships" r:embed="rId3"/>
          <a:srcRect/>
          <a:stretch>
            <a:fillRect l="-33000" r="-33000"/>
          </a:stretch>
        </a:blip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3370" tIns="293370" rIns="391160" bIns="440055" numCol="1" spcCol="1270" anchor="t" anchorCtr="0">
          <a:noAutofit/>
        </a:bodyPr>
        <a:lstStyle/>
        <a:p>
          <a:pPr marL="285750" lvl="1" indent="-285750" algn="l" defTabSz="2444750">
            <a:lnSpc>
              <a:spcPct val="90000"/>
            </a:lnSpc>
            <a:spcBef>
              <a:spcPct val="0"/>
            </a:spcBef>
            <a:spcAft>
              <a:spcPct val="15000"/>
            </a:spcAft>
            <a:buChar char="•"/>
          </a:pPr>
          <a:r>
            <a:rPr lang="en-US" sz="5500" kern="1200"/>
            <a:t> </a:t>
          </a:r>
        </a:p>
      </dsp:txBody>
      <dsp:txXfrm rot="10800000">
        <a:off x="7316131" y="2058510"/>
        <a:ext cx="3314559" cy="25276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7BACC-31BC-264C-B4E3-9BEA15B04709}">
      <dsp:nvSpPr>
        <dsp:cNvPr id="0" name=""/>
        <dsp:cNvSpPr/>
      </dsp:nvSpPr>
      <dsp:spPr>
        <a:xfrm>
          <a:off x="1989677" y="0"/>
          <a:ext cx="6613071" cy="6613071"/>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CD9F3-DE99-3343-8BC2-025658CDFE6B}">
      <dsp:nvSpPr>
        <dsp:cNvPr id="0" name=""/>
        <dsp:cNvSpPr/>
      </dsp:nvSpPr>
      <dsp:spPr>
        <a:xfrm>
          <a:off x="3163943" y="518011"/>
          <a:ext cx="4298496" cy="979044"/>
        </a:xfrm>
        <a:prstGeom prst="roundRect">
          <a:avLst/>
        </a:prstGeom>
        <a:solidFill>
          <a:schemeClr val="lt1">
            <a:alpha val="90000"/>
            <a:hueOff val="0"/>
            <a:satOff val="0"/>
            <a:lumOff val="0"/>
            <a:alphaOff val="0"/>
          </a:schemeClr>
        </a:solidFill>
        <a:ln w="6985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GT" sz="3000" kern="1200" noProof="0" dirty="0"/>
            <a:t>Estilos de aprendizaje</a:t>
          </a:r>
        </a:p>
      </dsp:txBody>
      <dsp:txXfrm>
        <a:off x="3211736" y="565804"/>
        <a:ext cx="4202910" cy="883458"/>
      </dsp:txXfrm>
    </dsp:sp>
    <dsp:sp modelId="{CFA0F7A7-CA92-764F-BD0F-4A2AD78205EF}">
      <dsp:nvSpPr>
        <dsp:cNvPr id="0" name=""/>
        <dsp:cNvSpPr/>
      </dsp:nvSpPr>
      <dsp:spPr>
        <a:xfrm>
          <a:off x="4712777" y="1765911"/>
          <a:ext cx="5465365" cy="1223805"/>
        </a:xfrm>
        <a:prstGeom prst="roundRect">
          <a:avLst/>
        </a:prstGeom>
        <a:solidFill>
          <a:schemeClr val="lt1">
            <a:alpha val="90000"/>
            <a:hueOff val="0"/>
            <a:satOff val="0"/>
            <a:lumOff val="0"/>
            <a:alphaOff val="0"/>
          </a:schemeClr>
        </a:solidFill>
        <a:ln w="12700" cap="flat" cmpd="sng" algn="ctr">
          <a:solidFill>
            <a:schemeClr val="accent3">
              <a:hueOff val="1036186"/>
              <a:satOff val="-15329"/>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GT" sz="1600" b="1" kern="1200" noProof="0" dirty="0"/>
            <a:t>Auditivo</a:t>
          </a:r>
        </a:p>
        <a:p>
          <a:pPr marL="114300" lvl="1" indent="-114300" algn="l" defTabSz="622300" rtl="0">
            <a:lnSpc>
              <a:spcPct val="90000"/>
            </a:lnSpc>
            <a:spcBef>
              <a:spcPct val="0"/>
            </a:spcBef>
            <a:spcAft>
              <a:spcPct val="15000"/>
            </a:spcAft>
            <a:buChar char="•"/>
          </a:pPr>
          <a:r>
            <a:rPr lang="es-GT" sz="1400" kern="1200" noProof="0" dirty="0"/>
            <a:t>Aprende por el oír</a:t>
          </a:r>
        </a:p>
        <a:p>
          <a:pPr marL="114300" lvl="1" indent="-114300" algn="l" defTabSz="622300" rtl="0">
            <a:lnSpc>
              <a:spcPct val="90000"/>
            </a:lnSpc>
            <a:spcBef>
              <a:spcPct val="0"/>
            </a:spcBef>
            <a:spcAft>
              <a:spcPct val="15000"/>
            </a:spcAft>
            <a:buChar char="•"/>
          </a:pPr>
          <a:r>
            <a:rPr lang="es-GT" sz="1400" kern="1200" noProof="0" dirty="0"/>
            <a:t>Puede que repita la conversación palabra por palabra</a:t>
          </a:r>
          <a:r>
            <a:rPr lang="es-GT" sz="1400" kern="1200" noProof="0" dirty="0">
              <a:latin typeface="Gill Sans MT" panose="020B0502020104020203"/>
            </a:rPr>
            <a:t> </a:t>
          </a:r>
        </a:p>
        <a:p>
          <a:pPr marL="114300" lvl="1" indent="-114300" algn="l" defTabSz="622300" rtl="0">
            <a:lnSpc>
              <a:spcPct val="90000"/>
            </a:lnSpc>
            <a:spcBef>
              <a:spcPct val="0"/>
            </a:spcBef>
            <a:spcAft>
              <a:spcPct val="15000"/>
            </a:spcAft>
            <a:buChar char="•"/>
          </a:pPr>
          <a:r>
            <a:rPr lang="es-GT" sz="1400" kern="1200" noProof="0" dirty="0"/>
            <a:t>Transmite su comprensión al decir “Te escucho”</a:t>
          </a:r>
        </a:p>
      </dsp:txBody>
      <dsp:txXfrm>
        <a:off x="4772518" y="1825652"/>
        <a:ext cx="5345883" cy="1104323"/>
      </dsp:txXfrm>
    </dsp:sp>
    <dsp:sp modelId="{C6378646-FCC3-0446-82E7-81611131FA36}">
      <dsp:nvSpPr>
        <dsp:cNvPr id="0" name=""/>
        <dsp:cNvSpPr/>
      </dsp:nvSpPr>
      <dsp:spPr>
        <a:xfrm>
          <a:off x="4688598" y="3112097"/>
          <a:ext cx="5513723" cy="1194444"/>
        </a:xfrm>
        <a:prstGeom prst="round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Visual</a:t>
          </a:r>
        </a:p>
        <a:p>
          <a:pPr marL="114300" lvl="1" indent="-114300" algn="l" defTabSz="622300" rtl="0">
            <a:lnSpc>
              <a:spcPct val="90000"/>
            </a:lnSpc>
            <a:spcBef>
              <a:spcPct val="0"/>
            </a:spcBef>
            <a:spcAft>
              <a:spcPct val="15000"/>
            </a:spcAft>
            <a:buChar char="•"/>
          </a:pPr>
          <a:r>
            <a:rPr lang="es-GT" sz="1400" kern="1200" noProof="0" dirty="0"/>
            <a:t>Ver para aprender</a:t>
          </a:r>
        </a:p>
        <a:p>
          <a:pPr marL="114300" lvl="1" indent="-114300" algn="l" defTabSz="622300" rtl="0">
            <a:lnSpc>
              <a:spcPct val="90000"/>
            </a:lnSpc>
            <a:spcBef>
              <a:spcPct val="0"/>
            </a:spcBef>
            <a:spcAft>
              <a:spcPct val="15000"/>
            </a:spcAft>
            <a:buChar char="•"/>
          </a:pPr>
          <a:r>
            <a:rPr lang="es-GT" sz="1400" kern="1200" noProof="0" dirty="0"/>
            <a:t>Las imagines ayudan a recordar</a:t>
          </a:r>
          <a:r>
            <a:rPr lang="es-GT" sz="1400" kern="1200" noProof="0" dirty="0">
              <a:latin typeface="Gill Sans MT" panose="020B0502020104020203"/>
            </a:rPr>
            <a:t> </a:t>
          </a:r>
          <a:endParaRPr lang="es-GT" sz="1400" kern="1200" noProof="0" dirty="0"/>
        </a:p>
        <a:p>
          <a:pPr marL="114300" lvl="1" indent="-114300" algn="l" defTabSz="622300" rtl="0">
            <a:lnSpc>
              <a:spcPct val="90000"/>
            </a:lnSpc>
            <a:spcBef>
              <a:spcPct val="0"/>
            </a:spcBef>
            <a:spcAft>
              <a:spcPct val="15000"/>
            </a:spcAft>
            <a:buChar char="•"/>
          </a:pPr>
          <a:r>
            <a:rPr lang="es-GT" sz="1400" kern="1200" noProof="0" dirty="0"/>
            <a:t>Transmite su comprensión al decir</a:t>
          </a:r>
          <a:r>
            <a:rPr lang="es-GT" sz="1400" kern="1200" noProof="0" dirty="0">
              <a:latin typeface="Gill Sans MT" panose="020B0502020104020203"/>
            </a:rPr>
            <a:t> </a:t>
          </a:r>
          <a:r>
            <a:rPr lang="es-GT" sz="1400" kern="1200" noProof="0" dirty="0"/>
            <a:t> “Lo veo</a:t>
          </a:r>
          <a:r>
            <a:rPr lang="es-GT" sz="1200" kern="1200" noProof="0" dirty="0"/>
            <a:t>"</a:t>
          </a:r>
        </a:p>
      </dsp:txBody>
      <dsp:txXfrm>
        <a:off x="4746906" y="3170405"/>
        <a:ext cx="5397107" cy="1077828"/>
      </dsp:txXfrm>
    </dsp:sp>
    <dsp:sp modelId="{8AF65B7B-4260-5048-A295-4EB694DD92AC}">
      <dsp:nvSpPr>
        <dsp:cNvPr id="0" name=""/>
        <dsp:cNvSpPr/>
      </dsp:nvSpPr>
      <dsp:spPr>
        <a:xfrm>
          <a:off x="4691478" y="4428921"/>
          <a:ext cx="5507964" cy="1397282"/>
        </a:xfrm>
        <a:prstGeom prst="round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GT" sz="1600" b="1" kern="1200" noProof="0" dirty="0"/>
            <a:t>Táctil</a:t>
          </a:r>
        </a:p>
        <a:p>
          <a:pPr marL="114300" lvl="1" indent="-114300" algn="l" defTabSz="622300" rtl="0">
            <a:lnSpc>
              <a:spcPct val="90000"/>
            </a:lnSpc>
            <a:spcBef>
              <a:spcPct val="0"/>
            </a:spcBef>
            <a:spcAft>
              <a:spcPct val="15000"/>
            </a:spcAft>
            <a:buChar char="•"/>
          </a:pPr>
          <a:r>
            <a:rPr lang="es-GT" sz="1400" kern="1200" noProof="0" dirty="0"/>
            <a:t>Los movimientos con ideas ayudan a aprender</a:t>
          </a:r>
        </a:p>
        <a:p>
          <a:pPr marL="114300" lvl="1" indent="-114300" algn="l" defTabSz="622300" rtl="0">
            <a:lnSpc>
              <a:spcPct val="90000"/>
            </a:lnSpc>
            <a:spcBef>
              <a:spcPct val="0"/>
            </a:spcBef>
            <a:spcAft>
              <a:spcPct val="15000"/>
            </a:spcAft>
            <a:buChar char="•"/>
          </a:pPr>
          <a:r>
            <a:rPr lang="es-GT" sz="1400" kern="1200" noProof="0" dirty="0"/>
            <a:t>Tiene dificultad al estar quieto y escuchar</a:t>
          </a:r>
        </a:p>
        <a:p>
          <a:pPr marL="114300" lvl="1" indent="-114300" algn="l" defTabSz="622300" rtl="0">
            <a:lnSpc>
              <a:spcPct val="90000"/>
            </a:lnSpc>
            <a:spcBef>
              <a:spcPct val="0"/>
            </a:spcBef>
            <a:spcAft>
              <a:spcPct val="15000"/>
            </a:spcAft>
            <a:buChar char="•"/>
          </a:pPr>
          <a:r>
            <a:rPr lang="es-GT" sz="1400" kern="1200" noProof="0" dirty="0"/>
            <a:t>Hacer otras actividades (como tejido de punto) mientras está escuchando, puede ayudar a aprender</a:t>
          </a:r>
          <a:r>
            <a:rPr lang="es-GT" sz="1400" kern="1200" noProof="0" dirty="0">
              <a:latin typeface="Gill Sans MT" panose="020B0502020104020203"/>
            </a:rPr>
            <a:t>  </a:t>
          </a:r>
          <a:endParaRPr lang="es-GT" sz="1400" kern="1200" noProof="0" dirty="0"/>
        </a:p>
      </dsp:txBody>
      <dsp:txXfrm>
        <a:off x="4759688" y="4497131"/>
        <a:ext cx="5371544" cy="12608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A65EE-11CC-FD40-8363-001219BC13A9}" type="datetimeFigureOut">
              <a:rPr lang="en-US" smtClean="0"/>
              <a:t>12/19/22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02C77-BB39-9943-9E45-92D70F1D94F9}" type="slidenum">
              <a:rPr lang="en-US" smtClean="0"/>
              <a:t>‹#›</a:t>
            </a:fld>
            <a:endParaRPr lang="en-US"/>
          </a:p>
        </p:txBody>
      </p:sp>
    </p:spTree>
    <p:extLst>
      <p:ext uri="{BB962C8B-B14F-4D97-AF65-F5344CB8AC3E}">
        <p14:creationId xmlns:p14="http://schemas.microsoft.com/office/powerpoint/2010/main" val="115801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dirty="0"/>
          </a:p>
        </p:txBody>
      </p:sp>
      <p:sp>
        <p:nvSpPr>
          <p:cNvPr id="4" name="Slide Number Placeholder 3"/>
          <p:cNvSpPr>
            <a:spLocks noGrp="1"/>
          </p:cNvSpPr>
          <p:nvPr>
            <p:ph type="sldNum" sz="quarter" idx="10"/>
          </p:nvPr>
        </p:nvSpPr>
        <p:spPr/>
        <p:txBody>
          <a:bodyPr/>
          <a:lstStyle/>
          <a:p>
            <a:fld id="{A9E9B9E0-0EB1-6842-9BEF-408314195BD9}" type="slidenum">
              <a:rPr lang="en-US" smtClean="0"/>
              <a:t>2</a:t>
            </a:fld>
            <a:endParaRPr lang="en-US" dirty="0"/>
          </a:p>
        </p:txBody>
      </p:sp>
    </p:spTree>
    <p:extLst>
      <p:ext uri="{BB962C8B-B14F-4D97-AF65-F5344CB8AC3E}">
        <p14:creationId xmlns:p14="http://schemas.microsoft.com/office/powerpoint/2010/main" val="118296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Analice</a:t>
            </a:r>
            <a:r>
              <a:rPr lang="en-US" dirty="0"/>
              <a:t> las </a:t>
            </a:r>
            <a:r>
              <a:rPr lang="en-US" dirty="0" err="1"/>
              <a:t>formas</a:t>
            </a:r>
            <a:r>
              <a:rPr lang="en-US" dirty="0"/>
              <a:t> </a:t>
            </a:r>
            <a:r>
              <a:rPr lang="en-US" dirty="0" err="1"/>
              <a:t>en</a:t>
            </a:r>
            <a:r>
              <a:rPr lang="en-US" dirty="0"/>
              <a:t> que </a:t>
            </a:r>
            <a:r>
              <a:rPr lang="en-US" dirty="0" err="1"/>
              <a:t>nuestro</a:t>
            </a:r>
            <a:r>
              <a:rPr lang="en-US" dirty="0"/>
              <a:t> </a:t>
            </a:r>
            <a:r>
              <a:rPr lang="en-US" dirty="0" err="1"/>
              <a:t>programa</a:t>
            </a:r>
            <a:r>
              <a:rPr lang="en-US" dirty="0"/>
              <a:t> </a:t>
            </a:r>
            <a:r>
              <a:rPr lang="en-US" dirty="0" err="1"/>
              <a:t>apoya</a:t>
            </a:r>
            <a:r>
              <a:rPr lang="en-US" dirty="0"/>
              <a:t> a </a:t>
            </a:r>
            <a:r>
              <a:rPr lang="en-US" dirty="0" err="1"/>
              <a:t>los</a:t>
            </a:r>
            <a:r>
              <a:rPr lang="en-US" dirty="0"/>
              <a:t> CHW </a:t>
            </a:r>
            <a:r>
              <a:rPr lang="en-US" dirty="0" err="1"/>
              <a:t>cuando</a:t>
            </a:r>
            <a:r>
              <a:rPr lang="en-US" dirty="0"/>
              <a:t> </a:t>
            </a:r>
            <a:r>
              <a:rPr lang="en-US" dirty="0" err="1"/>
              <a:t>tienen</a:t>
            </a:r>
            <a:r>
              <a:rPr lang="en-US" dirty="0"/>
              <a:t> </a:t>
            </a:r>
            <a:r>
              <a:rPr lang="en-US" dirty="0" err="1"/>
              <a:t>preguntas</a:t>
            </a:r>
            <a:r>
              <a:rPr lang="en-US" dirty="0"/>
              <a:t> </a:t>
            </a:r>
            <a:r>
              <a:rPr lang="en-US" dirty="0" err="1"/>
              <a:t>en</a:t>
            </a:r>
            <a:r>
              <a:rPr lang="en-US" dirty="0"/>
              <a:t> </a:t>
            </a:r>
            <a:r>
              <a:rPr lang="en-US" dirty="0" err="1"/>
              <a:t>el</a:t>
            </a:r>
            <a:r>
              <a:rPr lang="en-US" dirty="0"/>
              <a:t> campo o </a:t>
            </a:r>
            <a:r>
              <a:rPr lang="en-US" dirty="0" err="1"/>
              <a:t>durante</a:t>
            </a:r>
            <a:r>
              <a:rPr lang="en-US" dirty="0"/>
              <a:t> las </a:t>
            </a:r>
            <a:r>
              <a:rPr lang="en-US" dirty="0" err="1"/>
              <a:t>reuniones</a:t>
            </a:r>
            <a:r>
              <a:rPr lang="en-US" dirty="0"/>
              <a:t> del </a:t>
            </a:r>
            <a:r>
              <a:rPr lang="en-US" dirty="0" err="1"/>
              <a:t>equipo</a:t>
            </a:r>
            <a:r>
              <a:rPr lang="en-US" dirty="0"/>
              <a:t>.</a:t>
            </a:r>
          </a:p>
        </p:txBody>
      </p:sp>
      <p:sp>
        <p:nvSpPr>
          <p:cNvPr id="4" name="Slide Number Placeholder 3"/>
          <p:cNvSpPr>
            <a:spLocks noGrp="1"/>
          </p:cNvSpPr>
          <p:nvPr>
            <p:ph type="sldNum" sz="quarter" idx="10"/>
          </p:nvPr>
        </p:nvSpPr>
        <p:spPr/>
        <p:txBody>
          <a:bodyPr/>
          <a:lstStyle/>
          <a:p>
            <a:fld id="{62302C77-BB39-9943-9E45-92D70F1D94F9}" type="slidenum">
              <a:rPr lang="en-US" smtClean="0"/>
              <a:t>21</a:t>
            </a:fld>
            <a:endParaRPr lang="en-US"/>
          </a:p>
        </p:txBody>
      </p:sp>
    </p:spTree>
    <p:extLst>
      <p:ext uri="{BB962C8B-B14F-4D97-AF65-F5344CB8AC3E}">
        <p14:creationId xmlns:p14="http://schemas.microsoft.com/office/powerpoint/2010/main" val="66110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a:t>
            </a:r>
            <a:r>
              <a:rPr lang="es-GT" baseline="0" noProof="0" dirty="0"/>
              <a:t>confundir el abogado de leyes con el “abogado” que INTERSEDE. Intercesor es una persona que lucha por una causa o habla en favor de… Es un sirviente </a:t>
            </a:r>
            <a:r>
              <a:rPr lang="es-GT" baseline="0" noProof="0" dirty="0" err="1"/>
              <a:t>publico</a:t>
            </a:r>
            <a:r>
              <a:rPr lang="es-GT" baseline="0" noProof="0" dirty="0"/>
              <a:t> que no practica la ley.</a:t>
            </a:r>
            <a:endParaRPr lang="es-GT" noProof="0" dirty="0"/>
          </a:p>
        </p:txBody>
      </p:sp>
      <p:sp>
        <p:nvSpPr>
          <p:cNvPr id="4" name="Slide Number Placeholder 3"/>
          <p:cNvSpPr>
            <a:spLocks noGrp="1"/>
          </p:cNvSpPr>
          <p:nvPr>
            <p:ph type="sldNum" sz="quarter" idx="10"/>
          </p:nvPr>
        </p:nvSpPr>
        <p:spPr/>
        <p:txBody>
          <a:bodyPr/>
          <a:lstStyle/>
          <a:p>
            <a:fld id="{62302C77-BB39-9943-9E45-92D70F1D94F9}" type="slidenum">
              <a:rPr lang="en-US" smtClean="0"/>
              <a:t>32</a:t>
            </a:fld>
            <a:endParaRPr lang="en-US"/>
          </a:p>
        </p:txBody>
      </p:sp>
    </p:spTree>
    <p:extLst>
      <p:ext uri="{BB962C8B-B14F-4D97-AF65-F5344CB8AC3E}">
        <p14:creationId xmlns:p14="http://schemas.microsoft.com/office/powerpoint/2010/main" val="52219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302C77-BB39-9943-9E45-92D70F1D94F9}" type="slidenum">
              <a:rPr lang="en-US" smtClean="0"/>
              <a:t>34</a:t>
            </a:fld>
            <a:endParaRPr lang="en-US"/>
          </a:p>
        </p:txBody>
      </p:sp>
    </p:spTree>
    <p:extLst>
      <p:ext uri="{BB962C8B-B14F-4D97-AF65-F5344CB8AC3E}">
        <p14:creationId xmlns:p14="http://schemas.microsoft.com/office/powerpoint/2010/main" val="133584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dirty="0"/>
              <a:t>Vea el significado de HIPAA/PHI en la</a:t>
            </a:r>
            <a:r>
              <a:rPr lang="es-GT" baseline="0" dirty="0"/>
              <a:t>  siguiente diapositiva </a:t>
            </a:r>
            <a:endParaRPr lang="es-GT" dirty="0"/>
          </a:p>
        </p:txBody>
      </p:sp>
      <p:sp>
        <p:nvSpPr>
          <p:cNvPr id="4" name="Slide Number Placeholder 3"/>
          <p:cNvSpPr>
            <a:spLocks noGrp="1"/>
          </p:cNvSpPr>
          <p:nvPr>
            <p:ph type="sldNum" sz="quarter" idx="10"/>
          </p:nvPr>
        </p:nvSpPr>
        <p:spPr/>
        <p:txBody>
          <a:bodyPr/>
          <a:lstStyle/>
          <a:p>
            <a:fld id="{62302C77-BB39-9943-9E45-92D70F1D94F9}" type="slidenum">
              <a:rPr lang="en-US" smtClean="0"/>
              <a:t>37</a:t>
            </a:fld>
            <a:endParaRPr lang="en-US"/>
          </a:p>
        </p:txBody>
      </p:sp>
    </p:spTree>
    <p:extLst>
      <p:ext uri="{BB962C8B-B14F-4D97-AF65-F5344CB8AC3E}">
        <p14:creationId xmlns:p14="http://schemas.microsoft.com/office/powerpoint/2010/main" val="263977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302C77-BB39-9943-9E45-92D70F1D94F9}" type="slidenum">
              <a:rPr lang="en-US" smtClean="0"/>
              <a:t>39</a:t>
            </a:fld>
            <a:endParaRPr lang="en-US"/>
          </a:p>
        </p:txBody>
      </p:sp>
    </p:spTree>
    <p:extLst>
      <p:ext uri="{BB962C8B-B14F-4D97-AF65-F5344CB8AC3E}">
        <p14:creationId xmlns:p14="http://schemas.microsoft.com/office/powerpoint/2010/main" val="145953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areas </a:t>
            </a:r>
            <a:r>
              <a:rPr lang="es-GT" noProof="0" dirty="0"/>
              <a:t>en </a:t>
            </a:r>
            <a:r>
              <a:rPr lang="es-GT" noProof="0" dirty="0">
                <a:solidFill>
                  <a:srgbClr val="FF0000"/>
                </a:solidFill>
              </a:rPr>
              <a:t>rojo quiere decir que </a:t>
            </a:r>
            <a:r>
              <a:rPr lang="es-GT" noProof="0" dirty="0"/>
              <a:t>es un abuso de acuerdo </a:t>
            </a:r>
            <a:r>
              <a:rPr lang="en-US" dirty="0"/>
              <a:t>a HIPAA/PHI</a:t>
            </a:r>
          </a:p>
        </p:txBody>
      </p:sp>
      <p:sp>
        <p:nvSpPr>
          <p:cNvPr id="4" name="Slide Number Placeholder 3"/>
          <p:cNvSpPr>
            <a:spLocks noGrp="1"/>
          </p:cNvSpPr>
          <p:nvPr>
            <p:ph type="sldNum" sz="quarter" idx="5"/>
          </p:nvPr>
        </p:nvSpPr>
        <p:spPr/>
        <p:txBody>
          <a:bodyPr/>
          <a:lstStyle/>
          <a:p>
            <a:fld id="{62302C77-BB39-9943-9E45-92D70F1D94F9}" type="slidenum">
              <a:rPr lang="en-US" smtClean="0"/>
              <a:t>42</a:t>
            </a:fld>
            <a:endParaRPr lang="en-US"/>
          </a:p>
        </p:txBody>
      </p:sp>
    </p:spTree>
    <p:extLst>
      <p:ext uri="{BB962C8B-B14F-4D97-AF65-F5344CB8AC3E}">
        <p14:creationId xmlns:p14="http://schemas.microsoft.com/office/powerpoint/2010/main" val="181378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Asegúrese</a:t>
            </a:r>
            <a:r>
              <a:rPr lang="en-US" dirty="0"/>
              <a:t> de </a:t>
            </a:r>
            <a:r>
              <a:rPr lang="en-US" dirty="0" err="1"/>
              <a:t>conocer</a:t>
            </a:r>
            <a:r>
              <a:rPr lang="en-US" dirty="0"/>
              <a:t> </a:t>
            </a:r>
            <a:r>
              <a:rPr lang="en-US" dirty="0" err="1"/>
              <a:t>los</a:t>
            </a:r>
            <a:r>
              <a:rPr lang="en-US" dirty="0"/>
              <a:t> </a:t>
            </a:r>
            <a:r>
              <a:rPr lang="en-US" dirty="0" err="1"/>
              <a:t>diversos</a:t>
            </a:r>
            <a:r>
              <a:rPr lang="en-US" dirty="0"/>
              <a:t> </a:t>
            </a:r>
            <a:r>
              <a:rPr lang="en-US" dirty="0" err="1"/>
              <a:t>requisitos</a:t>
            </a:r>
            <a:r>
              <a:rPr lang="en-US" dirty="0"/>
              <a:t> para </a:t>
            </a:r>
            <a:r>
              <a:rPr lang="en-US" dirty="0" err="1"/>
              <a:t>el</a:t>
            </a:r>
            <a:r>
              <a:rPr lang="en-US" dirty="0"/>
              <a:t> sitio </a:t>
            </a:r>
            <a:r>
              <a:rPr lang="en-US" dirty="0" err="1"/>
              <a:t>en</a:t>
            </a:r>
            <a:r>
              <a:rPr lang="en-US" dirty="0"/>
              <a:t> </a:t>
            </a:r>
            <a:r>
              <a:rPr lang="en-US" dirty="0" err="1"/>
              <a:t>el</a:t>
            </a:r>
            <a:r>
              <a:rPr lang="en-US" dirty="0"/>
              <a:t> que </a:t>
            </a:r>
            <a:r>
              <a:rPr lang="en-US" dirty="0" err="1"/>
              <a:t>trabaja</a:t>
            </a:r>
            <a:r>
              <a:rPr lang="en-US" dirty="0"/>
              <a:t>, </a:t>
            </a:r>
            <a:r>
              <a:rPr lang="en-US" dirty="0" err="1"/>
              <a:t>incluidas</a:t>
            </a:r>
            <a:r>
              <a:rPr lang="en-US" dirty="0"/>
              <a:t> las </a:t>
            </a:r>
            <a:r>
              <a:rPr lang="en-US" dirty="0" err="1"/>
              <a:t>renovaciones</a:t>
            </a:r>
            <a:endParaRPr lang="en-US" dirty="0"/>
          </a:p>
          <a:p>
            <a:endParaRPr lang="en-US" dirty="0"/>
          </a:p>
          <a:p>
            <a:r>
              <a:rPr lang="en-US" dirty="0"/>
              <a:t>Si </a:t>
            </a:r>
            <a:r>
              <a:rPr lang="en-US" dirty="0" err="1"/>
              <a:t>trabaja</a:t>
            </a:r>
            <a:r>
              <a:rPr lang="en-US" dirty="0"/>
              <a:t> </a:t>
            </a:r>
            <a:r>
              <a:rPr lang="en-US" dirty="0" err="1"/>
              <a:t>en</a:t>
            </a:r>
            <a:r>
              <a:rPr lang="en-US" dirty="0"/>
              <a:t> </a:t>
            </a:r>
            <a:r>
              <a:rPr lang="en-US" dirty="0" err="1"/>
              <a:t>entornos</a:t>
            </a:r>
            <a:r>
              <a:rPr lang="en-US" dirty="0"/>
              <a:t> </a:t>
            </a:r>
            <a:r>
              <a:rPr lang="en-US" dirty="0" err="1"/>
              <a:t>clínicos</a:t>
            </a:r>
            <a:r>
              <a:rPr lang="en-US" dirty="0"/>
              <a:t>, es </a:t>
            </a:r>
            <a:r>
              <a:rPr lang="en-US" dirty="0" err="1"/>
              <a:t>importante</a:t>
            </a:r>
            <a:r>
              <a:rPr lang="en-US" dirty="0"/>
              <a:t> </a:t>
            </a:r>
            <a:r>
              <a:rPr lang="en-US" dirty="0" err="1"/>
              <a:t>comprender</a:t>
            </a:r>
            <a:r>
              <a:rPr lang="en-US" dirty="0"/>
              <a:t> </a:t>
            </a:r>
            <a:r>
              <a:rPr lang="en-US" dirty="0" err="1"/>
              <a:t>qué</a:t>
            </a:r>
            <a:r>
              <a:rPr lang="en-US" dirty="0"/>
              <a:t> </a:t>
            </a:r>
            <a:r>
              <a:rPr lang="en-US" dirty="0" err="1"/>
              <a:t>sistema</a:t>
            </a:r>
            <a:r>
              <a:rPr lang="en-US" dirty="0"/>
              <a:t> </a:t>
            </a:r>
            <a:r>
              <a:rPr lang="en-US" dirty="0" err="1"/>
              <a:t>utilizan</a:t>
            </a:r>
            <a:r>
              <a:rPr lang="en-US" dirty="0"/>
              <a:t> para que </a:t>
            </a:r>
            <a:r>
              <a:rPr lang="en-US" dirty="0" err="1"/>
              <a:t>los</a:t>
            </a:r>
            <a:r>
              <a:rPr lang="en-US" dirty="0"/>
              <a:t> </a:t>
            </a:r>
            <a:r>
              <a:rPr lang="en-US" dirty="0" err="1"/>
              <a:t>pacientes</a:t>
            </a:r>
            <a:r>
              <a:rPr lang="en-US" dirty="0"/>
              <a:t> </a:t>
            </a:r>
            <a:r>
              <a:rPr lang="en-US" dirty="0" err="1"/>
              <a:t>obtengan</a:t>
            </a:r>
            <a:r>
              <a:rPr lang="en-US" dirty="0"/>
              <a:t> sus </a:t>
            </a:r>
            <a:r>
              <a:rPr lang="en-US" dirty="0" err="1"/>
              <a:t>medicamentos</a:t>
            </a:r>
            <a:r>
              <a:rPr lang="en-US" dirty="0"/>
              <a:t>, </a:t>
            </a:r>
            <a:r>
              <a:rPr lang="en-US" dirty="0" err="1"/>
              <a:t>como</a:t>
            </a:r>
            <a:r>
              <a:rPr lang="en-US" dirty="0"/>
              <a:t> </a:t>
            </a:r>
            <a:r>
              <a:rPr lang="en-US" dirty="0" err="1"/>
              <a:t>su</a:t>
            </a:r>
            <a:r>
              <a:rPr lang="en-US" dirty="0"/>
              <a:t> </a:t>
            </a:r>
            <a:r>
              <a:rPr lang="en-US" dirty="0" err="1"/>
              <a:t>propia</a:t>
            </a:r>
            <a:r>
              <a:rPr lang="en-US" dirty="0"/>
              <a:t> </a:t>
            </a:r>
            <a:r>
              <a:rPr lang="en-US" dirty="0" err="1"/>
              <a:t>farmacia</a:t>
            </a:r>
            <a:r>
              <a:rPr lang="en-US" dirty="0"/>
              <a:t> (¿pagan </a:t>
            </a:r>
            <a:r>
              <a:rPr lang="en-US" dirty="0" err="1"/>
              <a:t>los</a:t>
            </a:r>
            <a:r>
              <a:rPr lang="en-US" dirty="0"/>
              <a:t> </a:t>
            </a:r>
            <a:r>
              <a:rPr lang="en-US" dirty="0" err="1"/>
              <a:t>pacientes</a:t>
            </a:r>
            <a:r>
              <a:rPr lang="en-US" dirty="0"/>
              <a:t> y </a:t>
            </a:r>
            <a:r>
              <a:rPr lang="en-US" dirty="0" err="1"/>
              <a:t>cuánto</a:t>
            </a:r>
            <a:r>
              <a:rPr lang="en-US" dirty="0"/>
              <a:t>?) o </a:t>
            </a:r>
            <a:r>
              <a:rPr lang="en-US" dirty="0" err="1"/>
              <a:t>programas</a:t>
            </a:r>
            <a:r>
              <a:rPr lang="en-US" dirty="0"/>
              <a:t> federales </a:t>
            </a:r>
            <a:r>
              <a:rPr lang="en-US" dirty="0" err="1"/>
              <a:t>como</a:t>
            </a:r>
            <a:r>
              <a:rPr lang="en-US" dirty="0"/>
              <a:t> PAP. </a:t>
            </a:r>
            <a:r>
              <a:rPr lang="en-US" dirty="0" err="1"/>
              <a:t>Esta</a:t>
            </a:r>
            <a:r>
              <a:rPr lang="en-US" dirty="0"/>
              <a:t> es </a:t>
            </a:r>
            <a:r>
              <a:rPr lang="en-US" dirty="0" err="1"/>
              <a:t>una</a:t>
            </a:r>
            <a:r>
              <a:rPr lang="en-US" dirty="0"/>
              <a:t> forma </a:t>
            </a:r>
            <a:r>
              <a:rPr lang="en-US" dirty="0" err="1"/>
              <a:t>importante</a:t>
            </a:r>
            <a:r>
              <a:rPr lang="en-US" dirty="0"/>
              <a:t> </a:t>
            </a:r>
            <a:r>
              <a:rPr lang="en-US" dirty="0" err="1"/>
              <a:t>en</a:t>
            </a:r>
            <a:r>
              <a:rPr lang="en-US" dirty="0"/>
              <a:t> que </a:t>
            </a:r>
            <a:r>
              <a:rPr lang="en-US" dirty="0" err="1"/>
              <a:t>los</a:t>
            </a:r>
            <a:r>
              <a:rPr lang="en-US" dirty="0"/>
              <a:t> CHW </a:t>
            </a:r>
            <a:r>
              <a:rPr lang="en-US" dirty="0" err="1"/>
              <a:t>pueden</a:t>
            </a:r>
            <a:r>
              <a:rPr lang="en-US" dirty="0"/>
              <a:t> </a:t>
            </a:r>
            <a:r>
              <a:rPr lang="en-US" dirty="0" err="1"/>
              <a:t>abogar</a:t>
            </a:r>
            <a:endParaRPr lang="en-US" dirty="0"/>
          </a:p>
        </p:txBody>
      </p:sp>
      <p:sp>
        <p:nvSpPr>
          <p:cNvPr id="4" name="Slide Number Placeholder 3"/>
          <p:cNvSpPr>
            <a:spLocks noGrp="1"/>
          </p:cNvSpPr>
          <p:nvPr>
            <p:ph type="sldNum" sz="quarter" idx="5"/>
          </p:nvPr>
        </p:nvSpPr>
        <p:spPr/>
        <p:txBody>
          <a:bodyPr/>
          <a:lstStyle/>
          <a:p>
            <a:fld id="{62302C77-BB39-9943-9E45-92D70F1D94F9}" type="slidenum">
              <a:rPr lang="en-US" smtClean="0"/>
              <a:t>56</a:t>
            </a:fld>
            <a:endParaRPr lang="en-US"/>
          </a:p>
        </p:txBody>
      </p:sp>
    </p:spTree>
    <p:extLst>
      <p:ext uri="{BB962C8B-B14F-4D97-AF65-F5344CB8AC3E}">
        <p14:creationId xmlns:p14="http://schemas.microsoft.com/office/powerpoint/2010/main" val="99079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Deje</a:t>
            </a:r>
            <a:r>
              <a:rPr lang="en-US" dirty="0"/>
              <a:t> </a:t>
            </a:r>
            <a:r>
              <a:rPr lang="en-US" dirty="0" err="1"/>
              <a:t>tiempo</a:t>
            </a:r>
            <a:r>
              <a:rPr lang="en-US" dirty="0"/>
              <a:t> para </a:t>
            </a:r>
            <a:r>
              <a:rPr lang="en-US" dirty="0" err="1"/>
              <a:t>discutir</a:t>
            </a:r>
            <a:r>
              <a:rPr lang="en-US" dirty="0"/>
              <a:t> la </a:t>
            </a:r>
            <a:r>
              <a:rPr lang="en-US" dirty="0" err="1"/>
              <a:t>información</a:t>
            </a:r>
            <a:r>
              <a:rPr lang="en-US" dirty="0"/>
              <a:t> </a:t>
            </a:r>
            <a:r>
              <a:rPr lang="en-US" dirty="0" err="1"/>
              <a:t>específica</a:t>
            </a:r>
            <a:r>
              <a:rPr lang="en-US" dirty="0"/>
              <a:t> del sitio, </a:t>
            </a:r>
            <a:r>
              <a:rPr lang="en-US" dirty="0" err="1"/>
              <a:t>incluidos</a:t>
            </a:r>
            <a:r>
              <a:rPr lang="en-US" dirty="0"/>
              <a:t> </a:t>
            </a:r>
            <a:r>
              <a:rPr lang="en-US" dirty="0" err="1"/>
              <a:t>los</a:t>
            </a:r>
            <a:r>
              <a:rPr lang="en-US" dirty="0"/>
              <a:t> </a:t>
            </a:r>
            <a:r>
              <a:rPr lang="en-US" dirty="0" err="1"/>
              <a:t>procesos</a:t>
            </a:r>
            <a:r>
              <a:rPr lang="en-US" dirty="0"/>
              <a:t> de </a:t>
            </a:r>
            <a:r>
              <a:rPr lang="en-US" dirty="0" err="1"/>
              <a:t>contratación</a:t>
            </a:r>
            <a:r>
              <a:rPr lang="en-US" dirty="0"/>
              <a:t> de </a:t>
            </a:r>
            <a:r>
              <a:rPr lang="en-US" dirty="0" err="1"/>
              <a:t>voluntarios</a:t>
            </a:r>
            <a:r>
              <a:rPr lang="en-US" dirty="0"/>
              <a:t> y </a:t>
            </a:r>
            <a:r>
              <a:rPr lang="en-US" dirty="0" err="1"/>
              <a:t>empleados</a:t>
            </a:r>
            <a:r>
              <a:rPr lang="en-US" dirty="0"/>
              <a:t> (lo que se </a:t>
            </a:r>
            <a:r>
              <a:rPr lang="en-US" dirty="0" err="1"/>
              <a:t>necesita</a:t>
            </a:r>
            <a:r>
              <a:rPr lang="en-US" dirty="0"/>
              <a:t> y </a:t>
            </a:r>
            <a:r>
              <a:rPr lang="en-US" dirty="0" err="1"/>
              <a:t>el</a:t>
            </a:r>
            <a:r>
              <a:rPr lang="en-US" dirty="0"/>
              <a:t> </a:t>
            </a:r>
            <a:r>
              <a:rPr lang="en-US" dirty="0" err="1"/>
              <a:t>plazo</a:t>
            </a:r>
            <a:r>
              <a:rPr lang="en-US" dirty="0"/>
              <a:t>), la </a:t>
            </a:r>
            <a:r>
              <a:rPr lang="en-US" dirty="0" err="1"/>
              <a:t>estructura</a:t>
            </a:r>
            <a:r>
              <a:rPr lang="en-US" dirty="0"/>
              <a:t> general de la </a:t>
            </a:r>
            <a:r>
              <a:rPr lang="en-US" dirty="0" err="1"/>
              <a:t>clínica</a:t>
            </a:r>
            <a:r>
              <a:rPr lang="en-US" dirty="0"/>
              <a:t>, las </a:t>
            </a:r>
            <a:r>
              <a:rPr lang="en-US" dirty="0" err="1"/>
              <a:t>necesidades</a:t>
            </a:r>
            <a:r>
              <a:rPr lang="en-US" dirty="0"/>
              <a:t> </a:t>
            </a:r>
            <a:r>
              <a:rPr lang="en-US" dirty="0" err="1"/>
              <a:t>tecnológicas</a:t>
            </a:r>
            <a:r>
              <a:rPr lang="en-US" dirty="0"/>
              <a:t>, etc.</a:t>
            </a:r>
          </a:p>
          <a:p>
            <a:endParaRPr lang="en-US" dirty="0"/>
          </a:p>
          <a:p>
            <a:r>
              <a:rPr lang="en-US" dirty="0"/>
              <a:t>Si un </a:t>
            </a:r>
            <a:r>
              <a:rPr lang="en-US" dirty="0" err="1"/>
              <a:t>miembro</a:t>
            </a:r>
            <a:r>
              <a:rPr lang="en-US" dirty="0"/>
              <a:t> del </a:t>
            </a:r>
            <a:r>
              <a:rPr lang="en-US" dirty="0" err="1"/>
              <a:t>equipo</a:t>
            </a:r>
            <a:r>
              <a:rPr lang="en-US" dirty="0"/>
              <a:t> de la </a:t>
            </a:r>
            <a:r>
              <a:rPr lang="en-US" dirty="0" err="1"/>
              <a:t>clínica</a:t>
            </a:r>
            <a:r>
              <a:rPr lang="en-US" dirty="0"/>
              <a:t>/</a:t>
            </a:r>
            <a:r>
              <a:rPr lang="en-US" dirty="0" err="1"/>
              <a:t>organización</a:t>
            </a:r>
            <a:r>
              <a:rPr lang="en-US" dirty="0"/>
              <a:t> </a:t>
            </a:r>
            <a:r>
              <a:rPr lang="en-US" dirty="0" err="1"/>
              <a:t>puede</a:t>
            </a:r>
            <a:r>
              <a:rPr lang="en-US" dirty="0"/>
              <a:t> </a:t>
            </a:r>
            <a:r>
              <a:rPr lang="en-US" dirty="0" err="1"/>
              <a:t>venir</a:t>
            </a:r>
            <a:r>
              <a:rPr lang="en-US" dirty="0"/>
              <a:t> </a:t>
            </a:r>
            <a:r>
              <a:rPr lang="en-US" dirty="0" err="1"/>
              <a:t>como</a:t>
            </a:r>
            <a:r>
              <a:rPr lang="en-US" dirty="0"/>
              <a:t> </a:t>
            </a:r>
            <a:r>
              <a:rPr lang="en-US" dirty="0" err="1"/>
              <a:t>orador</a:t>
            </a:r>
            <a:r>
              <a:rPr lang="en-US" dirty="0"/>
              <a:t> </a:t>
            </a:r>
            <a:r>
              <a:rPr lang="en-US" dirty="0" err="1"/>
              <a:t>invitado</a:t>
            </a:r>
            <a:r>
              <a:rPr lang="en-US" dirty="0"/>
              <a:t> </a:t>
            </a:r>
            <a:r>
              <a:rPr lang="en-US" dirty="0" err="1"/>
              <a:t>durante</a:t>
            </a:r>
            <a:r>
              <a:rPr lang="en-US" dirty="0"/>
              <a:t> 5 a 10 </a:t>
            </a:r>
            <a:r>
              <a:rPr lang="en-US" dirty="0" err="1"/>
              <a:t>minutos</a:t>
            </a:r>
            <a:r>
              <a:rPr lang="en-US" dirty="0"/>
              <a:t> para </a:t>
            </a:r>
            <a:r>
              <a:rPr lang="en-US" dirty="0" err="1"/>
              <a:t>orientar</a:t>
            </a:r>
            <a:r>
              <a:rPr lang="en-US" dirty="0"/>
              <a:t> </a:t>
            </a:r>
            <a:r>
              <a:rPr lang="en-US" dirty="0" err="1"/>
              <a:t>su</a:t>
            </a:r>
            <a:r>
              <a:rPr lang="en-US" dirty="0"/>
              <a:t> sitio, </a:t>
            </a:r>
            <a:r>
              <a:rPr lang="en-US" dirty="0" err="1"/>
              <a:t>eso</a:t>
            </a:r>
            <a:r>
              <a:rPr lang="en-US" dirty="0"/>
              <a:t> </a:t>
            </a:r>
            <a:r>
              <a:rPr lang="en-US" dirty="0" err="1"/>
              <a:t>sería</a:t>
            </a:r>
            <a:r>
              <a:rPr lang="en-US" dirty="0"/>
              <a:t> </a:t>
            </a:r>
            <a:r>
              <a:rPr lang="en-US" dirty="0" err="1"/>
              <a:t>valioso</a:t>
            </a:r>
            <a:r>
              <a:rPr lang="en-US" dirty="0"/>
              <a:t> o </a:t>
            </a:r>
            <a:r>
              <a:rPr lang="en-US" dirty="0" err="1"/>
              <a:t>daría</a:t>
            </a:r>
            <a:r>
              <a:rPr lang="en-US" dirty="0"/>
              <a:t> </a:t>
            </a:r>
            <a:r>
              <a:rPr lang="en-US" dirty="0" err="1"/>
              <a:t>tiempo</a:t>
            </a:r>
            <a:r>
              <a:rPr lang="en-US" dirty="0"/>
              <a:t> a </a:t>
            </a:r>
            <a:r>
              <a:rPr lang="en-US" dirty="0" err="1"/>
              <a:t>los</a:t>
            </a:r>
            <a:r>
              <a:rPr lang="en-US" dirty="0"/>
              <a:t> CHW/</a:t>
            </a:r>
            <a:r>
              <a:rPr lang="en-US" dirty="0" err="1"/>
              <a:t>instructores</a:t>
            </a:r>
            <a:r>
              <a:rPr lang="en-US" dirty="0"/>
              <a:t> que </a:t>
            </a:r>
            <a:r>
              <a:rPr lang="en-US" dirty="0" err="1"/>
              <a:t>ya</a:t>
            </a:r>
            <a:r>
              <a:rPr lang="en-US" dirty="0"/>
              <a:t> </a:t>
            </a:r>
            <a:r>
              <a:rPr lang="en-US" dirty="0" err="1"/>
              <a:t>están</a:t>
            </a:r>
            <a:r>
              <a:rPr lang="en-US" dirty="0"/>
              <a:t> </a:t>
            </a:r>
            <a:r>
              <a:rPr lang="en-US" dirty="0" err="1"/>
              <a:t>familiarizados</a:t>
            </a:r>
            <a:r>
              <a:rPr lang="en-US" dirty="0"/>
              <a:t> con </a:t>
            </a:r>
            <a:r>
              <a:rPr lang="en-US" dirty="0" err="1"/>
              <a:t>el</a:t>
            </a:r>
            <a:r>
              <a:rPr lang="en-US" dirty="0"/>
              <a:t> sitio para </a:t>
            </a:r>
            <a:r>
              <a:rPr lang="en-US" dirty="0" err="1"/>
              <a:t>explicar</a:t>
            </a:r>
            <a:r>
              <a:rPr lang="en-US" dirty="0"/>
              <a:t> las </a:t>
            </a:r>
            <a:r>
              <a:rPr lang="en-US" dirty="0" err="1"/>
              <a:t>operaciones</a:t>
            </a:r>
            <a:r>
              <a:rPr lang="en-US" dirty="0"/>
              <a:t> </a:t>
            </a:r>
            <a:r>
              <a:rPr lang="en-US" dirty="0" err="1"/>
              <a:t>diarias</a:t>
            </a:r>
            <a:r>
              <a:rPr lang="en-US" dirty="0"/>
              <a:t>.</a:t>
            </a:r>
          </a:p>
        </p:txBody>
      </p:sp>
      <p:sp>
        <p:nvSpPr>
          <p:cNvPr id="4" name="Slide Number Placeholder 3"/>
          <p:cNvSpPr>
            <a:spLocks noGrp="1"/>
          </p:cNvSpPr>
          <p:nvPr>
            <p:ph type="sldNum" sz="quarter" idx="5"/>
          </p:nvPr>
        </p:nvSpPr>
        <p:spPr/>
        <p:txBody>
          <a:bodyPr/>
          <a:lstStyle/>
          <a:p>
            <a:fld id="{62302C77-BB39-9943-9E45-92D70F1D94F9}" type="slidenum">
              <a:rPr lang="en-US" smtClean="0"/>
              <a:t>58</a:t>
            </a:fld>
            <a:endParaRPr lang="en-US"/>
          </a:p>
        </p:txBody>
      </p:sp>
    </p:spTree>
    <p:extLst>
      <p:ext uri="{BB962C8B-B14F-4D97-AF65-F5344CB8AC3E}">
        <p14:creationId xmlns:p14="http://schemas.microsoft.com/office/powerpoint/2010/main" val="51032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                                                A veces se intercambia EMERGENCIA  a EMERGENTE</a:t>
            </a:r>
            <a:r>
              <a:rPr lang="es-GT" baseline="0" noProof="0" dirty="0"/>
              <a:t> y  NO EMERGENCIA a NO EMERGENTE, pero la idea es la misma.</a:t>
            </a:r>
            <a:endParaRPr lang="es-GT" noProof="0" dirty="0"/>
          </a:p>
        </p:txBody>
      </p:sp>
      <p:sp>
        <p:nvSpPr>
          <p:cNvPr id="4" name="Slide Number Placeholder 3"/>
          <p:cNvSpPr>
            <a:spLocks noGrp="1"/>
          </p:cNvSpPr>
          <p:nvPr>
            <p:ph type="sldNum" sz="quarter" idx="10"/>
          </p:nvPr>
        </p:nvSpPr>
        <p:spPr/>
        <p:txBody>
          <a:bodyPr/>
          <a:lstStyle/>
          <a:p>
            <a:fld id="{62302C77-BB39-9943-9E45-92D70F1D94F9}" type="slidenum">
              <a:rPr lang="en-US" smtClean="0"/>
              <a:t>63</a:t>
            </a:fld>
            <a:endParaRPr lang="en-US"/>
          </a:p>
        </p:txBody>
      </p:sp>
    </p:spTree>
    <p:extLst>
      <p:ext uri="{BB962C8B-B14F-4D97-AF65-F5344CB8AC3E}">
        <p14:creationId xmlns:p14="http://schemas.microsoft.com/office/powerpoint/2010/main" val="206445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GT" noProof="0" dirty="0"/>
              <a:t>Actualmente el usa un </a:t>
            </a:r>
            <a:r>
              <a:rPr lang="es-GT" noProof="0" dirty="0" err="1"/>
              <a:t>triangulo</a:t>
            </a:r>
            <a:r>
              <a:rPr lang="es-GT" noProof="0" dirty="0"/>
              <a:t>,</a:t>
            </a:r>
            <a:r>
              <a:rPr lang="es-GT" baseline="0" noProof="0" dirty="0"/>
              <a:t> pero la pirámide es mejor”</a:t>
            </a:r>
            <a:endParaRPr lang="es-GT" noProof="0" dirty="0"/>
          </a:p>
        </p:txBody>
      </p:sp>
      <p:sp>
        <p:nvSpPr>
          <p:cNvPr id="4" name="Slide Number Placeholder 3"/>
          <p:cNvSpPr>
            <a:spLocks noGrp="1"/>
          </p:cNvSpPr>
          <p:nvPr>
            <p:ph type="sldNum" sz="quarter" idx="5"/>
          </p:nvPr>
        </p:nvSpPr>
        <p:spPr/>
        <p:txBody>
          <a:bodyPr/>
          <a:lstStyle/>
          <a:p>
            <a:fld id="{62302C77-BB39-9943-9E45-92D70F1D94F9}" type="slidenum">
              <a:rPr lang="en-US" smtClean="0"/>
              <a:t>65</a:t>
            </a:fld>
            <a:endParaRPr lang="en-US"/>
          </a:p>
        </p:txBody>
      </p:sp>
    </p:spTree>
    <p:extLst>
      <p:ext uri="{BB962C8B-B14F-4D97-AF65-F5344CB8AC3E}">
        <p14:creationId xmlns:p14="http://schemas.microsoft.com/office/powerpoint/2010/main" val="116259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Pregúnteles a los del grupo cuál es su nombre</a:t>
            </a:r>
            <a:r>
              <a:rPr lang="es-GT" baseline="0" noProof="0" dirty="0"/>
              <a:t> y por qué están interesados en ser un CHW/Trabajador Comunitario.</a:t>
            </a:r>
          </a:p>
          <a:p>
            <a:r>
              <a:rPr lang="es-GT" baseline="0" noProof="0" dirty="0"/>
              <a:t>Luego presente al grupo a nuestro equipo de CHW Instructores, los individuos que les darán este programa y les ayudarán como mentores.</a:t>
            </a:r>
            <a:endParaRPr lang="es-GT" noProof="0" dirty="0"/>
          </a:p>
          <a:p>
            <a:endParaRPr lang="en-US" dirty="0"/>
          </a:p>
          <a:p>
            <a:endParaRPr lang="en-US" dirty="0"/>
          </a:p>
        </p:txBody>
      </p:sp>
      <p:sp>
        <p:nvSpPr>
          <p:cNvPr id="4" name="Slide Number Placeholder 3"/>
          <p:cNvSpPr>
            <a:spLocks noGrp="1"/>
          </p:cNvSpPr>
          <p:nvPr>
            <p:ph type="sldNum" sz="quarter" idx="5"/>
          </p:nvPr>
        </p:nvSpPr>
        <p:spPr/>
        <p:txBody>
          <a:bodyPr/>
          <a:lstStyle/>
          <a:p>
            <a:fld id="{A9E9B9E0-0EB1-6842-9BEF-408314195BD9}" type="slidenum">
              <a:rPr lang="en-US" smtClean="0"/>
              <a:t>5</a:t>
            </a:fld>
            <a:endParaRPr lang="en-US" dirty="0"/>
          </a:p>
        </p:txBody>
      </p:sp>
    </p:spTree>
    <p:extLst>
      <p:ext uri="{BB962C8B-B14F-4D97-AF65-F5344CB8AC3E}">
        <p14:creationId xmlns:p14="http://schemas.microsoft.com/office/powerpoint/2010/main" val="3830071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Desmet, P.; </a:t>
            </a:r>
            <a:r>
              <a:rPr lang="en-US" sz="1300" dirty="0" err="1"/>
              <a:t>Fokkinga</a:t>
            </a:r>
            <a:r>
              <a:rPr lang="en-US" sz="1300" dirty="0"/>
              <a:t>, S. Beyond Maslow’s Pyramid: Introducing a Typology of Thirteen Fundamental Needs for Human-Centered Design. </a:t>
            </a:r>
            <a:r>
              <a:rPr lang="en-US" sz="1300" i="1" dirty="0"/>
              <a:t>Multimodal Technol. Interact.</a:t>
            </a:r>
            <a:r>
              <a:rPr lang="en-US" sz="1300" dirty="0"/>
              <a:t> </a:t>
            </a:r>
            <a:r>
              <a:rPr lang="en-US" sz="1300" b="1" dirty="0"/>
              <a:t>2020</a:t>
            </a:r>
            <a:r>
              <a:rPr lang="en-US" sz="1300" dirty="0"/>
              <a:t>, </a:t>
            </a:r>
            <a:r>
              <a:rPr lang="en-US" sz="1300" i="1" dirty="0"/>
              <a:t>4</a:t>
            </a:r>
            <a:r>
              <a:rPr lang="en-US" sz="1300" dirty="0"/>
              <a:t>, 38. https://doi.org/10.3390/mti4030038</a:t>
            </a:r>
          </a:p>
          <a:p>
            <a:endParaRPr lang="en-US" sz="1300"/>
          </a:p>
          <a:p>
            <a:r>
              <a:rPr lang="en-US" sz="1300" dirty="0"/>
              <a:t>Individuals tend to start at the bottom and  move  up  in the hierarchy of needs;  often in healthcare,  we address the middle  or upper needs, e.g., weight loss, taking medications, healthy living but until basic needs are met, e.g.,  food and safety, it is very challenging to achieve these goals. This is a major way CHWs contribute to patient care – ensuring patient needs are met and bridging them to care.</a:t>
            </a:r>
            <a:endParaRPr lang="en-US" dirty="0"/>
          </a:p>
        </p:txBody>
      </p:sp>
      <p:sp>
        <p:nvSpPr>
          <p:cNvPr id="4" name="Slide Number Placeholder 3"/>
          <p:cNvSpPr>
            <a:spLocks noGrp="1"/>
          </p:cNvSpPr>
          <p:nvPr>
            <p:ph type="sldNum" sz="quarter" idx="5"/>
          </p:nvPr>
        </p:nvSpPr>
        <p:spPr/>
        <p:txBody>
          <a:bodyPr/>
          <a:lstStyle/>
          <a:p>
            <a:fld id="{62302C77-BB39-9943-9E45-92D70F1D94F9}" type="slidenum">
              <a:rPr lang="en-US" smtClean="0"/>
              <a:t>66</a:t>
            </a:fld>
            <a:endParaRPr lang="en-US"/>
          </a:p>
        </p:txBody>
      </p:sp>
    </p:spTree>
    <p:extLst>
      <p:ext uri="{BB962C8B-B14F-4D97-AF65-F5344CB8AC3E}">
        <p14:creationId xmlns:p14="http://schemas.microsoft.com/office/powerpoint/2010/main" val="289419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dirty="0"/>
              <a:t>                                                                                 Vea la </a:t>
            </a:r>
            <a:r>
              <a:rPr lang="es-GT" dirty="0" err="1"/>
              <a:t>pagina</a:t>
            </a:r>
            <a:r>
              <a:rPr lang="es-GT" dirty="0"/>
              <a:t> 62 para el intercambio de estas palabras.</a:t>
            </a:r>
          </a:p>
        </p:txBody>
      </p:sp>
      <p:sp>
        <p:nvSpPr>
          <p:cNvPr id="4" name="Slide Number Placeholder 3"/>
          <p:cNvSpPr>
            <a:spLocks noGrp="1"/>
          </p:cNvSpPr>
          <p:nvPr>
            <p:ph type="sldNum" sz="quarter" idx="10"/>
          </p:nvPr>
        </p:nvSpPr>
        <p:spPr/>
        <p:txBody>
          <a:bodyPr/>
          <a:lstStyle/>
          <a:p>
            <a:fld id="{62302C77-BB39-9943-9E45-92D70F1D94F9}" type="slidenum">
              <a:rPr lang="en-US" smtClean="0"/>
              <a:t>68</a:t>
            </a:fld>
            <a:endParaRPr lang="en-US"/>
          </a:p>
        </p:txBody>
      </p:sp>
    </p:spTree>
    <p:extLst>
      <p:ext uri="{BB962C8B-B14F-4D97-AF65-F5344CB8AC3E}">
        <p14:creationId xmlns:p14="http://schemas.microsoft.com/office/powerpoint/2010/main" val="2718926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10"/>
          </p:nvPr>
        </p:nvSpPr>
        <p:spPr/>
        <p:txBody>
          <a:bodyPr/>
          <a:lstStyle/>
          <a:p>
            <a:fld id="{62302C77-BB39-9943-9E45-92D70F1D94F9}" type="slidenum">
              <a:rPr lang="en-US" smtClean="0"/>
              <a:t>69</a:t>
            </a:fld>
            <a:endParaRPr lang="en-US"/>
          </a:p>
        </p:txBody>
      </p:sp>
    </p:spTree>
    <p:extLst>
      <p:ext uri="{BB962C8B-B14F-4D97-AF65-F5344CB8AC3E}">
        <p14:creationId xmlns:p14="http://schemas.microsoft.com/office/powerpoint/2010/main" val="3273041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            Asegúrese</a:t>
            </a:r>
            <a:r>
              <a:rPr lang="es-GT" baseline="0" noProof="0" dirty="0"/>
              <a:t> de </a:t>
            </a:r>
            <a:r>
              <a:rPr lang="es-GT" noProof="0" dirty="0"/>
              <a:t>avisar a la clínica para que así quede documentado</a:t>
            </a:r>
            <a:r>
              <a:rPr lang="es-GT" baseline="0" noProof="0" dirty="0"/>
              <a:t> en el historial del paciente para que también otros proveedores sepan que pasó. En caso nuestro, alerte a su CHW Mentor.</a:t>
            </a:r>
            <a:endParaRPr lang="es-GT" noProof="0" dirty="0"/>
          </a:p>
        </p:txBody>
      </p:sp>
      <p:sp>
        <p:nvSpPr>
          <p:cNvPr id="4" name="Slide Number Placeholder 3"/>
          <p:cNvSpPr>
            <a:spLocks noGrp="1"/>
          </p:cNvSpPr>
          <p:nvPr>
            <p:ph type="sldNum" sz="quarter" idx="5"/>
          </p:nvPr>
        </p:nvSpPr>
        <p:spPr/>
        <p:txBody>
          <a:bodyPr/>
          <a:lstStyle/>
          <a:p>
            <a:fld id="{62302C77-BB39-9943-9E45-92D70F1D94F9}" type="slidenum">
              <a:rPr lang="en-US" smtClean="0"/>
              <a:t>71</a:t>
            </a:fld>
            <a:endParaRPr lang="en-US"/>
          </a:p>
        </p:txBody>
      </p:sp>
    </p:spTree>
    <p:extLst>
      <p:ext uri="{BB962C8B-B14F-4D97-AF65-F5344CB8AC3E}">
        <p14:creationId xmlns:p14="http://schemas.microsoft.com/office/powerpoint/2010/main" val="1593042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                                                 Pre contemplación: es la etapa en la cual las personas no tienen intención de cambiar   </a:t>
            </a:r>
          </a:p>
          <a:p>
            <a:r>
              <a:rPr lang="es-GT" noProof="0" dirty="0"/>
              <a:t>                                                 Contemplación:</a:t>
            </a:r>
            <a:r>
              <a:rPr lang="es-GT" baseline="0" noProof="0" dirty="0"/>
              <a:t> resultado de mirar algo con atención y admiración</a:t>
            </a:r>
            <a:endParaRPr lang="es-GT" noProof="0" dirty="0"/>
          </a:p>
        </p:txBody>
      </p:sp>
      <p:sp>
        <p:nvSpPr>
          <p:cNvPr id="4" name="Slide Number Placeholder 3"/>
          <p:cNvSpPr>
            <a:spLocks noGrp="1"/>
          </p:cNvSpPr>
          <p:nvPr>
            <p:ph type="sldNum" sz="quarter" idx="10"/>
          </p:nvPr>
        </p:nvSpPr>
        <p:spPr/>
        <p:txBody>
          <a:bodyPr/>
          <a:lstStyle/>
          <a:p>
            <a:fld id="{62302C77-BB39-9943-9E45-92D70F1D94F9}" type="slidenum">
              <a:rPr lang="en-US" smtClean="0"/>
              <a:t>74</a:t>
            </a:fld>
            <a:endParaRPr lang="en-US"/>
          </a:p>
        </p:txBody>
      </p:sp>
    </p:spTree>
    <p:extLst>
      <p:ext uri="{BB962C8B-B14F-4D97-AF65-F5344CB8AC3E}">
        <p14:creationId xmlns:p14="http://schemas.microsoft.com/office/powerpoint/2010/main" val="1600191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                                                       ¿Oír</a:t>
            </a:r>
            <a:r>
              <a:rPr lang="es-GT" baseline="0" noProof="0" dirty="0"/>
              <a:t> o escuchar? Ambas palabras son intercambiables. Algunas veces depende del contexto en que se habla</a:t>
            </a:r>
            <a:r>
              <a:rPr lang="en-US" baseline="0" dirty="0"/>
              <a:t>.</a:t>
            </a:r>
            <a:endParaRPr lang="en-US" dirty="0"/>
          </a:p>
        </p:txBody>
      </p:sp>
      <p:sp>
        <p:nvSpPr>
          <p:cNvPr id="4" name="Slide Number Placeholder 3"/>
          <p:cNvSpPr>
            <a:spLocks noGrp="1"/>
          </p:cNvSpPr>
          <p:nvPr>
            <p:ph type="sldNum" sz="quarter" idx="5"/>
          </p:nvPr>
        </p:nvSpPr>
        <p:spPr/>
        <p:txBody>
          <a:bodyPr/>
          <a:lstStyle/>
          <a:p>
            <a:fld id="{62302C77-BB39-9943-9E45-92D70F1D94F9}" type="slidenum">
              <a:rPr lang="en-US" smtClean="0"/>
              <a:t>76</a:t>
            </a:fld>
            <a:endParaRPr lang="en-US"/>
          </a:p>
        </p:txBody>
      </p:sp>
    </p:spTree>
    <p:extLst>
      <p:ext uri="{BB962C8B-B14F-4D97-AF65-F5344CB8AC3E}">
        <p14:creationId xmlns:p14="http://schemas.microsoft.com/office/powerpoint/2010/main" val="1751460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noProof="0"/>
          </a:p>
        </p:txBody>
      </p:sp>
      <p:sp>
        <p:nvSpPr>
          <p:cNvPr id="4" name="Slide Number Placeholder 3"/>
          <p:cNvSpPr>
            <a:spLocks noGrp="1"/>
          </p:cNvSpPr>
          <p:nvPr>
            <p:ph type="sldNum" sz="quarter" idx="10"/>
          </p:nvPr>
        </p:nvSpPr>
        <p:spPr/>
        <p:txBody>
          <a:bodyPr/>
          <a:lstStyle/>
          <a:p>
            <a:fld id="{62302C77-BB39-9943-9E45-92D70F1D94F9}" type="slidenum">
              <a:rPr lang="en-US" smtClean="0"/>
              <a:t>77</a:t>
            </a:fld>
            <a:endParaRPr lang="en-US"/>
          </a:p>
        </p:txBody>
      </p:sp>
    </p:spTree>
    <p:extLst>
      <p:ext uri="{BB962C8B-B14F-4D97-AF65-F5344CB8AC3E}">
        <p14:creationId xmlns:p14="http://schemas.microsoft.com/office/powerpoint/2010/main" val="270287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62302C77-BB39-9943-9E45-92D70F1D94F9}" type="slidenum">
              <a:rPr lang="en-US" smtClean="0"/>
              <a:t>81</a:t>
            </a:fld>
            <a:endParaRPr lang="en-US"/>
          </a:p>
        </p:txBody>
      </p:sp>
    </p:spTree>
    <p:extLst>
      <p:ext uri="{BB962C8B-B14F-4D97-AF65-F5344CB8AC3E}">
        <p14:creationId xmlns:p14="http://schemas.microsoft.com/office/powerpoint/2010/main" val="227300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GT" noProof="0" dirty="0"/>
              <a:t>En este mapa de Estados Unidos,</a:t>
            </a:r>
            <a:r>
              <a:rPr lang="es-GT" baseline="0" noProof="0" dirty="0"/>
              <a:t> los estados en más verde son los que tienen más CHW. Solamente </a:t>
            </a:r>
            <a:r>
              <a:rPr lang="es-GT" noProof="0" dirty="0"/>
              <a:t>18 estados tienen certificación para CHW.  </a:t>
            </a:r>
          </a:p>
          <a:p>
            <a:pPr algn="just"/>
            <a:r>
              <a:rPr lang="es-GT" noProof="0" dirty="0"/>
              <a:t>Texas es uno de dos estados que requiere recertificación (20 horas requeridas cada dos años) </a:t>
            </a:r>
          </a:p>
          <a:p>
            <a:pPr algn="just"/>
            <a:r>
              <a:rPr lang="es-GT" noProof="0" dirty="0"/>
              <a:t>Le ayudaremos a ser certificado</a:t>
            </a:r>
            <a:r>
              <a:rPr lang="es-GT" baseline="0" noProof="0" dirty="0"/>
              <a:t> y recertificado</a:t>
            </a:r>
            <a:endParaRPr lang="es-GT" noProof="0" dirty="0"/>
          </a:p>
        </p:txBody>
      </p:sp>
      <p:sp>
        <p:nvSpPr>
          <p:cNvPr id="4" name="Slide Number Placeholder 3"/>
          <p:cNvSpPr>
            <a:spLocks noGrp="1"/>
          </p:cNvSpPr>
          <p:nvPr>
            <p:ph type="sldNum" sz="quarter" idx="5"/>
          </p:nvPr>
        </p:nvSpPr>
        <p:spPr/>
        <p:txBody>
          <a:bodyPr/>
          <a:lstStyle/>
          <a:p>
            <a:fld id="{A9E9B9E0-0EB1-6842-9BEF-408314195BD9}" type="slidenum">
              <a:rPr lang="en-US" smtClean="0"/>
              <a:t>6</a:t>
            </a:fld>
            <a:endParaRPr lang="en-US" dirty="0"/>
          </a:p>
        </p:txBody>
      </p:sp>
    </p:spTree>
    <p:extLst>
      <p:ext uri="{BB962C8B-B14F-4D97-AF65-F5344CB8AC3E}">
        <p14:creationId xmlns:p14="http://schemas.microsoft.com/office/powerpoint/2010/main" val="211253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Los CHW</a:t>
            </a:r>
            <a:r>
              <a:rPr lang="es-GT" i="1" baseline="0" noProof="0" dirty="0"/>
              <a:t> </a:t>
            </a:r>
            <a:r>
              <a:rPr lang="es-GT" b="1" i="1" baseline="0" noProof="0" dirty="0">
                <a:latin typeface="Algerian" panose="04020705040A02060702" pitchFamily="82" charset="0"/>
              </a:rPr>
              <a:t>SON</a:t>
            </a:r>
            <a:r>
              <a:rPr lang="es-GT" b="0" i="1" baseline="0" noProof="0" dirty="0">
                <a:latin typeface="+mn-lt"/>
              </a:rPr>
              <a:t> </a:t>
            </a:r>
            <a:r>
              <a:rPr lang="es-GT" noProof="0" dirty="0"/>
              <a:t>importantes a la comunidad a la que sirven y tienen muchas</a:t>
            </a:r>
            <a:r>
              <a:rPr lang="es-GT" baseline="0" noProof="0" dirty="0"/>
              <a:t> áreas en las cuales trabajan.</a:t>
            </a:r>
            <a:r>
              <a:rPr lang="es-GT" noProof="0" dirty="0"/>
              <a:t> Pueden compararse como</a:t>
            </a:r>
            <a:r>
              <a:rPr lang="es-GT" baseline="0" noProof="0" dirty="0"/>
              <a:t> un detective, tratando de entender los problemas y barreras que encaran los pacientes para así conectarlos con los recursos para arreglar esas barreras</a:t>
            </a:r>
            <a:endParaRPr lang="es-GT" noProof="0" dirty="0"/>
          </a:p>
        </p:txBody>
      </p:sp>
      <p:sp>
        <p:nvSpPr>
          <p:cNvPr id="4" name="Slide Number Placeholder 3"/>
          <p:cNvSpPr>
            <a:spLocks noGrp="1"/>
          </p:cNvSpPr>
          <p:nvPr>
            <p:ph type="sldNum" sz="quarter" idx="5"/>
          </p:nvPr>
        </p:nvSpPr>
        <p:spPr/>
        <p:txBody>
          <a:bodyPr/>
          <a:lstStyle/>
          <a:p>
            <a:fld id="{A9E9B9E0-0EB1-6842-9BEF-408314195BD9}" type="slidenum">
              <a:rPr lang="en-US" smtClean="0"/>
              <a:t>7</a:t>
            </a:fld>
            <a:endParaRPr lang="en-US" dirty="0"/>
          </a:p>
        </p:txBody>
      </p:sp>
    </p:spTree>
    <p:extLst>
      <p:ext uri="{BB962C8B-B14F-4D97-AF65-F5344CB8AC3E}">
        <p14:creationId xmlns:p14="http://schemas.microsoft.com/office/powerpoint/2010/main" val="377637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noProof="0" dirty="0"/>
              <a:t>Vea a través de cada función el potencial de un CHW,</a:t>
            </a:r>
            <a:r>
              <a:rPr lang="es-GT" baseline="0" noProof="0" dirty="0"/>
              <a:t> y dé </a:t>
            </a:r>
            <a:r>
              <a:rPr lang="es-GT" noProof="0" dirty="0"/>
              <a:t>ejemplos</a:t>
            </a:r>
            <a:r>
              <a:rPr lang="es-GT" baseline="0" noProof="0" dirty="0"/>
              <a:t> en que </a:t>
            </a:r>
            <a:r>
              <a:rPr lang="es-GT" noProof="0" dirty="0"/>
              <a:t>podría interceder:</a:t>
            </a:r>
          </a:p>
          <a:p>
            <a:r>
              <a:rPr lang="es-GT" noProof="0" dirty="0"/>
              <a:t>(difunde información</a:t>
            </a:r>
            <a:r>
              <a:rPr lang="es-GT" baseline="0" noProof="0" dirty="0"/>
              <a:t> a través de la educación</a:t>
            </a:r>
            <a:r>
              <a:rPr lang="es-GT" noProof="0" dirty="0"/>
              <a:t>)</a:t>
            </a:r>
          </a:p>
          <a:p>
            <a:r>
              <a:rPr lang="es-GT" noProof="0" dirty="0"/>
              <a:t>Notifica a</a:t>
            </a:r>
            <a:r>
              <a:rPr lang="es-GT" baseline="0" noProof="0" dirty="0"/>
              <a:t> la clínica de diferencias como no tener seguro o pérdida de elegibilidad que conduzca a la pérdida de los servicios de cuidado médico.</a:t>
            </a:r>
            <a:r>
              <a:rPr lang="es-GT" noProof="0" dirty="0"/>
              <a:t> </a:t>
            </a:r>
          </a:p>
          <a:p>
            <a:r>
              <a:rPr lang="es-GT" noProof="0" dirty="0"/>
              <a:t>Le recuerda al paciente que, o le ayuda a obtener, referencias para una cita médica para un cuidado preventivo</a:t>
            </a:r>
            <a:r>
              <a:rPr lang="es-GT" baseline="0" noProof="0" dirty="0"/>
              <a:t> </a:t>
            </a:r>
            <a:r>
              <a:rPr lang="es-GT" noProof="0" dirty="0"/>
              <a:t>o con un especialista</a:t>
            </a:r>
            <a:r>
              <a:rPr lang="es-GT" baseline="0" noProof="0" dirty="0"/>
              <a:t> </a:t>
            </a:r>
            <a:r>
              <a:rPr lang="es-GT" noProof="0" dirty="0"/>
              <a:t>(algunas veces las aplicaciones son necesarias y los pacientes no pueden hacerlas ellos mismos), </a:t>
            </a:r>
          </a:p>
          <a:p>
            <a:r>
              <a:rPr lang="es-GT" noProof="0" dirty="0"/>
              <a:t>Ayuda a</a:t>
            </a:r>
            <a:r>
              <a:rPr lang="es-GT" baseline="0" noProof="0" dirty="0"/>
              <a:t> </a:t>
            </a:r>
            <a:r>
              <a:rPr lang="es-GT" noProof="0" dirty="0"/>
              <a:t>miembros no comunitarios</a:t>
            </a:r>
            <a:r>
              <a:rPr lang="es-GT" baseline="0" noProof="0" dirty="0"/>
              <a:t> a entender las posibles áreas por juicio de imparcialidad, tales como un paciente que no coma sanamente porque no le alcanza para la comida, o no entiende qué comer, en lugar de no querer</a:t>
            </a:r>
            <a:endParaRPr lang="es-GT" noProof="0" dirty="0"/>
          </a:p>
          <a:p>
            <a:endParaRPr lang="es-GT" noProof="0" dirty="0"/>
          </a:p>
          <a:p>
            <a:r>
              <a:rPr lang="es-GT" noProof="0" dirty="0"/>
              <a:t>En conclusión, los CHW muchas veces</a:t>
            </a:r>
            <a:r>
              <a:rPr lang="es-GT" baseline="0" noProof="0" dirty="0"/>
              <a:t> </a:t>
            </a:r>
            <a:r>
              <a:rPr lang="es-GT" noProof="0" dirty="0"/>
              <a:t>son un puente a</a:t>
            </a:r>
            <a:r>
              <a:rPr lang="es-GT" baseline="0" noProof="0" dirty="0"/>
              <a:t> la asistencia médica</a:t>
            </a:r>
            <a:r>
              <a:rPr lang="es-GT" noProof="0" dirty="0"/>
              <a:t>,</a:t>
            </a:r>
            <a:r>
              <a:rPr lang="es-GT" baseline="0" noProof="0" dirty="0"/>
              <a:t> para así conectar al paciente para un buen cuidado. </a:t>
            </a:r>
            <a:r>
              <a:rPr lang="es-GT" noProof="0" dirty="0"/>
              <a:t>Si ellos no tienen como ir</a:t>
            </a:r>
            <a:r>
              <a:rPr lang="es-GT" baseline="0" noProof="0" dirty="0"/>
              <a:t> (</a:t>
            </a:r>
            <a:r>
              <a:rPr lang="es-GT" noProof="0" dirty="0"/>
              <a:t>transportación),</a:t>
            </a:r>
            <a:r>
              <a:rPr lang="es-GT" baseline="0" noProof="0" dirty="0"/>
              <a:t> no los lleve. Su trabajo no es llevarlos; en lugar de eso ayúdelos a saber como navegar los medios de transporte o pensar en un miembro de la familia como apoyo </a:t>
            </a:r>
            <a:endParaRPr lang="es-GT" noProof="0" dirty="0"/>
          </a:p>
        </p:txBody>
      </p:sp>
      <p:sp>
        <p:nvSpPr>
          <p:cNvPr id="4" name="Slide Number Placeholder 3"/>
          <p:cNvSpPr>
            <a:spLocks noGrp="1"/>
          </p:cNvSpPr>
          <p:nvPr>
            <p:ph type="sldNum" sz="quarter" idx="5"/>
          </p:nvPr>
        </p:nvSpPr>
        <p:spPr/>
        <p:txBody>
          <a:bodyPr/>
          <a:lstStyle/>
          <a:p>
            <a:fld id="{A9E9B9E0-0EB1-6842-9BEF-408314195BD9}" type="slidenum">
              <a:rPr lang="en-US" smtClean="0"/>
              <a:t>8</a:t>
            </a:fld>
            <a:endParaRPr lang="en-US" dirty="0"/>
          </a:p>
        </p:txBody>
      </p:sp>
    </p:spTree>
    <p:extLst>
      <p:ext uri="{BB962C8B-B14F-4D97-AF65-F5344CB8AC3E}">
        <p14:creationId xmlns:p14="http://schemas.microsoft.com/office/powerpoint/2010/main" val="428562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dirty="0"/>
          </a:p>
        </p:txBody>
      </p:sp>
      <p:sp>
        <p:nvSpPr>
          <p:cNvPr id="4" name="Slide Number Placeholder 3"/>
          <p:cNvSpPr>
            <a:spLocks noGrp="1"/>
          </p:cNvSpPr>
          <p:nvPr>
            <p:ph type="sldNum" sz="quarter" idx="10"/>
          </p:nvPr>
        </p:nvSpPr>
        <p:spPr/>
        <p:txBody>
          <a:bodyPr/>
          <a:lstStyle/>
          <a:p>
            <a:fld id="{A9E9B9E0-0EB1-6842-9BEF-408314195BD9}" type="slidenum">
              <a:rPr lang="en-US" smtClean="0"/>
              <a:t>10</a:t>
            </a:fld>
            <a:endParaRPr lang="en-US" dirty="0"/>
          </a:p>
        </p:txBody>
      </p:sp>
    </p:spTree>
    <p:extLst>
      <p:ext uri="{BB962C8B-B14F-4D97-AF65-F5344CB8AC3E}">
        <p14:creationId xmlns:p14="http://schemas.microsoft.com/office/powerpoint/2010/main" val="120844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s-GT" noProof="0" dirty="0"/>
              <a:t>Asegúrense de traer sus aplicaciones!</a:t>
            </a:r>
          </a:p>
        </p:txBody>
      </p:sp>
      <p:sp>
        <p:nvSpPr>
          <p:cNvPr id="4" name="Slide Number Placeholder 3"/>
          <p:cNvSpPr>
            <a:spLocks noGrp="1"/>
          </p:cNvSpPr>
          <p:nvPr>
            <p:ph type="sldNum" sz="quarter" idx="5"/>
          </p:nvPr>
        </p:nvSpPr>
        <p:spPr/>
        <p:txBody>
          <a:bodyPr/>
          <a:lstStyle/>
          <a:p>
            <a:fld id="{A9E9B9E0-0EB1-6842-9BEF-408314195BD9}" type="slidenum">
              <a:rPr lang="en-US" smtClean="0"/>
              <a:t>11</a:t>
            </a:fld>
            <a:endParaRPr lang="en-US" dirty="0"/>
          </a:p>
        </p:txBody>
      </p:sp>
    </p:spTree>
    <p:extLst>
      <p:ext uri="{BB962C8B-B14F-4D97-AF65-F5344CB8AC3E}">
        <p14:creationId xmlns:p14="http://schemas.microsoft.com/office/powerpoint/2010/main" val="319176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dirty="0"/>
          </a:p>
        </p:txBody>
      </p:sp>
      <p:sp>
        <p:nvSpPr>
          <p:cNvPr id="4" name="Slide Number Placeholder 3"/>
          <p:cNvSpPr>
            <a:spLocks noGrp="1"/>
          </p:cNvSpPr>
          <p:nvPr>
            <p:ph type="sldNum" sz="quarter" idx="10"/>
          </p:nvPr>
        </p:nvSpPr>
        <p:spPr/>
        <p:txBody>
          <a:bodyPr/>
          <a:lstStyle/>
          <a:p>
            <a:fld id="{A9E9B9E0-0EB1-6842-9BEF-408314195BD9}" type="slidenum">
              <a:rPr lang="en-US" smtClean="0"/>
              <a:t>12</a:t>
            </a:fld>
            <a:endParaRPr lang="en-US" dirty="0"/>
          </a:p>
        </p:txBody>
      </p:sp>
    </p:spTree>
    <p:extLst>
      <p:ext uri="{BB962C8B-B14F-4D97-AF65-F5344CB8AC3E}">
        <p14:creationId xmlns:p14="http://schemas.microsoft.com/office/powerpoint/2010/main" val="238369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02C77-BB39-9943-9E45-92D70F1D94F9}" type="slidenum">
              <a:rPr lang="en-US" smtClean="0"/>
              <a:t>18</a:t>
            </a:fld>
            <a:endParaRPr lang="en-US"/>
          </a:p>
        </p:txBody>
      </p:sp>
    </p:spTree>
    <p:extLst>
      <p:ext uri="{BB962C8B-B14F-4D97-AF65-F5344CB8AC3E}">
        <p14:creationId xmlns:p14="http://schemas.microsoft.com/office/powerpoint/2010/main" val="295144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8780809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97789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74325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54117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0811861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30770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25124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347556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326240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187756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B9B2BCE-B31B-AF40-AAB3-833CAE43EC04}" type="datetimeFigureOut">
              <a:rPr lang="en-US" smtClean="0"/>
              <a:t>12/19/22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80831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B9B2BCE-B31B-AF40-AAB3-833CAE43EC04}" type="datetimeFigureOut">
              <a:rPr lang="en-US" smtClean="0"/>
              <a:t>12/19/22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A87489-9F70-A441-A88D-BDC4493887E8}" type="slidenum">
              <a:rPr lang="en-US" smtClean="0"/>
              <a:t>‹#›</a:t>
            </a:fld>
            <a:endParaRPr lang="en-US" dirty="0"/>
          </a:p>
        </p:txBody>
      </p:sp>
    </p:spTree>
    <p:extLst>
      <p:ext uri="{BB962C8B-B14F-4D97-AF65-F5344CB8AC3E}">
        <p14:creationId xmlns:p14="http://schemas.microsoft.com/office/powerpoint/2010/main" val="3376899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clever-diligent-ethnic-child-doing-homework-on-sheet-of-paper-5896601/"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2.jpeg"/><Relationship Id="rId4" Type="http://schemas.openxmlformats.org/officeDocument/2006/relationships/diagramLayout" Target="../diagrams/layout2.xml"/><Relationship Id="rId9"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4.xml"/><Relationship Id="rId7" Type="http://schemas.openxmlformats.org/officeDocument/2006/relationships/image" Target="../media/image2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ursuit.unimelb.edu.au/articles/kids-don-t-like-hospital-so-let-s-treat-more-at-home"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43.png"/><Relationship Id="rId4" Type="http://schemas.openxmlformats.org/officeDocument/2006/relationships/diagramLayout" Target="../diagrams/layout9.xml"/><Relationship Id="rId9"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DA20-0728-7542-BCB8-3A3B0C46C6B9}"/>
              </a:ext>
            </a:extLst>
          </p:cNvPr>
          <p:cNvSpPr>
            <a:spLocks noGrp="1"/>
          </p:cNvSpPr>
          <p:nvPr>
            <p:ph type="ctrTitle"/>
          </p:nvPr>
        </p:nvSpPr>
        <p:spPr>
          <a:xfrm>
            <a:off x="551146" y="2345118"/>
            <a:ext cx="11423140" cy="2330612"/>
          </a:xfrm>
        </p:spPr>
        <p:txBody>
          <a:bodyPr>
            <a:normAutofit/>
          </a:bodyPr>
          <a:lstStyle/>
          <a:p>
            <a:pPr algn="ctr"/>
            <a:r>
              <a:rPr lang="es-ES" sz="4000" dirty="0"/>
              <a:t>Capacitación de CHW de categoría 1: </a:t>
            </a:r>
            <a:br>
              <a:rPr lang="es-ES" sz="4000" dirty="0"/>
            </a:br>
            <a:r>
              <a:rPr lang="es-ES" sz="4000" dirty="0"/>
              <a:t>Alcance y promoción</a:t>
            </a:r>
            <a:endParaRPr lang="en-US" sz="4000" dirty="0"/>
          </a:p>
        </p:txBody>
      </p:sp>
      <p:sp>
        <p:nvSpPr>
          <p:cNvPr id="5" name="Subtitle 4">
            <a:extLst>
              <a:ext uri="{FF2B5EF4-FFF2-40B4-BE49-F238E27FC236}">
                <a16:creationId xmlns:a16="http://schemas.microsoft.com/office/drawing/2014/main" id="{412175B0-81A7-256F-1EE7-75B8FC2600AC}"/>
              </a:ext>
            </a:extLst>
          </p:cNvPr>
          <p:cNvSpPr>
            <a:spLocks noGrp="1"/>
          </p:cNvSpPr>
          <p:nvPr>
            <p:ph type="subTitle" idx="1"/>
          </p:nvPr>
        </p:nvSpPr>
        <p:spPr/>
        <p:txBody>
          <a:bodyPr/>
          <a:lstStyle/>
          <a:p>
            <a:r>
              <a:rPr lang="en-US" dirty="0"/>
              <a:t>  </a:t>
            </a:r>
          </a:p>
        </p:txBody>
      </p:sp>
      <p:pic>
        <p:nvPicPr>
          <p:cNvPr id="4" name="Picture 3">
            <a:extLst>
              <a:ext uri="{FF2B5EF4-FFF2-40B4-BE49-F238E27FC236}">
                <a16:creationId xmlns:a16="http://schemas.microsoft.com/office/drawing/2014/main" id="{02C57655-B690-BC88-C0DC-E4FFCAF94A64}"/>
              </a:ext>
            </a:extLst>
          </p:cNvPr>
          <p:cNvPicPr>
            <a:picLocks noChangeAspect="1"/>
          </p:cNvPicPr>
          <p:nvPr/>
        </p:nvPicPr>
        <p:blipFill>
          <a:blip r:embed="rId2"/>
          <a:stretch>
            <a:fillRect/>
          </a:stretch>
        </p:blipFill>
        <p:spPr>
          <a:xfrm>
            <a:off x="4629647" y="75601"/>
            <a:ext cx="2006600" cy="1841500"/>
          </a:xfrm>
          <a:prstGeom prst="rect">
            <a:avLst/>
          </a:prstGeom>
        </p:spPr>
      </p:pic>
      <p:pic>
        <p:nvPicPr>
          <p:cNvPr id="8" name="Picture 7">
            <a:extLst>
              <a:ext uri="{FF2B5EF4-FFF2-40B4-BE49-F238E27FC236}">
                <a16:creationId xmlns:a16="http://schemas.microsoft.com/office/drawing/2014/main" id="{523D467D-C592-24F1-B51B-F70E42746F97}"/>
              </a:ext>
            </a:extLst>
          </p:cNvPr>
          <p:cNvPicPr>
            <a:picLocks noChangeAspect="1"/>
          </p:cNvPicPr>
          <p:nvPr/>
        </p:nvPicPr>
        <p:blipFill>
          <a:blip r:embed="rId3"/>
          <a:stretch>
            <a:fillRect/>
          </a:stretch>
        </p:blipFill>
        <p:spPr>
          <a:xfrm>
            <a:off x="1996621" y="325762"/>
            <a:ext cx="2438400" cy="939800"/>
          </a:xfrm>
          <a:prstGeom prst="rect">
            <a:avLst/>
          </a:prstGeom>
        </p:spPr>
      </p:pic>
      <p:pic>
        <p:nvPicPr>
          <p:cNvPr id="10" name="Picture 9">
            <a:extLst>
              <a:ext uri="{FF2B5EF4-FFF2-40B4-BE49-F238E27FC236}">
                <a16:creationId xmlns:a16="http://schemas.microsoft.com/office/drawing/2014/main" id="{BE4C3938-9CA9-CD44-A9D1-89ABF2AE353B}"/>
              </a:ext>
            </a:extLst>
          </p:cNvPr>
          <p:cNvPicPr>
            <a:picLocks noChangeAspect="1"/>
          </p:cNvPicPr>
          <p:nvPr/>
        </p:nvPicPr>
        <p:blipFill>
          <a:blip r:embed="rId4"/>
          <a:stretch>
            <a:fillRect/>
          </a:stretch>
        </p:blipFill>
        <p:spPr>
          <a:xfrm>
            <a:off x="182087" y="75601"/>
            <a:ext cx="1731027" cy="1690297"/>
          </a:xfrm>
          <a:prstGeom prst="rect">
            <a:avLst/>
          </a:prstGeom>
        </p:spPr>
      </p:pic>
      <p:sp>
        <p:nvSpPr>
          <p:cNvPr id="11" name="TextBox 10">
            <a:extLst>
              <a:ext uri="{FF2B5EF4-FFF2-40B4-BE49-F238E27FC236}">
                <a16:creationId xmlns:a16="http://schemas.microsoft.com/office/drawing/2014/main" id="{DAC4656A-C1A7-CDFD-7ED3-7413C370C70D}"/>
              </a:ext>
            </a:extLst>
          </p:cNvPr>
          <p:cNvSpPr txBox="1"/>
          <p:nvPr/>
        </p:nvSpPr>
        <p:spPr>
          <a:xfrm>
            <a:off x="6636247" y="5353377"/>
            <a:ext cx="5471152" cy="1200329"/>
          </a:xfrm>
          <a:prstGeom prst="rect">
            <a:avLst/>
          </a:prstGeom>
          <a:noFill/>
        </p:spPr>
        <p:txBody>
          <a:bodyPr wrap="square" rtlCol="0">
            <a:spAutoFit/>
          </a:bodyPr>
          <a:lstStyle/>
          <a:p>
            <a:r>
              <a:rPr lang="en-US" dirty="0"/>
              <a:t>Dr. Elizabeth M. Vaughan, DO, MPH, CHW-Instructor</a:t>
            </a:r>
          </a:p>
          <a:p>
            <a:r>
              <a:rPr lang="en-US" dirty="0"/>
              <a:t>Associate Professor</a:t>
            </a:r>
          </a:p>
          <a:p>
            <a:r>
              <a:rPr lang="en-US" dirty="0"/>
              <a:t>Internal Medicine</a:t>
            </a:r>
          </a:p>
          <a:p>
            <a:r>
              <a:rPr lang="en-US" dirty="0"/>
              <a:t>NIH/NIDDK R01-129474</a:t>
            </a:r>
          </a:p>
        </p:txBody>
      </p:sp>
    </p:spTree>
    <p:extLst>
      <p:ext uri="{BB962C8B-B14F-4D97-AF65-F5344CB8AC3E}">
        <p14:creationId xmlns:p14="http://schemas.microsoft.com/office/powerpoint/2010/main" val="73838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2B90-440B-5C4B-A9CA-D3A4021C7CCC}"/>
              </a:ext>
            </a:extLst>
          </p:cNvPr>
          <p:cNvSpPr>
            <a:spLocks noGrp="1"/>
          </p:cNvSpPr>
          <p:nvPr>
            <p:ph type="title"/>
          </p:nvPr>
        </p:nvSpPr>
        <p:spPr/>
        <p:txBody>
          <a:bodyPr>
            <a:normAutofit/>
          </a:bodyPr>
          <a:lstStyle/>
          <a:p>
            <a:r>
              <a:rPr lang="en-US" dirty="0" err="1"/>
              <a:t>Socios</a:t>
            </a:r>
            <a:r>
              <a:rPr lang="en-US" dirty="0"/>
              <a:t> </a:t>
            </a:r>
            <a:r>
              <a:rPr lang="en-US" dirty="0" err="1"/>
              <a:t>comunitarios</a:t>
            </a:r>
            <a:r>
              <a:rPr lang="en-US" dirty="0"/>
              <a:t>: </a:t>
            </a:r>
            <a:br>
              <a:rPr lang="en-US" dirty="0"/>
            </a:br>
            <a:r>
              <a:rPr lang="en-US" dirty="0"/>
              <a:t>¿</a:t>
            </a:r>
            <a:r>
              <a:rPr lang="en-US" dirty="0" err="1"/>
              <a:t>Dónde</a:t>
            </a:r>
            <a:r>
              <a:rPr lang="en-US" dirty="0"/>
              <a:t> </a:t>
            </a:r>
            <a:r>
              <a:rPr lang="en-US" dirty="0" err="1"/>
              <a:t>buscar</a:t>
            </a:r>
            <a:r>
              <a:rPr lang="en-US" dirty="0"/>
              <a:t> CHWs?</a:t>
            </a:r>
          </a:p>
        </p:txBody>
      </p:sp>
      <p:sp>
        <p:nvSpPr>
          <p:cNvPr id="3" name="Content Placeholder 2">
            <a:extLst>
              <a:ext uri="{FF2B5EF4-FFF2-40B4-BE49-F238E27FC236}">
                <a16:creationId xmlns:a16="http://schemas.microsoft.com/office/drawing/2014/main" id="{5BABE47F-F3C1-F540-914A-778B643FED5F}"/>
              </a:ext>
            </a:extLst>
          </p:cNvPr>
          <p:cNvSpPr>
            <a:spLocks noGrp="1"/>
          </p:cNvSpPr>
          <p:nvPr>
            <p:ph idx="1"/>
          </p:nvPr>
        </p:nvSpPr>
        <p:spPr>
          <a:xfrm>
            <a:off x="864973" y="2468032"/>
            <a:ext cx="10750378" cy="3416300"/>
          </a:xfrm>
        </p:spPr>
        <p:txBody>
          <a:bodyPr/>
          <a:lstStyle/>
          <a:p>
            <a:r>
              <a:rPr lang="es-GT" dirty="0"/>
              <a:t>Las iglesias son a menudo una fuente</a:t>
            </a:r>
          </a:p>
          <a:p>
            <a:r>
              <a:rPr lang="es-GT" dirty="0"/>
              <a:t>¿Por qué? A menudo conocen y son respetados por la comunidad.</a:t>
            </a:r>
          </a:p>
          <a:p>
            <a:r>
              <a:rPr lang="es-GT" dirty="0"/>
              <a:t>¿A menudo ya tienen una relación con los miembros de la comunidad?</a:t>
            </a:r>
          </a:p>
          <a:p>
            <a:r>
              <a:rPr lang="es-GT" dirty="0"/>
              <a:t>Tener experiencia trabajando en la comunidad.</a:t>
            </a:r>
          </a:p>
          <a:p>
            <a:r>
              <a:rPr lang="es-GT" dirty="0"/>
              <a:t>Aportar un enfoque holístico a la atención</a:t>
            </a:r>
          </a:p>
          <a:p>
            <a:r>
              <a:rPr lang="es-GT" dirty="0"/>
              <a:t>¿Tiene otros socios comunitarios que podría sugerir?</a:t>
            </a:r>
          </a:p>
        </p:txBody>
      </p:sp>
      <p:pic>
        <p:nvPicPr>
          <p:cNvPr id="4" name="Picture 3">
            <a:extLst>
              <a:ext uri="{FF2B5EF4-FFF2-40B4-BE49-F238E27FC236}">
                <a16:creationId xmlns:a16="http://schemas.microsoft.com/office/drawing/2014/main" id="{3D684B5F-B202-DB48-A4B6-5CDB062058B2}"/>
              </a:ext>
            </a:extLst>
          </p:cNvPr>
          <p:cNvPicPr>
            <a:picLocks noChangeAspect="1"/>
          </p:cNvPicPr>
          <p:nvPr/>
        </p:nvPicPr>
        <p:blipFill>
          <a:blip r:embed="rId3"/>
          <a:stretch>
            <a:fillRect/>
          </a:stretch>
        </p:blipFill>
        <p:spPr>
          <a:xfrm>
            <a:off x="6091909" y="4804229"/>
            <a:ext cx="6100091" cy="2053771"/>
          </a:xfrm>
          <a:prstGeom prst="rect">
            <a:avLst/>
          </a:prstGeom>
        </p:spPr>
      </p:pic>
    </p:spTree>
    <p:extLst>
      <p:ext uri="{BB962C8B-B14F-4D97-AF65-F5344CB8AC3E}">
        <p14:creationId xmlns:p14="http://schemas.microsoft.com/office/powerpoint/2010/main" val="2516169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53C9-5562-1A45-A433-F07D4B4AF742}"/>
              </a:ext>
            </a:extLst>
          </p:cNvPr>
          <p:cNvSpPr>
            <a:spLocks noGrp="1"/>
          </p:cNvSpPr>
          <p:nvPr>
            <p:ph type="title"/>
          </p:nvPr>
        </p:nvSpPr>
        <p:spPr/>
        <p:txBody>
          <a:bodyPr/>
          <a:lstStyle/>
          <a:p>
            <a:r>
              <a:rPr lang="es-GT" dirty="0"/>
              <a:t>Próximos pasos</a:t>
            </a:r>
          </a:p>
        </p:txBody>
      </p:sp>
      <p:sp>
        <p:nvSpPr>
          <p:cNvPr id="3" name="Content Placeholder 2">
            <a:extLst>
              <a:ext uri="{FF2B5EF4-FFF2-40B4-BE49-F238E27FC236}">
                <a16:creationId xmlns:a16="http://schemas.microsoft.com/office/drawing/2014/main" id="{5864BBF1-5875-2540-B27A-6D0CDAAD9977}"/>
              </a:ext>
            </a:extLst>
          </p:cNvPr>
          <p:cNvSpPr>
            <a:spLocks noGrp="1"/>
          </p:cNvSpPr>
          <p:nvPr>
            <p:ph idx="1"/>
          </p:nvPr>
        </p:nvSpPr>
        <p:spPr/>
        <p:txBody>
          <a:bodyPr>
            <a:normAutofit/>
          </a:bodyPr>
          <a:lstStyle/>
          <a:p>
            <a:pPr marL="0" indent="0">
              <a:buNone/>
            </a:pPr>
            <a:r>
              <a:rPr lang="es-GT" dirty="0"/>
              <a:t>Dos formas para certificarse como un CHW en Texas</a:t>
            </a:r>
          </a:p>
          <a:p>
            <a:pPr marL="914400" lvl="1" indent="-457200">
              <a:buAutoNum type="arabicPeriod"/>
            </a:pPr>
            <a:r>
              <a:rPr lang="es-GT" dirty="0"/>
              <a:t>Llenar una aplicación para un CHW basado en su experiencia</a:t>
            </a:r>
          </a:p>
          <a:p>
            <a:pPr marL="914400" lvl="1" indent="-457200">
              <a:buAutoNum type="arabicPeriod"/>
            </a:pPr>
            <a:r>
              <a:rPr lang="es-GT" dirty="0"/>
              <a:t>Déjele saber a su CHW Instructor si está interesado-a en tomar un curso de 160 horas  </a:t>
            </a:r>
          </a:p>
        </p:txBody>
      </p:sp>
    </p:spTree>
    <p:extLst>
      <p:ext uri="{BB962C8B-B14F-4D97-AF65-F5344CB8AC3E}">
        <p14:creationId xmlns:p14="http://schemas.microsoft.com/office/powerpoint/2010/main" val="7472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187A-862F-A044-8346-54FE3DC9E99A}"/>
              </a:ext>
            </a:extLst>
          </p:cNvPr>
          <p:cNvSpPr>
            <a:spLocks noGrp="1"/>
          </p:cNvSpPr>
          <p:nvPr>
            <p:ph type="title"/>
          </p:nvPr>
        </p:nvSpPr>
        <p:spPr>
          <a:xfrm>
            <a:off x="763674" y="382385"/>
            <a:ext cx="11123525" cy="1492132"/>
          </a:xfrm>
        </p:spPr>
        <p:txBody>
          <a:bodyPr>
            <a:normAutofit fontScale="90000"/>
          </a:bodyPr>
          <a:lstStyle/>
          <a:p>
            <a:r>
              <a:rPr lang="en-US" sz="4400" dirty="0"/>
              <a:t>Preguntas, comentarios, preocupaciones</a:t>
            </a:r>
          </a:p>
        </p:txBody>
      </p:sp>
      <p:sp>
        <p:nvSpPr>
          <p:cNvPr id="3" name="Content Placeholder 2">
            <a:extLst>
              <a:ext uri="{FF2B5EF4-FFF2-40B4-BE49-F238E27FC236}">
                <a16:creationId xmlns:a16="http://schemas.microsoft.com/office/drawing/2014/main" id="{EBD51435-0F47-F049-A656-194EB74345A9}"/>
              </a:ext>
            </a:extLst>
          </p:cNvPr>
          <p:cNvSpPr>
            <a:spLocks noGrp="1"/>
          </p:cNvSpPr>
          <p:nvPr>
            <p:ph idx="1"/>
          </p:nvPr>
        </p:nvSpPr>
        <p:spPr/>
        <p:txBody>
          <a:bodyPr>
            <a:normAutofit fontScale="62500" lnSpcReduction="20000"/>
          </a:bodyPr>
          <a:lstStyle/>
          <a:p>
            <a:pPr marL="0" indent="0">
              <a:buNone/>
            </a:pPr>
            <a:r>
              <a:rPr lang="en-US" sz="20000" dirty="0">
                <a:solidFill>
                  <a:srgbClr val="7030A0"/>
                </a:solidFill>
              </a:rPr>
              <a:t>¿¿¿¿¿¿ ??????</a:t>
            </a:r>
          </a:p>
        </p:txBody>
      </p:sp>
    </p:spTree>
    <p:extLst>
      <p:ext uri="{BB962C8B-B14F-4D97-AF65-F5344CB8AC3E}">
        <p14:creationId xmlns:p14="http://schemas.microsoft.com/office/powerpoint/2010/main" val="287711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3643086" y="1901370"/>
            <a:ext cx="449943" cy="211865"/>
          </a:xfrm>
        </p:spPr>
        <p:txBody>
          <a:bodyPr vert="horz" wrap="square" lIns="182880" tIns="182880" rIns="182880" bIns="182880" rtlCol="0" anchor="ctr" anchorCtr="1">
            <a:normAutofit fontScale="90000"/>
          </a:bodyPr>
          <a:lstStyle/>
          <a:p>
            <a:r>
              <a:rPr lang="en-US" sz="2000" kern="1200" cap="all" spc="200" baseline="0" dirty="0">
                <a:solidFill>
                  <a:srgbClr val="262626"/>
                </a:solidFill>
                <a:latin typeface="+mj-lt"/>
                <a:ea typeface="+mj-ea"/>
                <a:cs typeface="+mj-cs"/>
              </a:rPr>
              <a:t> </a:t>
            </a:r>
          </a:p>
        </p:txBody>
      </p:sp>
      <p:pic>
        <p:nvPicPr>
          <p:cNvPr id="4" name="Picture 2" descr="Question Mark, Why, Question, Confusion">
            <a:extLst>
              <a:ext uri="{FF2B5EF4-FFF2-40B4-BE49-F238E27FC236}">
                <a16:creationId xmlns:a16="http://schemas.microsoft.com/office/drawing/2014/main" id="{A71E4484-C8AC-9A97-0E47-E3620FAC56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311228" y="499403"/>
            <a:ext cx="5276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9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262647" y="1906621"/>
            <a:ext cx="11517549" cy="2126043"/>
          </a:xfrm>
        </p:spPr>
        <p:txBody>
          <a:bodyPr>
            <a:normAutofit/>
          </a:bodyPr>
          <a:lstStyle/>
          <a:p>
            <a:r>
              <a:rPr lang="en-US" dirty="0" err="1"/>
              <a:t>Sesión</a:t>
            </a:r>
            <a:r>
              <a:rPr lang="en-US" dirty="0"/>
              <a:t> #2: La </a:t>
            </a:r>
            <a:r>
              <a:rPr lang="en-US" dirty="0" err="1"/>
              <a:t>importancia</a:t>
            </a:r>
            <a:r>
              <a:rPr lang="en-US" dirty="0"/>
              <a:t> de la </a:t>
            </a:r>
            <a:r>
              <a:rPr lang="en-US" dirty="0" err="1"/>
              <a:t>defensa</a:t>
            </a:r>
            <a:r>
              <a:rPr lang="en-US" dirty="0"/>
              <a:t> de </a:t>
            </a:r>
            <a:r>
              <a:rPr lang="en-US" dirty="0" err="1"/>
              <a:t>los</a:t>
            </a:r>
            <a:r>
              <a:rPr lang="en-US" dirty="0"/>
              <a:t> CHW</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p:txBody>
          <a:bodyPr vert="horz" lIns="91440" tIns="45720" rIns="91440" bIns="45720" rtlCol="0" anchor="t">
            <a:normAutofit/>
          </a:bodyPr>
          <a:lstStyle/>
          <a:p>
            <a:endParaRPr lang="en-US" dirty="0"/>
          </a:p>
          <a:p>
            <a:endParaRPr lang="en-US" dirty="0"/>
          </a:p>
        </p:txBody>
      </p:sp>
    </p:spTree>
    <p:extLst>
      <p:ext uri="{BB962C8B-B14F-4D97-AF65-F5344CB8AC3E}">
        <p14:creationId xmlns:p14="http://schemas.microsoft.com/office/powerpoint/2010/main" val="313194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574332-B196-8047-9DAB-B6ABA5084FE5}"/>
              </a:ext>
            </a:extLst>
          </p:cNvPr>
          <p:cNvSpPr>
            <a:spLocks noGrp="1"/>
          </p:cNvSpPr>
          <p:nvPr>
            <p:ph type="title"/>
          </p:nvPr>
        </p:nvSpPr>
        <p:spPr>
          <a:xfrm>
            <a:off x="8184559" y="643467"/>
            <a:ext cx="3363974" cy="1728044"/>
          </a:xfrm>
          <a:noFill/>
          <a:ln>
            <a:solidFill>
              <a:schemeClr val="bg1"/>
            </a:solidFill>
          </a:ln>
        </p:spPr>
        <p:txBody>
          <a:bodyPr wrap="square">
            <a:normAutofit/>
          </a:bodyPr>
          <a:lstStyle/>
          <a:p>
            <a:r>
              <a:rPr lang="en-US" sz="2400" dirty="0">
                <a:solidFill>
                  <a:schemeClr val="bg1"/>
                </a:solidFill>
              </a:rPr>
              <a:t>Introductions</a:t>
            </a:r>
          </a:p>
        </p:txBody>
      </p:sp>
      <p:pic>
        <p:nvPicPr>
          <p:cNvPr id="2050" name="Picture 2" descr="Greeting, Hi, Hello, Bonjour, Hey">
            <a:extLst>
              <a:ext uri="{FF2B5EF4-FFF2-40B4-BE49-F238E27FC236}">
                <a16:creationId xmlns:a16="http://schemas.microsoft.com/office/drawing/2014/main" id="{9B32219E-5F62-334F-90B5-5EF52BB19B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857" y="643467"/>
            <a:ext cx="6173991"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99E9668-70ED-5940-A64F-DAE92C6A5A40}"/>
              </a:ext>
            </a:extLst>
          </p:cNvPr>
          <p:cNvSpPr>
            <a:spLocks noGrp="1"/>
          </p:cNvSpPr>
          <p:nvPr>
            <p:ph idx="1"/>
          </p:nvPr>
        </p:nvSpPr>
        <p:spPr>
          <a:xfrm>
            <a:off x="8184558" y="2638044"/>
            <a:ext cx="3363974" cy="3415622"/>
          </a:xfrm>
        </p:spPr>
        <p:txBody>
          <a:bodyPr>
            <a:normAutofit/>
          </a:bodyPr>
          <a:lstStyle/>
          <a:p>
            <a:r>
              <a:rPr lang="en-US" dirty="0">
                <a:solidFill>
                  <a:schemeClr val="bg1"/>
                </a:solidFill>
              </a:rPr>
              <a:t>Di </a:t>
            </a:r>
            <a:r>
              <a:rPr lang="en-US" dirty="0" err="1">
                <a:solidFill>
                  <a:schemeClr val="bg1"/>
                </a:solidFill>
              </a:rPr>
              <a:t>tu</a:t>
            </a:r>
            <a:r>
              <a:rPr lang="en-US" dirty="0">
                <a:solidFill>
                  <a:schemeClr val="bg1"/>
                </a:solidFill>
              </a:rPr>
              <a:t> </a:t>
            </a:r>
            <a:r>
              <a:rPr lang="en-US" dirty="0" err="1">
                <a:solidFill>
                  <a:schemeClr val="bg1"/>
                </a:solidFill>
              </a:rPr>
              <a:t>nombre</a:t>
            </a:r>
            <a:r>
              <a:rPr lang="en-US" dirty="0">
                <a:solidFill>
                  <a:schemeClr val="bg1"/>
                </a:solidFill>
              </a:rPr>
              <a:t> y comida </a:t>
            </a:r>
            <a:r>
              <a:rPr lang="en-US" dirty="0" err="1">
                <a:solidFill>
                  <a:schemeClr val="bg1"/>
                </a:solidFill>
              </a:rPr>
              <a:t>favorita</a:t>
            </a:r>
            <a:endParaRPr lang="en-US" dirty="0">
              <a:solidFill>
                <a:schemeClr val="bg1"/>
              </a:solidFill>
            </a:endParaRPr>
          </a:p>
          <a:p>
            <a:r>
              <a:rPr lang="en-US" dirty="0" err="1">
                <a:solidFill>
                  <a:schemeClr val="bg1"/>
                </a:solidFill>
              </a:rPr>
              <a:t>En</a:t>
            </a:r>
            <a:r>
              <a:rPr lang="en-US" dirty="0">
                <a:solidFill>
                  <a:schemeClr val="bg1"/>
                </a:solidFill>
              </a:rPr>
              <a:t> </a:t>
            </a:r>
            <a:r>
              <a:rPr lang="en-US" dirty="0" err="1">
                <a:solidFill>
                  <a:schemeClr val="bg1"/>
                </a:solidFill>
              </a:rPr>
              <a:t>el</a:t>
            </a:r>
            <a:r>
              <a:rPr lang="en-US" dirty="0">
                <a:solidFill>
                  <a:schemeClr val="bg1"/>
                </a:solidFill>
              </a:rPr>
              <a:t> chat, </a:t>
            </a:r>
            <a:r>
              <a:rPr lang="en-US" dirty="0" err="1">
                <a:solidFill>
                  <a:schemeClr val="bg1"/>
                </a:solidFill>
              </a:rPr>
              <a:t>indique</a:t>
            </a:r>
            <a:r>
              <a:rPr lang="en-US" dirty="0">
                <a:solidFill>
                  <a:schemeClr val="bg1"/>
                </a:solidFill>
              </a:rPr>
              <a:t> 1 o 2 </a:t>
            </a:r>
            <a:r>
              <a:rPr lang="en-US" dirty="0" err="1">
                <a:solidFill>
                  <a:schemeClr val="bg1"/>
                </a:solidFill>
              </a:rPr>
              <a:t>cosas</a:t>
            </a:r>
            <a:r>
              <a:rPr lang="en-US" dirty="0">
                <a:solidFill>
                  <a:schemeClr val="bg1"/>
                </a:solidFill>
              </a:rPr>
              <a:t> que le </a:t>
            </a:r>
            <a:r>
              <a:rPr lang="en-US" dirty="0" err="1">
                <a:solidFill>
                  <a:schemeClr val="bg1"/>
                </a:solidFill>
              </a:rPr>
              <a:t>gustaría</a:t>
            </a:r>
            <a:r>
              <a:rPr lang="en-US" dirty="0">
                <a:solidFill>
                  <a:schemeClr val="bg1"/>
                </a:solidFill>
              </a:rPr>
              <a:t> </a:t>
            </a:r>
            <a:r>
              <a:rPr lang="en-US" dirty="0" err="1">
                <a:solidFill>
                  <a:schemeClr val="bg1"/>
                </a:solidFill>
              </a:rPr>
              <a:t>aprender</a:t>
            </a:r>
            <a:r>
              <a:rPr lang="en-US" dirty="0">
                <a:solidFill>
                  <a:schemeClr val="bg1"/>
                </a:solidFill>
              </a:rPr>
              <a:t> (... ¿o no </a:t>
            </a:r>
            <a:r>
              <a:rPr lang="en-US" dirty="0" err="1">
                <a:solidFill>
                  <a:schemeClr val="bg1"/>
                </a:solidFill>
              </a:rPr>
              <a:t>quiere</a:t>
            </a:r>
            <a:r>
              <a:rPr lang="en-US" dirty="0">
                <a:solidFill>
                  <a:schemeClr val="bg1"/>
                </a:solidFill>
              </a:rPr>
              <a:t> </a:t>
            </a:r>
            <a:r>
              <a:rPr lang="en-US" dirty="0" err="1">
                <a:solidFill>
                  <a:schemeClr val="bg1"/>
                </a:solidFill>
              </a:rPr>
              <a:t>aprender</a:t>
            </a:r>
            <a:r>
              <a:rPr lang="en-US" dirty="0">
                <a:solidFill>
                  <a:schemeClr val="bg1"/>
                </a:solidFill>
              </a:rPr>
              <a:t>?) </a:t>
            </a:r>
            <a:r>
              <a:rPr lang="en-US" dirty="0" err="1">
                <a:solidFill>
                  <a:schemeClr val="bg1"/>
                </a:solidFill>
              </a:rPr>
              <a:t>en</a:t>
            </a:r>
            <a:r>
              <a:rPr lang="en-US" dirty="0">
                <a:solidFill>
                  <a:schemeClr val="bg1"/>
                </a:solidFill>
              </a:rPr>
              <a:t> la </a:t>
            </a:r>
            <a:r>
              <a:rPr lang="en-US" dirty="0" err="1">
                <a:solidFill>
                  <a:schemeClr val="bg1"/>
                </a:solidFill>
              </a:rPr>
              <a:t>capacitación</a:t>
            </a:r>
            <a:r>
              <a:rPr lang="en-US" dirty="0">
                <a:solidFill>
                  <a:schemeClr val="bg1"/>
                </a:solidFill>
              </a:rPr>
              <a:t> de CHW (</a:t>
            </a:r>
            <a:r>
              <a:rPr lang="en-US" dirty="0" err="1">
                <a:solidFill>
                  <a:schemeClr val="bg1"/>
                </a:solidFill>
              </a:rPr>
              <a:t>evaluación</a:t>
            </a:r>
            <a:r>
              <a:rPr lang="en-US" dirty="0">
                <a:solidFill>
                  <a:schemeClr val="bg1"/>
                </a:solidFill>
              </a:rPr>
              <a:t> de </a:t>
            </a:r>
            <a:r>
              <a:rPr lang="en-US" dirty="0" err="1">
                <a:solidFill>
                  <a:schemeClr val="bg1"/>
                </a:solidFill>
              </a:rPr>
              <a:t>necesidades</a:t>
            </a:r>
            <a:r>
              <a:rPr lang="en-US" dirty="0">
                <a:solidFill>
                  <a:schemeClr val="bg1"/>
                </a:solidFill>
              </a:rPr>
              <a:t>)</a:t>
            </a:r>
          </a:p>
        </p:txBody>
      </p:sp>
    </p:spTree>
    <p:extLst>
      <p:ext uri="{BB962C8B-B14F-4D97-AF65-F5344CB8AC3E}">
        <p14:creationId xmlns:p14="http://schemas.microsoft.com/office/powerpoint/2010/main" val="23830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Teacher, Property, Plant, And Teaching">
            <a:extLst>
              <a:ext uri="{FF2B5EF4-FFF2-40B4-BE49-F238E27FC236}">
                <a16:creationId xmlns:a16="http://schemas.microsoft.com/office/drawing/2014/main" id="{4B8FC4FB-35C9-674B-A8D1-71B8E9EFB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01" r="13299" b="-1"/>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200" dirty="0">
                <a:solidFill>
                  <a:schemeClr val="bg1"/>
                </a:solidFill>
              </a:rPr>
              <a:t>Announcements</a:t>
            </a:r>
          </a:p>
        </p:txBody>
      </p:sp>
      <p:sp>
        <p:nvSpPr>
          <p:cNvPr id="5" name="Content Placeholder 4">
            <a:extLst>
              <a:ext uri="{FF2B5EF4-FFF2-40B4-BE49-F238E27FC236}">
                <a16:creationId xmlns:a16="http://schemas.microsoft.com/office/drawing/2014/main" id="{0B9DD2A4-50D3-D79D-B530-D69774EF7A49}"/>
              </a:ext>
            </a:extLst>
          </p:cNvPr>
          <p:cNvSpPr>
            <a:spLocks noGrp="1"/>
          </p:cNvSpPr>
          <p:nvPr>
            <p:ph idx="1"/>
          </p:nvPr>
        </p:nvSpPr>
        <p:spPr/>
        <p:txBody>
          <a:bodyPr/>
          <a:lstStyle/>
          <a:p>
            <a:endParaRPr lang="en-US" dirty="0"/>
          </a:p>
          <a:p>
            <a:pPr marL="0" indent="0">
              <a:buNone/>
            </a:pPr>
            <a:endParaRPr lang="en-US" dirty="0"/>
          </a:p>
        </p:txBody>
      </p:sp>
    </p:spTree>
    <p:extLst>
      <p:ext uri="{BB962C8B-B14F-4D97-AF65-F5344CB8AC3E}">
        <p14:creationId xmlns:p14="http://schemas.microsoft.com/office/powerpoint/2010/main" val="3897616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AA715A3-7915-4E44-9FB0-8399A01DC28D}"/>
              </a:ext>
            </a:extLst>
          </p:cNvPr>
          <p:cNvSpPr>
            <a:spLocks noGrp="1"/>
          </p:cNvSpPr>
          <p:nvPr>
            <p:ph idx="1"/>
          </p:nvPr>
        </p:nvSpPr>
        <p:spPr>
          <a:xfrm>
            <a:off x="1289956" y="2638044"/>
            <a:ext cx="9617529" cy="3101983"/>
          </a:xfrm>
        </p:spPr>
        <p:txBody>
          <a:bodyPr>
            <a:noAutofit/>
          </a:bodyPr>
          <a:lstStyle/>
          <a:p>
            <a:pPr marL="0" indent="0">
              <a:buNone/>
            </a:pPr>
            <a:endParaRPr lang="en-US" sz="3000" dirty="0"/>
          </a:p>
          <a:p>
            <a:r>
              <a:rPr lang="en-US" sz="3000" dirty="0" err="1"/>
              <a:t>Revisar</a:t>
            </a:r>
            <a:r>
              <a:rPr lang="en-US" sz="3000" dirty="0"/>
              <a:t> </a:t>
            </a:r>
            <a:r>
              <a:rPr lang="en-US" sz="3000" dirty="0" err="1"/>
              <a:t>el</a:t>
            </a:r>
            <a:r>
              <a:rPr lang="en-US" sz="3000" dirty="0"/>
              <a:t> valor de </a:t>
            </a:r>
            <a:r>
              <a:rPr lang="en-US" sz="3000" dirty="0" err="1"/>
              <a:t>los</a:t>
            </a:r>
            <a:r>
              <a:rPr lang="en-US" sz="3000" dirty="0"/>
              <a:t> CHW </a:t>
            </a:r>
            <a:r>
              <a:rPr lang="en-US" sz="3000" dirty="0" err="1"/>
              <a:t>como</a:t>
            </a:r>
            <a:r>
              <a:rPr lang="en-US" sz="3000" dirty="0"/>
              <a:t> </a:t>
            </a:r>
            <a:r>
              <a:rPr lang="en-US" sz="3000" dirty="0" err="1"/>
              <a:t>defensores</a:t>
            </a:r>
            <a:r>
              <a:rPr lang="en-US" sz="3000" dirty="0"/>
              <a:t> y roles</a:t>
            </a:r>
          </a:p>
          <a:p>
            <a:r>
              <a:rPr lang="en-US" sz="3000" dirty="0" err="1"/>
              <a:t>Describir</a:t>
            </a:r>
            <a:r>
              <a:rPr lang="en-US" sz="3000" dirty="0"/>
              <a:t> la </a:t>
            </a:r>
            <a:r>
              <a:rPr lang="en-US" sz="3000" dirty="0" err="1"/>
              <a:t>logística</a:t>
            </a:r>
            <a:r>
              <a:rPr lang="en-US" sz="3000" dirty="0"/>
              <a:t> de </a:t>
            </a:r>
            <a:r>
              <a:rPr lang="en-US" sz="3000" dirty="0" err="1"/>
              <a:t>telesalud</a:t>
            </a:r>
            <a:endParaRPr lang="en-US" sz="3000" dirty="0"/>
          </a:p>
        </p:txBody>
      </p:sp>
    </p:spTree>
    <p:extLst>
      <p:ext uri="{BB962C8B-B14F-4D97-AF65-F5344CB8AC3E}">
        <p14:creationId xmlns:p14="http://schemas.microsoft.com/office/powerpoint/2010/main" val="52517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47C-C231-6A45-B7DD-81B4FAA515C7}"/>
              </a:ext>
            </a:extLst>
          </p:cNvPr>
          <p:cNvSpPr>
            <a:spLocks noGrp="1"/>
          </p:cNvSpPr>
          <p:nvPr>
            <p:ph type="title"/>
          </p:nvPr>
        </p:nvSpPr>
        <p:spPr/>
        <p:txBody>
          <a:bodyPr>
            <a:normAutofit/>
          </a:bodyPr>
          <a:lstStyle/>
          <a:p>
            <a:r>
              <a:rPr lang="es-MX"/>
              <a:t>Objetivo #1: </a:t>
            </a:r>
            <a:br>
              <a:rPr lang="es-MX"/>
            </a:br>
            <a:r>
              <a:rPr lang="es-MX"/>
              <a:t>EL VALOR DE LOS CHW - DEFINICIONES</a:t>
            </a:r>
          </a:p>
        </p:txBody>
      </p:sp>
      <p:sp>
        <p:nvSpPr>
          <p:cNvPr id="3" name="Content Placeholder 2">
            <a:extLst>
              <a:ext uri="{FF2B5EF4-FFF2-40B4-BE49-F238E27FC236}">
                <a16:creationId xmlns:a16="http://schemas.microsoft.com/office/drawing/2014/main" id="{175B4A27-7225-6F46-B099-BDFC4D3628A0}"/>
              </a:ext>
            </a:extLst>
          </p:cNvPr>
          <p:cNvSpPr>
            <a:spLocks noGrp="1"/>
          </p:cNvSpPr>
          <p:nvPr>
            <p:ph idx="1"/>
          </p:nvPr>
        </p:nvSpPr>
        <p:spPr>
          <a:xfrm>
            <a:off x="544749" y="2422188"/>
            <a:ext cx="11001983" cy="4017524"/>
          </a:xfrm>
        </p:spPr>
        <p:txBody>
          <a:bodyPr>
            <a:normAutofit/>
          </a:bodyPr>
          <a:lstStyle/>
          <a:p>
            <a:pPr marL="0" indent="0">
              <a:buNone/>
            </a:pPr>
            <a:r>
              <a:rPr lang="es-MX"/>
              <a:t>Trabajadores de salud públicos de primera línea</a:t>
            </a:r>
          </a:p>
          <a:p>
            <a:pPr marL="0" indent="0">
              <a:buNone/>
            </a:pPr>
            <a:r>
              <a:rPr lang="es-MX"/>
              <a:t>		Miembros </a:t>
            </a:r>
            <a:r>
              <a:rPr lang="es-MX" b="1">
                <a:solidFill>
                  <a:srgbClr val="FF0000"/>
                </a:solidFill>
              </a:rPr>
              <a:t>confiables</a:t>
            </a:r>
            <a:r>
              <a:rPr lang="es-MX" b="1"/>
              <a:t> </a:t>
            </a:r>
            <a:r>
              <a:rPr lang="es-MX"/>
              <a:t>de la comunidad</a:t>
            </a:r>
          </a:p>
          <a:p>
            <a:pPr marL="0" indent="0">
              <a:buNone/>
            </a:pPr>
            <a:r>
              <a:rPr lang="es-MX"/>
              <a:t>		       usualmente tienen un </a:t>
            </a:r>
            <a:r>
              <a:rPr lang="es-MX" b="1">
                <a:solidFill>
                  <a:srgbClr val="FF0000"/>
                </a:solidFill>
              </a:rPr>
              <a:t>entendimiento cercano  </a:t>
            </a:r>
            <a:r>
              <a:rPr lang="es-MX">
                <a:solidFill>
                  <a:schemeClr val="tx1"/>
                </a:solidFill>
              </a:rPr>
              <a:t>de la comunidad a la que sirven cómo…</a:t>
            </a:r>
            <a:endParaRPr lang="es-MX"/>
          </a:p>
          <a:p>
            <a:pPr marL="0" indent="0">
              <a:buNone/>
            </a:pPr>
            <a:r>
              <a:rPr lang="es-MX"/>
              <a:t>		                                           intermediarios entre los servicios y la comunidad  </a:t>
            </a:r>
          </a:p>
          <a:p>
            <a:pPr marL="0" indent="0">
              <a:buNone/>
            </a:pPr>
            <a:r>
              <a:rPr lang="es-MX"/>
              <a:t>                                                                                    para </a:t>
            </a:r>
            <a:r>
              <a:rPr lang="es-MX" b="1">
                <a:solidFill>
                  <a:srgbClr val="FF0000"/>
                </a:solidFill>
              </a:rPr>
              <a:t>incrementar </a:t>
            </a:r>
            <a:r>
              <a:rPr lang="es-MX"/>
              <a:t>el acceso a esos servicios   </a:t>
            </a:r>
          </a:p>
          <a:p>
            <a:pPr marL="0" indent="0">
              <a:buNone/>
            </a:pPr>
            <a:r>
              <a:rPr lang="es-MX"/>
              <a:t>Los CHW </a:t>
            </a:r>
            <a:r>
              <a:rPr lang="es-MX" b="1">
                <a:solidFill>
                  <a:srgbClr val="FF0000"/>
                </a:solidFill>
              </a:rPr>
              <a:t>desarrollan una capacidad </a:t>
            </a:r>
          </a:p>
          <a:p>
            <a:pPr marL="0" indent="0">
              <a:buNone/>
            </a:pPr>
            <a:r>
              <a:rPr lang="es-MX"/>
              <a:t>	creciente de </a:t>
            </a:r>
            <a:r>
              <a:rPr lang="es-MX" u="sng"/>
              <a:t>conocimiento</a:t>
            </a:r>
            <a:r>
              <a:rPr lang="es-MX"/>
              <a:t> y </a:t>
            </a:r>
            <a:r>
              <a:rPr lang="es-MX" u="sng"/>
              <a:t>autosuficiencia </a:t>
            </a:r>
          </a:p>
          <a:p>
            <a:pPr marL="0" indent="0">
              <a:buNone/>
            </a:pPr>
            <a:r>
              <a:rPr lang="es-MX"/>
              <a:t>		a través de alcance,  educación comunitaria,  consejería informal,  apoyo social y abogacía  </a:t>
            </a:r>
          </a:p>
          <a:p>
            <a:pPr marL="0" indent="0">
              <a:buNone/>
            </a:pPr>
            <a:r>
              <a:rPr lang="es-MX" sz="1300"/>
              <a:t>Fuente:  Asociación Americana de Salud Pública </a:t>
            </a:r>
            <a:r>
              <a:rPr lang="en-US" sz="1300"/>
              <a:t>(American Public Health Association</a:t>
            </a:r>
            <a:r>
              <a:rPr lang="es-MX" sz="1300"/>
              <a:t>)</a:t>
            </a:r>
          </a:p>
        </p:txBody>
      </p:sp>
    </p:spTree>
    <p:extLst>
      <p:ext uri="{BB962C8B-B14F-4D97-AF65-F5344CB8AC3E}">
        <p14:creationId xmlns:p14="http://schemas.microsoft.com/office/powerpoint/2010/main" val="341478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362B-0131-2F4D-BA97-57AD98B32770}"/>
              </a:ext>
            </a:extLst>
          </p:cNvPr>
          <p:cNvSpPr>
            <a:spLocks noGrp="1"/>
          </p:cNvSpPr>
          <p:nvPr>
            <p:ph type="title"/>
          </p:nvPr>
        </p:nvSpPr>
        <p:spPr>
          <a:xfrm>
            <a:off x="849086" y="709132"/>
            <a:ext cx="10156371" cy="1188720"/>
          </a:xfrm>
        </p:spPr>
        <p:txBody>
          <a:bodyPr>
            <a:normAutofit/>
          </a:bodyPr>
          <a:lstStyle/>
          <a:p>
            <a:r>
              <a:rPr lang="es-MX"/>
              <a:t>Abajo hay 4 Categorías de lo valioso de un CHW – ¿tiene usted un ejemplo?</a:t>
            </a:r>
          </a:p>
        </p:txBody>
      </p:sp>
      <p:sp>
        <p:nvSpPr>
          <p:cNvPr id="4" name="TextBox 3">
            <a:extLst>
              <a:ext uri="{FF2B5EF4-FFF2-40B4-BE49-F238E27FC236}">
                <a16:creationId xmlns:a16="http://schemas.microsoft.com/office/drawing/2014/main" id="{5FC3AEB9-F7E3-1347-A9F7-236DE931ECF2}"/>
              </a:ext>
            </a:extLst>
          </p:cNvPr>
          <p:cNvSpPr txBox="1"/>
          <p:nvPr/>
        </p:nvSpPr>
        <p:spPr>
          <a:xfrm>
            <a:off x="2020876" y="3825321"/>
            <a:ext cx="3151762" cy="369332"/>
          </a:xfrm>
          <a:prstGeom prst="rect">
            <a:avLst/>
          </a:prstGeom>
          <a:noFill/>
        </p:spPr>
        <p:txBody>
          <a:bodyPr wrap="square" rtlCol="0">
            <a:spAutoFit/>
          </a:bodyPr>
          <a:lstStyle/>
          <a:p>
            <a:r>
              <a:rPr lang="es-MX"/>
              <a:t>Divulga/difunde información</a:t>
            </a:r>
          </a:p>
        </p:txBody>
      </p:sp>
      <p:sp>
        <p:nvSpPr>
          <p:cNvPr id="5" name="TextBox 4">
            <a:extLst>
              <a:ext uri="{FF2B5EF4-FFF2-40B4-BE49-F238E27FC236}">
                <a16:creationId xmlns:a16="http://schemas.microsoft.com/office/drawing/2014/main" id="{2DFB49A5-F313-4F49-A598-BA374832C2A2}"/>
              </a:ext>
            </a:extLst>
          </p:cNvPr>
          <p:cNvSpPr txBox="1"/>
          <p:nvPr/>
        </p:nvSpPr>
        <p:spPr>
          <a:xfrm>
            <a:off x="7524735" y="3991998"/>
            <a:ext cx="3611944" cy="369332"/>
          </a:xfrm>
          <a:prstGeom prst="rect">
            <a:avLst/>
          </a:prstGeom>
          <a:noFill/>
        </p:spPr>
        <p:txBody>
          <a:bodyPr wrap="square" rtlCol="0">
            <a:spAutoFit/>
          </a:bodyPr>
          <a:lstStyle/>
          <a:p>
            <a:r>
              <a:rPr lang="es-MX"/>
              <a:t>Ayuda con referencias</a:t>
            </a:r>
          </a:p>
        </p:txBody>
      </p:sp>
      <p:sp>
        <p:nvSpPr>
          <p:cNvPr id="6" name="TextBox 5">
            <a:extLst>
              <a:ext uri="{FF2B5EF4-FFF2-40B4-BE49-F238E27FC236}">
                <a16:creationId xmlns:a16="http://schemas.microsoft.com/office/drawing/2014/main" id="{D116BED1-D870-5748-88F6-72CD4D6C488F}"/>
              </a:ext>
            </a:extLst>
          </p:cNvPr>
          <p:cNvSpPr txBox="1"/>
          <p:nvPr/>
        </p:nvSpPr>
        <p:spPr>
          <a:xfrm>
            <a:off x="2196939" y="6121895"/>
            <a:ext cx="2239285" cy="646331"/>
          </a:xfrm>
          <a:prstGeom prst="rect">
            <a:avLst/>
          </a:prstGeom>
          <a:noFill/>
        </p:spPr>
        <p:txBody>
          <a:bodyPr wrap="square" lIns="91440" tIns="45720" rIns="91440" bIns="45720" rtlCol="0" anchor="t">
            <a:spAutoFit/>
          </a:bodyPr>
          <a:lstStyle/>
          <a:p>
            <a:r>
              <a:rPr lang="es-MX"/>
              <a:t>Ser el puente al cuidado medico</a:t>
            </a:r>
          </a:p>
        </p:txBody>
      </p:sp>
      <p:sp>
        <p:nvSpPr>
          <p:cNvPr id="7" name="TextBox 6">
            <a:extLst>
              <a:ext uri="{FF2B5EF4-FFF2-40B4-BE49-F238E27FC236}">
                <a16:creationId xmlns:a16="http://schemas.microsoft.com/office/drawing/2014/main" id="{0D034649-B5FF-1349-A743-8EEA3DB9AC73}"/>
              </a:ext>
            </a:extLst>
          </p:cNvPr>
          <p:cNvSpPr txBox="1"/>
          <p:nvPr/>
        </p:nvSpPr>
        <p:spPr>
          <a:xfrm>
            <a:off x="7128046" y="5708826"/>
            <a:ext cx="3478856" cy="1200329"/>
          </a:xfrm>
          <a:prstGeom prst="rect">
            <a:avLst/>
          </a:prstGeom>
          <a:noFill/>
        </p:spPr>
        <p:txBody>
          <a:bodyPr wrap="square" rtlCol="0">
            <a:spAutoFit/>
          </a:bodyPr>
          <a:lstStyle/>
          <a:p>
            <a:endParaRPr lang="en-US">
              <a:solidFill>
                <a:srgbClr val="00B050"/>
              </a:solidFill>
            </a:endParaRPr>
          </a:p>
          <a:p>
            <a:r>
              <a:rPr lang="es-MX"/>
              <a:t>Sensitivo a la cultura – Ayuda a dejar la opinión,  preferencias o estereotipos en la puerta </a:t>
            </a:r>
          </a:p>
        </p:txBody>
      </p:sp>
      <p:pic>
        <p:nvPicPr>
          <p:cNvPr id="4098" name="Picture 2" descr="Teacher, Learning, School, Teaching">
            <a:extLst>
              <a:ext uri="{FF2B5EF4-FFF2-40B4-BE49-F238E27FC236}">
                <a16:creationId xmlns:a16="http://schemas.microsoft.com/office/drawing/2014/main" id="{5399ADF9-B293-7649-9966-B64F5765F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269" y="2220049"/>
            <a:ext cx="2295248" cy="1530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ors, Choices, Choose, Decision">
            <a:extLst>
              <a:ext uri="{FF2B5EF4-FFF2-40B4-BE49-F238E27FC236}">
                <a16:creationId xmlns:a16="http://schemas.microsoft.com/office/drawing/2014/main" id="{6FB7F63A-2511-DB42-BD59-D4843C8D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282" y="4484547"/>
            <a:ext cx="2744715" cy="1464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94EF67-C59C-DD47-A889-E5F9763E5791}"/>
              </a:ext>
            </a:extLst>
          </p:cNvPr>
          <p:cNvPicPr>
            <a:picLocks noChangeAspect="1"/>
          </p:cNvPicPr>
          <p:nvPr/>
        </p:nvPicPr>
        <p:blipFill>
          <a:blip r:embed="rId4"/>
          <a:stretch>
            <a:fillRect/>
          </a:stretch>
        </p:blipFill>
        <p:spPr>
          <a:xfrm>
            <a:off x="2141269" y="4359928"/>
            <a:ext cx="2341232" cy="1646799"/>
          </a:xfrm>
          <a:prstGeom prst="rect">
            <a:avLst/>
          </a:prstGeom>
        </p:spPr>
      </p:pic>
      <p:pic>
        <p:nvPicPr>
          <p:cNvPr id="8" name="Picture 7">
            <a:extLst>
              <a:ext uri="{FF2B5EF4-FFF2-40B4-BE49-F238E27FC236}">
                <a16:creationId xmlns:a16="http://schemas.microsoft.com/office/drawing/2014/main" id="{D584D91F-67AC-0C40-8679-5AA7439AE3F3}"/>
              </a:ext>
            </a:extLst>
          </p:cNvPr>
          <p:cNvPicPr>
            <a:picLocks noChangeAspect="1"/>
          </p:cNvPicPr>
          <p:nvPr/>
        </p:nvPicPr>
        <p:blipFill>
          <a:blip r:embed="rId5"/>
          <a:stretch>
            <a:fillRect/>
          </a:stretch>
        </p:blipFill>
        <p:spPr>
          <a:xfrm>
            <a:off x="7150662" y="2220049"/>
            <a:ext cx="2695956" cy="1789938"/>
          </a:xfrm>
          <a:prstGeom prst="rect">
            <a:avLst/>
          </a:prstGeom>
        </p:spPr>
      </p:pic>
    </p:spTree>
    <p:extLst>
      <p:ext uri="{BB962C8B-B14F-4D97-AF65-F5344CB8AC3E}">
        <p14:creationId xmlns:p14="http://schemas.microsoft.com/office/powerpoint/2010/main" val="3904270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DA20-0728-7542-BCB8-3A3B0C46C6B9}"/>
              </a:ext>
            </a:extLst>
          </p:cNvPr>
          <p:cNvSpPr>
            <a:spLocks noGrp="1"/>
          </p:cNvSpPr>
          <p:nvPr>
            <p:ph type="ctrTitle"/>
          </p:nvPr>
        </p:nvSpPr>
        <p:spPr>
          <a:xfrm>
            <a:off x="1937443" y="1682047"/>
            <a:ext cx="8558450" cy="2330612"/>
          </a:xfrm>
        </p:spPr>
        <p:txBody>
          <a:bodyPr/>
          <a:lstStyle/>
          <a:p>
            <a:pPr algn="ctr"/>
            <a:r>
              <a:rPr lang="es-GT" sz="5400" dirty="0"/>
              <a:t>Sesión 1: Cómo abogan los CHW</a:t>
            </a:r>
            <a:endParaRPr lang="en-US" sz="5400" dirty="0"/>
          </a:p>
        </p:txBody>
      </p:sp>
      <p:sp>
        <p:nvSpPr>
          <p:cNvPr id="5" name="Subtitle 4">
            <a:extLst>
              <a:ext uri="{FF2B5EF4-FFF2-40B4-BE49-F238E27FC236}">
                <a16:creationId xmlns:a16="http://schemas.microsoft.com/office/drawing/2014/main" id="{412175B0-81A7-256F-1EE7-75B8FC2600AC}"/>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943761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42D9-FDA1-B6D0-D1E1-E73E28C4BB51}"/>
              </a:ext>
            </a:extLst>
          </p:cNvPr>
          <p:cNvSpPr>
            <a:spLocks noGrp="1"/>
          </p:cNvSpPr>
          <p:nvPr>
            <p:ph type="title"/>
          </p:nvPr>
        </p:nvSpPr>
        <p:spPr>
          <a:xfrm>
            <a:off x="1186140" y="964692"/>
            <a:ext cx="10243860" cy="1188720"/>
          </a:xfrm>
        </p:spPr>
        <p:txBody>
          <a:bodyPr>
            <a:normAutofit/>
          </a:bodyPr>
          <a:lstStyle/>
          <a:p>
            <a:r>
              <a:rPr lang="es-MX"/>
              <a:t>MIENTRAS USTED APOYA A OTROS, NOSOTROS LE APOYAREMOS: ¿Por qué?</a:t>
            </a:r>
          </a:p>
        </p:txBody>
      </p:sp>
      <p:sp>
        <p:nvSpPr>
          <p:cNvPr id="3" name="Content Placeholder 2">
            <a:extLst>
              <a:ext uri="{FF2B5EF4-FFF2-40B4-BE49-F238E27FC236}">
                <a16:creationId xmlns:a16="http://schemas.microsoft.com/office/drawing/2014/main" id="{D31A104D-1DD3-54C9-B732-3EAC8EAC3613}"/>
              </a:ext>
            </a:extLst>
          </p:cNvPr>
          <p:cNvSpPr>
            <a:spLocks noGrp="1"/>
          </p:cNvSpPr>
          <p:nvPr>
            <p:ph idx="1"/>
          </p:nvPr>
        </p:nvSpPr>
        <p:spPr>
          <a:xfrm>
            <a:off x="1186139" y="2532536"/>
            <a:ext cx="10243859" cy="3101983"/>
          </a:xfrm>
        </p:spPr>
        <p:txBody>
          <a:bodyPr>
            <a:normAutofit/>
          </a:bodyPr>
          <a:lstStyle/>
          <a:p>
            <a:r>
              <a:rPr lang="es-MX" sz="2500"/>
              <a:t>Un CHW frecuentemente TIENE el mayor contacto con pacientes, pero el </a:t>
            </a:r>
            <a:r>
              <a:rPr lang="es-MX" sz="2500">
                <a:solidFill>
                  <a:srgbClr val="FF0000"/>
                </a:solidFill>
              </a:rPr>
              <a:t>MÍNIMO </a:t>
            </a:r>
            <a:r>
              <a:rPr lang="es-MX" sz="2500"/>
              <a:t>apoyo </a:t>
            </a:r>
          </a:p>
        </p:txBody>
      </p:sp>
      <p:pic>
        <p:nvPicPr>
          <p:cNvPr id="4" name="Content Placeholder 4">
            <a:extLst>
              <a:ext uri="{FF2B5EF4-FFF2-40B4-BE49-F238E27FC236}">
                <a16:creationId xmlns:a16="http://schemas.microsoft.com/office/drawing/2014/main" id="{73FE50F8-4E81-DEC8-38DE-121B28569D31}"/>
              </a:ext>
            </a:extLst>
          </p:cNvPr>
          <p:cNvPicPr>
            <a:picLocks noChangeAspect="1"/>
          </p:cNvPicPr>
          <p:nvPr/>
        </p:nvPicPr>
        <p:blipFill>
          <a:blip r:embed="rId2"/>
          <a:stretch>
            <a:fillRect/>
          </a:stretch>
        </p:blipFill>
        <p:spPr>
          <a:xfrm>
            <a:off x="7280540" y="3756025"/>
            <a:ext cx="4911460" cy="3101975"/>
          </a:xfrm>
          <a:prstGeom prst="rect">
            <a:avLst/>
          </a:prstGeom>
        </p:spPr>
      </p:pic>
    </p:spTree>
    <p:extLst>
      <p:ext uri="{BB962C8B-B14F-4D97-AF65-F5344CB8AC3E}">
        <p14:creationId xmlns:p14="http://schemas.microsoft.com/office/powerpoint/2010/main" val="2694939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A7AF-EAF3-1642-81FF-17C85DDB2124}"/>
              </a:ext>
            </a:extLst>
          </p:cNvPr>
          <p:cNvSpPr>
            <a:spLocks noGrp="1"/>
          </p:cNvSpPr>
          <p:nvPr>
            <p:ph type="title"/>
          </p:nvPr>
        </p:nvSpPr>
        <p:spPr>
          <a:xfrm>
            <a:off x="751114" y="530162"/>
            <a:ext cx="10825843" cy="1188720"/>
          </a:xfrm>
        </p:spPr>
        <p:txBody>
          <a:bodyPr/>
          <a:lstStyle/>
          <a:p>
            <a:r>
              <a:rPr lang="es-MX"/>
              <a:t>apoyándola: ENTRENAMIENTO</a:t>
            </a:r>
          </a:p>
        </p:txBody>
      </p:sp>
      <p:pic>
        <p:nvPicPr>
          <p:cNvPr id="5" name="Picture 4">
            <a:extLst>
              <a:ext uri="{FF2B5EF4-FFF2-40B4-BE49-F238E27FC236}">
                <a16:creationId xmlns:a16="http://schemas.microsoft.com/office/drawing/2014/main" id="{98055A92-246E-9384-02D5-2EBBA3623259}"/>
              </a:ext>
            </a:extLst>
          </p:cNvPr>
          <p:cNvPicPr>
            <a:picLocks noChangeAspect="1"/>
          </p:cNvPicPr>
          <p:nvPr/>
        </p:nvPicPr>
        <p:blipFill>
          <a:blip r:embed="rId3"/>
          <a:stretch>
            <a:fillRect/>
          </a:stretch>
        </p:blipFill>
        <p:spPr>
          <a:xfrm>
            <a:off x="2846159" y="1847870"/>
            <a:ext cx="6635751" cy="5010130"/>
          </a:xfrm>
          <a:prstGeom prst="rect">
            <a:avLst/>
          </a:prstGeom>
        </p:spPr>
      </p:pic>
      <p:sp>
        <p:nvSpPr>
          <p:cNvPr id="6" name="Content Placeholder 5">
            <a:extLst>
              <a:ext uri="{FF2B5EF4-FFF2-40B4-BE49-F238E27FC236}">
                <a16:creationId xmlns:a16="http://schemas.microsoft.com/office/drawing/2014/main" id="{CCCB4F0E-87FF-9A55-3353-BD0041C32773}"/>
              </a:ext>
            </a:extLst>
          </p:cNvPr>
          <p:cNvSpPr>
            <a:spLocks noGrp="1"/>
          </p:cNvSpPr>
          <p:nvPr>
            <p:ph idx="1"/>
          </p:nvPr>
        </p:nvSpPr>
        <p:spPr>
          <a:xfrm>
            <a:off x="1229651" y="2113336"/>
            <a:ext cx="7729728" cy="3101983"/>
          </a:xfrm>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42094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1AC6-8F49-4B4A-8F0E-F1F46136D7B8}"/>
              </a:ext>
            </a:extLst>
          </p:cNvPr>
          <p:cNvSpPr>
            <a:spLocks noGrp="1"/>
          </p:cNvSpPr>
          <p:nvPr>
            <p:ph type="title"/>
          </p:nvPr>
        </p:nvSpPr>
        <p:spPr>
          <a:xfrm>
            <a:off x="6762649" y="314175"/>
            <a:ext cx="4486656" cy="1174991"/>
          </a:xfrm>
        </p:spPr>
        <p:txBody>
          <a:bodyPr>
            <a:normAutofit/>
          </a:bodyPr>
          <a:lstStyle/>
          <a:p>
            <a:r>
              <a:rPr lang="es-GT" sz="2400"/>
              <a:t>Objetivo #2: </a:t>
            </a:r>
            <a:br>
              <a:rPr lang="es-GT" sz="2400"/>
            </a:br>
            <a:r>
              <a:rPr lang="es-GT" sz="2400"/>
              <a:t>lo básico de zoom</a:t>
            </a:r>
          </a:p>
        </p:txBody>
      </p:sp>
      <p:sp>
        <p:nvSpPr>
          <p:cNvPr id="3" name="Content Placeholder 2">
            <a:extLst>
              <a:ext uri="{FF2B5EF4-FFF2-40B4-BE49-F238E27FC236}">
                <a16:creationId xmlns:a16="http://schemas.microsoft.com/office/drawing/2014/main" id="{406A315A-7F0C-8540-993C-54E5278BE926}"/>
              </a:ext>
            </a:extLst>
          </p:cNvPr>
          <p:cNvSpPr>
            <a:spLocks noGrp="1"/>
          </p:cNvSpPr>
          <p:nvPr>
            <p:ph idx="1"/>
          </p:nvPr>
        </p:nvSpPr>
        <p:spPr>
          <a:xfrm>
            <a:off x="6986936" y="2640692"/>
            <a:ext cx="4486656" cy="3255252"/>
          </a:xfrm>
        </p:spPr>
        <p:txBody>
          <a:bodyPr>
            <a:normAutofit fontScale="92500"/>
          </a:bodyPr>
          <a:lstStyle/>
          <a:p>
            <a:pPr algn="just"/>
            <a:r>
              <a:rPr lang="es-GT" sz="2400"/>
              <a:t>Esté segura que su video esté encendido y que se pueda VER su rostro </a:t>
            </a:r>
            <a:r>
              <a:rPr lang="es-GT" sz="1900">
                <a:sym typeface="Wingdings" pitchFamily="2" charset="2"/>
              </a:rPr>
              <a:t></a:t>
            </a:r>
            <a:endParaRPr lang="es-GT" sz="1900"/>
          </a:p>
          <a:p>
            <a:pPr algn="just"/>
            <a:r>
              <a:rPr lang="es-GT" sz="2400"/>
              <a:t>Mantenga su micrófono </a:t>
            </a:r>
            <a:r>
              <a:rPr lang="es-GT" sz="2400">
                <a:solidFill>
                  <a:srgbClr val="FF0000"/>
                </a:solidFill>
              </a:rPr>
              <a:t>¡encendido!</a:t>
            </a:r>
          </a:p>
          <a:p>
            <a:pPr algn="just"/>
            <a:r>
              <a:rPr lang="es-GT" sz="2400">
                <a:solidFill>
                  <a:schemeClr val="tx1"/>
                </a:solidFill>
              </a:rPr>
              <a:t>Así podrá hablar como si estuviéramos juntos…</a:t>
            </a:r>
          </a:p>
          <a:p>
            <a:pPr algn="just"/>
            <a:r>
              <a:rPr lang="es-GT" sz="2400">
                <a:solidFill>
                  <a:schemeClr val="tx1"/>
                </a:solidFill>
              </a:rPr>
              <a:t>Si hay ruido en el fondo </a:t>
            </a:r>
            <a:r>
              <a:rPr lang="es-GT" sz="2400">
                <a:solidFill>
                  <a:srgbClr val="00B050"/>
                </a:solidFill>
              </a:rPr>
              <a:t>(el marco de su pantalla se verá verde</a:t>
            </a:r>
            <a:r>
              <a:rPr lang="en-US" sz="2400">
                <a:solidFill>
                  <a:srgbClr val="00B050"/>
                </a:solidFill>
              </a:rPr>
              <a:t>)</a:t>
            </a:r>
          </a:p>
          <a:p>
            <a:endParaRPr lang="en-US" sz="2400"/>
          </a:p>
          <a:p>
            <a:endParaRPr lang="en-US" sz="2400" b="1"/>
          </a:p>
          <a:p>
            <a:endParaRPr lang="en-US" sz="2400" b="1"/>
          </a:p>
        </p:txBody>
      </p:sp>
      <p:pic>
        <p:nvPicPr>
          <p:cNvPr id="1026" name="Picture 2" descr="Video Conference, Webinar, Skype">
            <a:extLst>
              <a:ext uri="{FF2B5EF4-FFF2-40B4-BE49-F238E27FC236}">
                <a16:creationId xmlns:a16="http://schemas.microsoft.com/office/drawing/2014/main" id="{A37D68FE-C8CE-DB4A-9F83-77E132B68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55" r="21791"/>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74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4B05-66C3-902C-23D8-0D02117F8797}"/>
              </a:ext>
            </a:extLst>
          </p:cNvPr>
          <p:cNvSpPr>
            <a:spLocks noGrp="1"/>
          </p:cNvSpPr>
          <p:nvPr>
            <p:ph type="title"/>
          </p:nvPr>
        </p:nvSpPr>
        <p:spPr>
          <a:xfrm>
            <a:off x="1779368" y="478357"/>
            <a:ext cx="8088521" cy="945960"/>
          </a:xfrm>
        </p:spPr>
        <p:txBody>
          <a:bodyPr>
            <a:normAutofit fontScale="90000"/>
          </a:bodyPr>
          <a:lstStyle/>
          <a:p>
            <a:r>
              <a:rPr lang="en-US"/>
              <a:t>Los 10 </a:t>
            </a:r>
            <a:r>
              <a:rPr lang="es-GT"/>
              <a:t>PRINCIPALES </a:t>
            </a:r>
            <a:br>
              <a:rPr lang="es-GT"/>
            </a:br>
            <a:r>
              <a:rPr lang="en-US"/>
              <a:t>“no-No” en ZOOM</a:t>
            </a:r>
          </a:p>
        </p:txBody>
      </p:sp>
      <p:sp>
        <p:nvSpPr>
          <p:cNvPr id="3" name="Content Placeholder 2">
            <a:extLst>
              <a:ext uri="{FF2B5EF4-FFF2-40B4-BE49-F238E27FC236}">
                <a16:creationId xmlns:a16="http://schemas.microsoft.com/office/drawing/2014/main" id="{DDFB471B-FFE7-8635-E651-DD4FC71063AB}"/>
              </a:ext>
            </a:extLst>
          </p:cNvPr>
          <p:cNvSpPr>
            <a:spLocks noGrp="1"/>
          </p:cNvSpPr>
          <p:nvPr>
            <p:ph idx="1"/>
          </p:nvPr>
        </p:nvSpPr>
        <p:spPr>
          <a:xfrm>
            <a:off x="1574406" y="1819857"/>
            <a:ext cx="8498447" cy="5038143"/>
          </a:xfrm>
        </p:spPr>
        <p:txBody>
          <a:bodyPr vert="horz" lIns="91440" tIns="45720" rIns="91440" bIns="45720" rtlCol="0" anchor="t">
            <a:noAutofit/>
          </a:bodyPr>
          <a:lstStyle/>
          <a:p>
            <a:pPr marL="342900" indent="-342900" algn="just">
              <a:buAutoNum type="arabicPeriod"/>
            </a:pPr>
            <a:r>
              <a:rPr lang="en-US" dirty="0" err="1"/>
              <a:t>Su</a:t>
            </a:r>
            <a:r>
              <a:rPr lang="en-US" dirty="0"/>
              <a:t> video </a:t>
            </a:r>
            <a:r>
              <a:rPr lang="es-GT" dirty="0"/>
              <a:t>está</a:t>
            </a:r>
            <a:r>
              <a:rPr lang="en-US" dirty="0"/>
              <a:t> </a:t>
            </a:r>
            <a:r>
              <a:rPr lang="es-GT" dirty="0"/>
              <a:t>apagado</a:t>
            </a:r>
          </a:p>
          <a:p>
            <a:pPr marL="342900" indent="-342900" algn="just">
              <a:buAutoNum type="arabicPeriod"/>
            </a:pPr>
            <a:r>
              <a:rPr lang="en-US" dirty="0" err="1"/>
              <a:t>Su</a:t>
            </a:r>
            <a:r>
              <a:rPr lang="en-US" dirty="0"/>
              <a:t> </a:t>
            </a:r>
            <a:r>
              <a:rPr lang="es-GT" dirty="0"/>
              <a:t>micrófono</a:t>
            </a:r>
            <a:r>
              <a:rPr lang="en-US" dirty="0"/>
              <a:t> no </a:t>
            </a:r>
            <a:r>
              <a:rPr lang="es-GT" dirty="0"/>
              <a:t>está</a:t>
            </a:r>
            <a:r>
              <a:rPr lang="en-US" dirty="0"/>
              <a:t> ENCENDIDO (a </a:t>
            </a:r>
            <a:r>
              <a:rPr lang="en-US" dirty="0" err="1"/>
              <a:t>menos</a:t>
            </a:r>
            <a:r>
              <a:rPr lang="en-US" dirty="0"/>
              <a:t> de que </a:t>
            </a:r>
            <a:r>
              <a:rPr lang="en-US" dirty="0" err="1"/>
              <a:t>haya</a:t>
            </a:r>
            <a:r>
              <a:rPr lang="en-US" dirty="0"/>
              <a:t> </a:t>
            </a:r>
            <a:r>
              <a:rPr lang="en-US" dirty="0" err="1"/>
              <a:t>ruido</a:t>
            </a:r>
            <a:r>
              <a:rPr lang="en-US" dirty="0"/>
              <a:t> </a:t>
            </a:r>
            <a:r>
              <a:rPr lang="es-GT" dirty="0"/>
              <a:t>detrás</a:t>
            </a:r>
            <a:r>
              <a:rPr lang="en-US" dirty="0"/>
              <a:t> de </a:t>
            </a:r>
            <a:r>
              <a:rPr lang="es-GT" dirty="0"/>
              <a:t>usted</a:t>
            </a:r>
            <a:r>
              <a:rPr lang="en-US" dirty="0"/>
              <a:t>) </a:t>
            </a:r>
          </a:p>
          <a:p>
            <a:pPr marL="342900" indent="-342900" algn="just">
              <a:buAutoNum type="arabicPeriod"/>
            </a:pPr>
            <a:r>
              <a:rPr lang="es-GT" dirty="0"/>
              <a:t>Comer</a:t>
            </a:r>
            <a:r>
              <a:rPr lang="en-US" dirty="0"/>
              <a:t> </a:t>
            </a:r>
          </a:p>
          <a:p>
            <a:pPr marL="342900" indent="-342900" algn="just">
              <a:buAutoNum type="arabicPeriod"/>
            </a:pPr>
            <a:r>
              <a:rPr lang="en-US" dirty="0"/>
              <a:t>Le </a:t>
            </a:r>
            <a:r>
              <a:rPr lang="es-GT" dirty="0"/>
              <a:t>gusta</a:t>
            </a:r>
            <a:r>
              <a:rPr lang="en-US" dirty="0"/>
              <a:t> </a:t>
            </a:r>
            <a:r>
              <a:rPr lang="en-US" dirty="0" err="1"/>
              <a:t>ver</a:t>
            </a:r>
            <a:r>
              <a:rPr lang="en-US" dirty="0"/>
              <a:t> que </a:t>
            </a:r>
            <a:r>
              <a:rPr lang="es-GT" dirty="0"/>
              <a:t>su</a:t>
            </a:r>
            <a:r>
              <a:rPr lang="en-US" dirty="0"/>
              <a:t> </a:t>
            </a:r>
            <a:r>
              <a:rPr lang="es-GT" dirty="0"/>
              <a:t>pantalla</a:t>
            </a:r>
            <a:r>
              <a:rPr lang="en-US" dirty="0"/>
              <a:t> </a:t>
            </a:r>
            <a:r>
              <a:rPr lang="es-GT" dirty="0"/>
              <a:t>esté</a:t>
            </a:r>
            <a:r>
              <a:rPr lang="en-US" dirty="0"/>
              <a:t> </a:t>
            </a:r>
            <a:r>
              <a:rPr lang="es-GT" dirty="0"/>
              <a:t>resaltando</a:t>
            </a:r>
            <a:r>
              <a:rPr lang="en-US" dirty="0"/>
              <a:t> (</a:t>
            </a:r>
            <a:r>
              <a:rPr lang="es-GT" dirty="0"/>
              <a:t>hablar</a:t>
            </a:r>
            <a:r>
              <a:rPr lang="en-US" dirty="0"/>
              <a:t>) </a:t>
            </a:r>
          </a:p>
          <a:p>
            <a:pPr marL="342900" indent="-342900" algn="just">
              <a:buAutoNum type="arabicPeriod"/>
            </a:pPr>
            <a:r>
              <a:rPr lang="en-US" dirty="0"/>
              <a:t>No </a:t>
            </a:r>
            <a:r>
              <a:rPr lang="es-GT" dirty="0"/>
              <a:t>darse</a:t>
            </a:r>
            <a:r>
              <a:rPr lang="en-US" dirty="0"/>
              <a:t> </a:t>
            </a:r>
            <a:r>
              <a:rPr lang="es-GT" dirty="0"/>
              <a:t>cuenta</a:t>
            </a:r>
            <a:r>
              <a:rPr lang="en-US" dirty="0"/>
              <a:t> que la </a:t>
            </a:r>
            <a:r>
              <a:rPr lang="en-US" dirty="0" err="1"/>
              <a:t>anfitriona</a:t>
            </a:r>
            <a:r>
              <a:rPr lang="en-US" dirty="0"/>
              <a:t> </a:t>
            </a:r>
            <a:r>
              <a:rPr lang="es-GT" dirty="0"/>
              <a:t>puede</a:t>
            </a:r>
            <a:r>
              <a:rPr lang="en-US" dirty="0"/>
              <a:t> </a:t>
            </a:r>
            <a:r>
              <a:rPr lang="es-GT" dirty="0"/>
              <a:t>ver</a:t>
            </a:r>
            <a:r>
              <a:rPr lang="en-US" dirty="0"/>
              <a:t> </a:t>
            </a:r>
            <a:r>
              <a:rPr lang="es-GT" dirty="0"/>
              <a:t>sus</a:t>
            </a:r>
            <a:r>
              <a:rPr lang="en-US" dirty="0"/>
              <a:t> </a:t>
            </a:r>
            <a:r>
              <a:rPr lang="es-GT" dirty="0"/>
              <a:t>mensajes</a:t>
            </a:r>
            <a:r>
              <a:rPr lang="en-US" dirty="0"/>
              <a:t> privados o </a:t>
            </a:r>
            <a:r>
              <a:rPr lang="es-GT" dirty="0"/>
              <a:t>si</a:t>
            </a:r>
            <a:r>
              <a:rPr lang="en-US" dirty="0"/>
              <a:t> </a:t>
            </a:r>
            <a:r>
              <a:rPr lang="es-GT" dirty="0"/>
              <a:t>usted</a:t>
            </a:r>
            <a:r>
              <a:rPr lang="en-US" dirty="0"/>
              <a:t> </a:t>
            </a:r>
            <a:r>
              <a:rPr lang="es-GT" dirty="0"/>
              <a:t>hace</a:t>
            </a:r>
            <a:r>
              <a:rPr lang="en-US" dirty="0"/>
              <a:t> un </a:t>
            </a:r>
            <a:r>
              <a:rPr lang="en-US" dirty="0" err="1"/>
              <a:t>clic</a:t>
            </a:r>
            <a:r>
              <a:rPr lang="en-US" dirty="0"/>
              <a:t> </a:t>
            </a:r>
            <a:r>
              <a:rPr lang="en-US" dirty="0" err="1"/>
              <a:t>en</a:t>
            </a:r>
            <a:r>
              <a:rPr lang="en-US" dirty="0"/>
              <a:t> </a:t>
            </a:r>
            <a:r>
              <a:rPr lang="es-GT" dirty="0"/>
              <a:t>otra</a:t>
            </a:r>
            <a:r>
              <a:rPr lang="en-US" dirty="0"/>
              <a:t> </a:t>
            </a:r>
            <a:r>
              <a:rPr lang="es-GT" dirty="0"/>
              <a:t>pantalla</a:t>
            </a:r>
            <a:r>
              <a:rPr lang="en-US" dirty="0"/>
              <a:t> </a:t>
            </a:r>
          </a:p>
          <a:p>
            <a:pPr marL="342900" indent="-342900" algn="just">
              <a:buAutoNum type="arabicPeriod"/>
            </a:pPr>
            <a:r>
              <a:rPr lang="es-GT" dirty="0"/>
              <a:t>Ingresar tarde</a:t>
            </a:r>
          </a:p>
          <a:p>
            <a:pPr marL="342900" indent="-342900" algn="just">
              <a:buAutoNum type="arabicPeriod"/>
            </a:pPr>
            <a:r>
              <a:rPr lang="en-US" dirty="0"/>
              <a:t>No </a:t>
            </a:r>
            <a:r>
              <a:rPr lang="es-GT" dirty="0"/>
              <a:t>mirar</a:t>
            </a:r>
            <a:r>
              <a:rPr lang="en-US" dirty="0"/>
              <a:t> a la </a:t>
            </a:r>
            <a:r>
              <a:rPr lang="es-GT" dirty="0"/>
              <a:t>cámara</a:t>
            </a:r>
            <a:r>
              <a:rPr lang="en-US" dirty="0"/>
              <a:t> o </a:t>
            </a:r>
            <a:r>
              <a:rPr lang="en-US" dirty="0" err="1"/>
              <a:t>su</a:t>
            </a:r>
            <a:r>
              <a:rPr lang="en-US" dirty="0"/>
              <a:t> rostro no </a:t>
            </a:r>
            <a:r>
              <a:rPr lang="en-US" dirty="0" err="1"/>
              <a:t>está</a:t>
            </a:r>
            <a:r>
              <a:rPr lang="en-US" dirty="0"/>
              <a:t> </a:t>
            </a:r>
            <a:r>
              <a:rPr lang="en-US" dirty="0" err="1"/>
              <a:t>en</a:t>
            </a:r>
            <a:r>
              <a:rPr lang="en-US" dirty="0"/>
              <a:t> la </a:t>
            </a:r>
            <a:r>
              <a:rPr lang="es-GT" dirty="0"/>
              <a:t>cámara</a:t>
            </a:r>
          </a:p>
          <a:p>
            <a:pPr marL="342900" indent="-342900" algn="just">
              <a:buAutoNum type="arabicPeriod"/>
            </a:pPr>
            <a:r>
              <a:rPr lang="es-GT" dirty="0"/>
              <a:t>Verse</a:t>
            </a:r>
            <a:r>
              <a:rPr lang="en-US" dirty="0"/>
              <a:t> </a:t>
            </a:r>
            <a:r>
              <a:rPr lang="en-US" dirty="0" err="1"/>
              <a:t>desinteresada</a:t>
            </a:r>
            <a:r>
              <a:rPr lang="en-US" dirty="0"/>
              <a:t> </a:t>
            </a:r>
          </a:p>
          <a:p>
            <a:pPr marL="342900" indent="-342900" algn="just">
              <a:buAutoNum type="arabicPeriod"/>
            </a:pPr>
            <a:r>
              <a:rPr lang="en-US" dirty="0"/>
              <a:t>Se le</a:t>
            </a:r>
            <a:r>
              <a:rPr lang="es-GT" dirty="0"/>
              <a:t> olvida </a:t>
            </a:r>
            <a:r>
              <a:rPr lang="en-US" dirty="0"/>
              <a:t>que</a:t>
            </a:r>
            <a:r>
              <a:rPr lang="es-GT" dirty="0"/>
              <a:t> tiene </a:t>
            </a:r>
            <a:r>
              <a:rPr lang="en-US" dirty="0"/>
              <a:t>sus </a:t>
            </a:r>
            <a:r>
              <a:rPr lang="es-GT" dirty="0"/>
              <a:t>pantalones</a:t>
            </a:r>
            <a:r>
              <a:rPr lang="en-US" dirty="0"/>
              <a:t> de </a:t>
            </a:r>
            <a:r>
              <a:rPr lang="en-US" dirty="0" err="1"/>
              <a:t>su</a:t>
            </a:r>
            <a:r>
              <a:rPr lang="en-US" dirty="0"/>
              <a:t> </a:t>
            </a:r>
            <a:r>
              <a:rPr lang="en-US" dirty="0" err="1"/>
              <a:t>pijama</a:t>
            </a:r>
          </a:p>
          <a:p>
            <a:pPr marL="342900" indent="-342900" algn="just">
              <a:buFont typeface="Arial" panose="020B0604020202020204" pitchFamily="34" charset="0"/>
              <a:buAutoNum type="arabicPeriod"/>
            </a:pPr>
            <a:r>
              <a:rPr lang="en-US" dirty="0"/>
              <a:t>No </a:t>
            </a:r>
            <a:r>
              <a:rPr lang="en-US" dirty="0" err="1"/>
              <a:t>estar</a:t>
            </a:r>
            <a:r>
              <a:rPr lang="en-US" dirty="0"/>
              <a:t> </a:t>
            </a:r>
            <a:r>
              <a:rPr lang="es-GT" dirty="0"/>
              <a:t>consiente</a:t>
            </a:r>
            <a:r>
              <a:rPr lang="en-US" dirty="0"/>
              <a:t> de lo que hay </a:t>
            </a:r>
            <a:r>
              <a:rPr lang="es-GT" dirty="0"/>
              <a:t>detrás</a:t>
            </a:r>
            <a:r>
              <a:rPr lang="en-US" dirty="0"/>
              <a:t> de </a:t>
            </a:r>
            <a:r>
              <a:rPr lang="es-GT" dirty="0"/>
              <a:t>usted</a:t>
            </a:r>
          </a:p>
          <a:p>
            <a:pPr marL="342900" indent="-342900">
              <a:buAutoNum type="arabicPeriod"/>
            </a:pPr>
            <a:endParaRPr lang="en-US" sz="2000" dirty="0"/>
          </a:p>
        </p:txBody>
      </p:sp>
    </p:spTree>
    <p:extLst>
      <p:ext uri="{BB962C8B-B14F-4D97-AF65-F5344CB8AC3E}">
        <p14:creationId xmlns:p14="http://schemas.microsoft.com/office/powerpoint/2010/main" val="2246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s-GT" sz="3800"/>
              <a:t>Caso 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26548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0E37-1169-8206-F32D-3D7D7A8C31EA}"/>
              </a:ext>
            </a:extLst>
          </p:cNvPr>
          <p:cNvSpPr>
            <a:spLocks noGrp="1"/>
          </p:cNvSpPr>
          <p:nvPr>
            <p:ph type="title"/>
          </p:nvPr>
        </p:nvSpPr>
        <p:spPr>
          <a:xfrm>
            <a:off x="2231136" y="150602"/>
            <a:ext cx="7729728" cy="1188720"/>
          </a:xfrm>
        </p:spPr>
        <p:txBody>
          <a:bodyPr/>
          <a:lstStyle/>
          <a:p>
            <a:r>
              <a:rPr lang="es-GT" dirty="0"/>
              <a:t>Caso práctico</a:t>
            </a:r>
          </a:p>
        </p:txBody>
      </p:sp>
      <p:sp>
        <p:nvSpPr>
          <p:cNvPr id="3" name="Content Placeholder 2">
            <a:extLst>
              <a:ext uri="{FF2B5EF4-FFF2-40B4-BE49-F238E27FC236}">
                <a16:creationId xmlns:a16="http://schemas.microsoft.com/office/drawing/2014/main" id="{330643B6-C106-692D-192D-7D4ADA9A8003}"/>
              </a:ext>
            </a:extLst>
          </p:cNvPr>
          <p:cNvSpPr>
            <a:spLocks noGrp="1"/>
          </p:cNvSpPr>
          <p:nvPr>
            <p:ph idx="1"/>
          </p:nvPr>
        </p:nvSpPr>
        <p:spPr>
          <a:xfrm>
            <a:off x="1617477" y="1387717"/>
            <a:ext cx="8499231" cy="3101983"/>
          </a:xfrm>
        </p:spPr>
        <p:txBody>
          <a:bodyPr/>
          <a:lstStyle/>
          <a:p>
            <a:pPr marL="0" indent="0" algn="just">
              <a:buNone/>
            </a:pPr>
            <a:r>
              <a:rPr lang="es-GT" sz="1600" dirty="0"/>
              <a:t>Usted está asistiendo a nuestro entrenamiento semanal por ZOOM. ¿Cuál de estas imágenes describe mejor como usted espera que las otras CHW (Trabajadoras Comunitarias) se vean,  mientras ESCUCHAN  la presentación</a:t>
            </a:r>
            <a:r>
              <a:rPr lang="en-US" sz="1600" dirty="0"/>
              <a:t>? </a:t>
            </a:r>
            <a:r>
              <a:rPr lang="es-GT" sz="1600" dirty="0"/>
              <a:t>Mencione 2 razones por su decisión.</a:t>
            </a:r>
          </a:p>
          <a:p>
            <a:pPr marL="0" indent="0">
              <a:buNone/>
            </a:pPr>
            <a:endParaRPr lang="en-US"/>
          </a:p>
        </p:txBody>
      </p:sp>
      <p:pic>
        <p:nvPicPr>
          <p:cNvPr id="4" name="Picture 3">
            <a:extLst>
              <a:ext uri="{FF2B5EF4-FFF2-40B4-BE49-F238E27FC236}">
                <a16:creationId xmlns:a16="http://schemas.microsoft.com/office/drawing/2014/main" id="{F1987ABD-9C38-7996-8102-7250142EE07B}"/>
              </a:ext>
            </a:extLst>
          </p:cNvPr>
          <p:cNvPicPr>
            <a:picLocks noChangeAspect="1"/>
          </p:cNvPicPr>
          <p:nvPr/>
        </p:nvPicPr>
        <p:blipFill>
          <a:blip r:embed="rId2"/>
          <a:stretch>
            <a:fillRect/>
          </a:stretch>
        </p:blipFill>
        <p:spPr>
          <a:xfrm>
            <a:off x="3171825" y="2406073"/>
            <a:ext cx="5848350" cy="4264044"/>
          </a:xfrm>
          <a:prstGeom prst="rect">
            <a:avLst/>
          </a:prstGeom>
        </p:spPr>
      </p:pic>
    </p:spTree>
    <p:extLst>
      <p:ext uri="{BB962C8B-B14F-4D97-AF65-F5344CB8AC3E}">
        <p14:creationId xmlns:p14="http://schemas.microsoft.com/office/powerpoint/2010/main" val="22502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5D43-8720-D221-F42F-4CC0F9267461}"/>
              </a:ext>
            </a:extLst>
          </p:cNvPr>
          <p:cNvSpPr>
            <a:spLocks noGrp="1"/>
          </p:cNvSpPr>
          <p:nvPr>
            <p:ph type="title"/>
          </p:nvPr>
        </p:nvSpPr>
        <p:spPr/>
        <p:txBody>
          <a:bodyPr/>
          <a:lstStyle/>
          <a:p>
            <a:r>
              <a:rPr lang="es-GT" dirty="0"/>
              <a:t>Resumen</a:t>
            </a:r>
            <a:r>
              <a:rPr lang="en-US" dirty="0"/>
              <a:t> de </a:t>
            </a:r>
            <a:r>
              <a:rPr lang="en-US" dirty="0" err="1"/>
              <a:t>los</a:t>
            </a:r>
            <a:r>
              <a:rPr lang="en-US" dirty="0"/>
              <a:t> </a:t>
            </a:r>
            <a:r>
              <a:rPr lang="es-GT" dirty="0"/>
              <a:t>objetivos</a:t>
            </a:r>
            <a:r>
              <a:rPr lang="en-US" dirty="0"/>
              <a:t> de hoy</a:t>
            </a:r>
          </a:p>
        </p:txBody>
      </p:sp>
      <p:sp>
        <p:nvSpPr>
          <p:cNvPr id="3" name="Content Placeholder 2">
            <a:extLst>
              <a:ext uri="{FF2B5EF4-FFF2-40B4-BE49-F238E27FC236}">
                <a16:creationId xmlns:a16="http://schemas.microsoft.com/office/drawing/2014/main" id="{FC913F48-F17F-177D-EFAC-DA2600183346}"/>
              </a:ext>
            </a:extLst>
          </p:cNvPr>
          <p:cNvSpPr>
            <a:spLocks noGrp="1"/>
          </p:cNvSpPr>
          <p:nvPr>
            <p:ph idx="1"/>
          </p:nvPr>
        </p:nvSpPr>
        <p:spPr>
          <a:xfrm>
            <a:off x="1404257" y="2638044"/>
            <a:ext cx="9666513" cy="3101983"/>
          </a:xfrm>
        </p:spPr>
        <p:txBody>
          <a:bodyPr>
            <a:normAutofit/>
          </a:bodyPr>
          <a:lstStyle/>
          <a:p>
            <a:pPr algn="just"/>
            <a:r>
              <a:rPr lang="es-GT" sz="2400" dirty="0"/>
              <a:t>Abogarse</a:t>
            </a:r>
            <a:r>
              <a:rPr lang="en-US" sz="2400" dirty="0"/>
              <a:t> y la es </a:t>
            </a:r>
            <a:r>
              <a:rPr lang="es-GT" sz="2400" dirty="0"/>
              <a:t>una manera importante en que usted ayuda a sus pacientes </a:t>
            </a:r>
          </a:p>
          <a:p>
            <a:pPr algn="just"/>
            <a:r>
              <a:rPr lang="es-GT" sz="2400" dirty="0"/>
              <a:t>Mientras</a:t>
            </a:r>
            <a:r>
              <a:rPr lang="en-US" sz="2400" dirty="0"/>
              <a:t> </a:t>
            </a:r>
            <a:r>
              <a:rPr lang="es-GT" sz="2400" dirty="0"/>
              <a:t>esté en </a:t>
            </a:r>
            <a:r>
              <a:rPr lang="en-US" sz="2400" dirty="0"/>
              <a:t>ZOOM,  </a:t>
            </a:r>
            <a:r>
              <a:rPr lang="es-GT" sz="2400" dirty="0"/>
              <a:t>haga</a:t>
            </a:r>
            <a:r>
              <a:rPr lang="en-US" sz="2400" dirty="0"/>
              <a:t> lo </a:t>
            </a:r>
            <a:r>
              <a:rPr lang="es-GT" sz="2400" dirty="0"/>
              <a:t>mejor como si estuviera en</a:t>
            </a:r>
            <a:r>
              <a:rPr lang="en-US" sz="2400" dirty="0"/>
              <a:t> persona</a:t>
            </a:r>
          </a:p>
          <a:p>
            <a:pPr algn="just"/>
            <a:r>
              <a:rPr lang="en-US" sz="2400" dirty="0"/>
              <a:t>Revise la </a:t>
            </a:r>
            <a:r>
              <a:rPr lang="es-GT" sz="2400" dirty="0"/>
              <a:t>plataforma</a:t>
            </a:r>
            <a:r>
              <a:rPr lang="en-US" sz="2400" dirty="0"/>
              <a:t> de </a:t>
            </a:r>
            <a:r>
              <a:rPr lang="en-US" sz="2400" dirty="0" err="1"/>
              <a:t>conversación</a:t>
            </a:r>
            <a:r>
              <a:rPr lang="en-US" sz="2400" dirty="0"/>
              <a:t>. ¿</a:t>
            </a:r>
            <a:r>
              <a:rPr lang="es-GT" sz="2400" dirty="0"/>
              <a:t>Qué</a:t>
            </a:r>
            <a:r>
              <a:rPr lang="en-US" sz="2400" dirty="0"/>
              <a:t> le </a:t>
            </a:r>
            <a:r>
              <a:rPr lang="es-GT" sz="2400" dirty="0"/>
              <a:t>gustaría</a:t>
            </a:r>
            <a:r>
              <a:rPr lang="en-US" sz="2400" dirty="0"/>
              <a:t> </a:t>
            </a:r>
            <a:r>
              <a:rPr lang="es-GT" sz="2400" dirty="0"/>
              <a:t>mientras</a:t>
            </a:r>
            <a:r>
              <a:rPr lang="en-US" sz="2400" dirty="0"/>
              <a:t> dura </a:t>
            </a:r>
            <a:r>
              <a:rPr lang="en-US" sz="2400" dirty="0" err="1"/>
              <a:t>el</a:t>
            </a:r>
            <a:r>
              <a:rPr lang="en-US" sz="2400" dirty="0"/>
              <a:t> </a:t>
            </a:r>
            <a:r>
              <a:rPr lang="en-US" sz="2400" dirty="0" err="1"/>
              <a:t>entrenamiento</a:t>
            </a:r>
            <a:r>
              <a:rPr lang="en-US" sz="2400" dirty="0"/>
              <a:t>?</a:t>
            </a:r>
          </a:p>
          <a:p>
            <a:endParaRPr lang="en-US" sz="2400" dirty="0"/>
          </a:p>
          <a:p>
            <a:endParaRPr lang="en-US" sz="2400" dirty="0"/>
          </a:p>
        </p:txBody>
      </p:sp>
    </p:spTree>
    <p:extLst>
      <p:ext uri="{BB962C8B-B14F-4D97-AF65-F5344CB8AC3E}">
        <p14:creationId xmlns:p14="http://schemas.microsoft.com/office/powerpoint/2010/main" val="352700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6E68-F2F6-5374-547C-E8F6AD3E4C18}"/>
              </a:ext>
            </a:extLst>
          </p:cNvPr>
          <p:cNvSpPr>
            <a:spLocks noGrp="1"/>
          </p:cNvSpPr>
          <p:nvPr>
            <p:ph type="title"/>
          </p:nvPr>
        </p:nvSpPr>
        <p:spPr/>
        <p:txBody>
          <a:bodyPr/>
          <a:lstStyle/>
          <a:p>
            <a:r>
              <a:rPr lang="en-US" dirty="0" err="1"/>
              <a:t>Tarea</a:t>
            </a:r>
            <a:endParaRPr lang="en-US" dirty="0"/>
          </a:p>
        </p:txBody>
      </p:sp>
      <p:sp>
        <p:nvSpPr>
          <p:cNvPr id="3" name="Content Placeholder 2">
            <a:extLst>
              <a:ext uri="{FF2B5EF4-FFF2-40B4-BE49-F238E27FC236}">
                <a16:creationId xmlns:a16="http://schemas.microsoft.com/office/drawing/2014/main" id="{4815D0B5-2D18-40F8-A635-4E41FBA2B572}"/>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FB280585-6D3A-25AB-850F-1E800A0726A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57600" y="2638044"/>
            <a:ext cx="5411724" cy="3606856"/>
          </a:xfrm>
          <a:prstGeom prst="rect">
            <a:avLst/>
          </a:prstGeom>
        </p:spPr>
      </p:pic>
    </p:spTree>
    <p:extLst>
      <p:ext uri="{BB962C8B-B14F-4D97-AF65-F5344CB8AC3E}">
        <p14:creationId xmlns:p14="http://schemas.microsoft.com/office/powerpoint/2010/main" val="608367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9121358" y="1785257"/>
            <a:ext cx="487099" cy="360550"/>
          </a:xfrm>
        </p:spPr>
        <p:txBody>
          <a:bodyPr vert="horz" lIns="274320" tIns="182880" rIns="274320" bIns="182880" rtlCol="0" anchor="ctr" anchorCtr="1">
            <a:normAutofit fontScale="90000"/>
          </a:bodyPr>
          <a:lstStyle/>
          <a:p>
            <a:br>
              <a:rPr lang="en-US" dirty="0"/>
            </a:br>
            <a:br>
              <a:rPr lang="en-US" dirty="0"/>
            </a:br>
            <a:endParaRPr lang="en-US" dirty="0"/>
          </a:p>
        </p:txBody>
      </p:sp>
      <p:pic>
        <p:nvPicPr>
          <p:cNvPr id="6" name="Picture 2" descr="Question Mark, Why, Question, Confusion">
            <a:extLst>
              <a:ext uri="{FF2B5EF4-FFF2-40B4-BE49-F238E27FC236}">
                <a16:creationId xmlns:a16="http://schemas.microsoft.com/office/drawing/2014/main" id="{7B1F1B6D-56D3-4F42-8CD7-0F1D427AF40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02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fontScale="90000"/>
          </a:bodyPr>
          <a:lstStyle/>
          <a:p>
            <a:r>
              <a:rPr lang="es-ES" dirty="0"/>
              <a:t>Sesión #3 Alcance: </a:t>
            </a:r>
            <a:br>
              <a:rPr lang="es-ES" dirty="0"/>
            </a:br>
            <a:r>
              <a:rPr lang="es-ES" dirty="0"/>
              <a:t>Trabajando en el cuidado de la salud</a:t>
            </a:r>
            <a:endParaRPr lang="es-MX" dirty="0"/>
          </a:p>
        </p:txBody>
      </p:sp>
      <p:sp>
        <p:nvSpPr>
          <p:cNvPr id="6" name="Subtitle 5">
            <a:extLst>
              <a:ext uri="{FF2B5EF4-FFF2-40B4-BE49-F238E27FC236}">
                <a16:creationId xmlns:a16="http://schemas.microsoft.com/office/drawing/2014/main" id="{398C7332-B073-4D60-5EEB-9AD45929C31E}"/>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233676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C90E-6ADF-384D-8941-AA311D959FD2}"/>
              </a:ext>
            </a:extLst>
          </p:cNvPr>
          <p:cNvSpPr>
            <a:spLocks noGrp="1"/>
          </p:cNvSpPr>
          <p:nvPr>
            <p:ph type="title"/>
          </p:nvPr>
        </p:nvSpPr>
        <p:spPr/>
        <p:txBody>
          <a:bodyPr/>
          <a:lstStyle/>
          <a:p>
            <a:r>
              <a:rPr lang="en-US" dirty="0"/>
              <a:t> </a:t>
            </a:r>
          </a:p>
        </p:txBody>
      </p:sp>
      <p:sp>
        <p:nvSpPr>
          <p:cNvPr id="5" name="Content Placeholder 4">
            <a:extLst>
              <a:ext uri="{FF2B5EF4-FFF2-40B4-BE49-F238E27FC236}">
                <a16:creationId xmlns:a16="http://schemas.microsoft.com/office/drawing/2014/main" id="{93001F8A-CA2A-1F4E-AA35-481844FC582D}"/>
              </a:ext>
            </a:extLst>
          </p:cNvPr>
          <p:cNvSpPr>
            <a:spLocks noGrp="1"/>
          </p:cNvSpPr>
          <p:nvPr>
            <p:ph idx="1"/>
          </p:nvPr>
        </p:nvSpPr>
        <p:spPr/>
        <p:txBody>
          <a:bodyPr/>
          <a:lstStyle/>
          <a:p>
            <a:r>
              <a:rPr lang="en-US" dirty="0"/>
              <a:t> </a:t>
            </a:r>
          </a:p>
        </p:txBody>
      </p:sp>
      <p:pic>
        <p:nvPicPr>
          <p:cNvPr id="7" name="Picture 6">
            <a:extLst>
              <a:ext uri="{FF2B5EF4-FFF2-40B4-BE49-F238E27FC236}">
                <a16:creationId xmlns:a16="http://schemas.microsoft.com/office/drawing/2014/main" id="{A6492078-F271-C846-8EE3-5364743139C6}"/>
              </a:ext>
            </a:extLst>
          </p:cNvPr>
          <p:cNvPicPr>
            <a:picLocks noChangeAspect="1"/>
          </p:cNvPicPr>
          <p:nvPr/>
        </p:nvPicPr>
        <p:blipFill>
          <a:blip r:embed="rId2"/>
          <a:stretch>
            <a:fillRect/>
          </a:stretch>
        </p:blipFill>
        <p:spPr>
          <a:xfrm>
            <a:off x="2330223" y="0"/>
            <a:ext cx="7531554" cy="6858000"/>
          </a:xfrm>
          <a:prstGeom prst="rect">
            <a:avLst/>
          </a:prstGeom>
        </p:spPr>
      </p:pic>
      <p:sp>
        <p:nvSpPr>
          <p:cNvPr id="3" name="TextBox 2"/>
          <p:cNvSpPr txBox="1"/>
          <p:nvPr/>
        </p:nvSpPr>
        <p:spPr>
          <a:xfrm>
            <a:off x="3139126" y="3429000"/>
            <a:ext cx="5646655" cy="1015663"/>
          </a:xfrm>
          <a:prstGeom prst="rect">
            <a:avLst/>
          </a:prstGeom>
          <a:solidFill>
            <a:srgbClr val="FF0000"/>
          </a:solidFill>
        </p:spPr>
        <p:txBody>
          <a:bodyPr wrap="square" rtlCol="0">
            <a:spAutoFit/>
          </a:bodyPr>
          <a:lstStyle/>
          <a:p>
            <a:pPr algn="ctr"/>
            <a:r>
              <a:rPr lang="es-GT" sz="6000" dirty="0"/>
              <a:t>BIENVENIDO</a:t>
            </a:r>
          </a:p>
        </p:txBody>
      </p:sp>
    </p:spTree>
    <p:extLst>
      <p:ext uri="{BB962C8B-B14F-4D97-AF65-F5344CB8AC3E}">
        <p14:creationId xmlns:p14="http://schemas.microsoft.com/office/powerpoint/2010/main" val="3078961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56697" y="4872551"/>
            <a:ext cx="6152697" cy="1952073"/>
          </a:xfrm>
        </p:spPr>
        <p:txBody>
          <a:bodyPr vert="horz" lIns="274320" tIns="182880" rIns="274320" bIns="182880" rtlCol="0" anchor="ctr" anchorCtr="1">
            <a:normAutofit/>
          </a:bodyPr>
          <a:lstStyle/>
          <a:p>
            <a:r>
              <a:rPr lang="es-GT" sz="2800" dirty="0"/>
              <a:t>Escriba en la plataforma de conversación 1 o 2 cosas que aprendió de la lectura la semana pasada</a:t>
            </a:r>
          </a:p>
        </p:txBody>
      </p:sp>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eacher, Property, Plant, And Teaching">
            <a:extLst>
              <a:ext uri="{FF2B5EF4-FFF2-40B4-BE49-F238E27FC236}">
                <a16:creationId xmlns:a16="http://schemas.microsoft.com/office/drawing/2014/main" id="{C81FDF22-92B5-D941-B3FC-A8735EE4682A}"/>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4865915" y="-32647"/>
            <a:ext cx="760367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3285" y="16328"/>
            <a:ext cx="5257799" cy="1645920"/>
          </a:xfrm>
          <a:noFill/>
          <a:ln w="38100" cap="sq">
            <a:solidFill>
              <a:schemeClr val="tx1"/>
            </a:solidFill>
            <a:miter lim="800000"/>
          </a:ln>
        </p:spPr>
        <p:txBody>
          <a:bodyPr vert="horz" lIns="274320" tIns="182880" rIns="274320" bIns="182880" rtlCol="0" anchor="ctr" anchorCtr="1">
            <a:normAutofit/>
          </a:bodyPr>
          <a:lstStyle/>
          <a:p>
            <a:r>
              <a:rPr lang="en-US" sz="3800" dirty="0" err="1">
                <a:solidFill>
                  <a:schemeClr val="tx1"/>
                </a:solidFill>
              </a:rPr>
              <a:t>Anuncios</a:t>
            </a:r>
            <a:endParaRPr lang="en-US" sz="3800" dirty="0">
              <a:solidFill>
                <a:schemeClr val="tx1"/>
              </a:solidFill>
            </a:endParaRPr>
          </a:p>
        </p:txBody>
      </p:sp>
    </p:spTree>
    <p:extLst>
      <p:ext uri="{BB962C8B-B14F-4D97-AF65-F5344CB8AC3E}">
        <p14:creationId xmlns:p14="http://schemas.microsoft.com/office/powerpoint/2010/main" val="353143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GT" dirty="0"/>
              <a:t>objetivos</a:t>
            </a:r>
          </a:p>
        </p:txBody>
      </p:sp>
      <p:graphicFrame>
        <p:nvGraphicFramePr>
          <p:cNvPr id="5" name="Content Placeholder 2">
            <a:extLst>
              <a:ext uri="{FF2B5EF4-FFF2-40B4-BE49-F238E27FC236}">
                <a16:creationId xmlns:a16="http://schemas.microsoft.com/office/drawing/2014/main" id="{4FF088AC-AA48-FCF7-86B8-7A3374640066}"/>
              </a:ext>
            </a:extLst>
          </p:cNvPr>
          <p:cNvGraphicFramePr>
            <a:graphicFrameLocks noGrp="1"/>
          </p:cNvGraphicFramePr>
          <p:nvPr>
            <p:ph idx="1"/>
            <p:extLst>
              <p:ext uri="{D42A27DB-BD31-4B8C-83A1-F6EECF244321}">
                <p14:modId xmlns:p14="http://schemas.microsoft.com/office/powerpoint/2010/main" val="1024260310"/>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6" name="Picture 46" descr="Two hikers helping one another up a rock">
            <a:extLst>
              <a:ext uri="{FF2B5EF4-FFF2-40B4-BE49-F238E27FC236}">
                <a16:creationId xmlns:a16="http://schemas.microsoft.com/office/drawing/2014/main" id="{8AA53744-966F-940F-C149-1B0C7CD4FD0E}"/>
              </a:ext>
            </a:extLst>
          </p:cNvPr>
          <p:cNvPicPr>
            <a:picLocks noChangeAspect="1"/>
          </p:cNvPicPr>
          <p:nvPr/>
        </p:nvPicPr>
        <p:blipFill>
          <a:blip r:embed="rId8"/>
          <a:stretch>
            <a:fillRect/>
          </a:stretch>
        </p:blipFill>
        <p:spPr>
          <a:xfrm>
            <a:off x="1818640" y="2980844"/>
            <a:ext cx="1508759" cy="1008072"/>
          </a:xfrm>
          <a:prstGeom prst="rect">
            <a:avLst/>
          </a:prstGeom>
        </p:spPr>
      </p:pic>
      <p:pic>
        <p:nvPicPr>
          <p:cNvPr id="48" name="Picture 48" descr="Calendar">
            <a:extLst>
              <a:ext uri="{FF2B5EF4-FFF2-40B4-BE49-F238E27FC236}">
                <a16:creationId xmlns:a16="http://schemas.microsoft.com/office/drawing/2014/main" id="{BE766E96-C0E6-97DB-365E-6FAB24BA6367}"/>
              </a:ext>
            </a:extLst>
          </p:cNvPr>
          <p:cNvPicPr>
            <a:picLocks noChangeAspect="1"/>
          </p:cNvPicPr>
          <p:nvPr/>
        </p:nvPicPr>
        <p:blipFill>
          <a:blip r:embed="rId9"/>
          <a:stretch>
            <a:fillRect/>
          </a:stretch>
        </p:blipFill>
        <p:spPr>
          <a:xfrm>
            <a:off x="5339080" y="3027903"/>
            <a:ext cx="1518919" cy="1010473"/>
          </a:xfrm>
          <a:prstGeom prst="rect">
            <a:avLst/>
          </a:prstGeom>
        </p:spPr>
      </p:pic>
      <p:pic>
        <p:nvPicPr>
          <p:cNvPr id="49" name="Picture 49" descr="Two telephones communicating">
            <a:extLst>
              <a:ext uri="{FF2B5EF4-FFF2-40B4-BE49-F238E27FC236}">
                <a16:creationId xmlns:a16="http://schemas.microsoft.com/office/drawing/2014/main" id="{71D155BD-C5B6-C3DD-2126-BF5A8E558387}"/>
              </a:ext>
            </a:extLst>
          </p:cNvPr>
          <p:cNvPicPr>
            <a:picLocks noChangeAspect="1"/>
          </p:cNvPicPr>
          <p:nvPr/>
        </p:nvPicPr>
        <p:blipFill>
          <a:blip r:embed="rId10"/>
          <a:stretch>
            <a:fillRect/>
          </a:stretch>
        </p:blipFill>
        <p:spPr>
          <a:xfrm>
            <a:off x="8920480" y="3030220"/>
            <a:ext cx="1432560" cy="1071880"/>
          </a:xfrm>
          <a:prstGeom prst="rect">
            <a:avLst/>
          </a:prstGeom>
        </p:spPr>
      </p:pic>
    </p:spTree>
    <p:extLst>
      <p:ext uri="{BB962C8B-B14F-4D97-AF65-F5344CB8AC3E}">
        <p14:creationId xmlns:p14="http://schemas.microsoft.com/office/powerpoint/2010/main" val="1948907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54166" y="2386744"/>
            <a:ext cx="4486656" cy="1645920"/>
          </a:xfrm>
        </p:spPr>
        <p:txBody>
          <a:bodyPr vert="horz" lIns="274320" tIns="182880" rIns="274320" bIns="182880" rtlCol="0" anchor="ctr" anchorCtr="1">
            <a:normAutofit/>
          </a:bodyPr>
          <a:lstStyle/>
          <a:p>
            <a:r>
              <a:rPr lang="es-GT" sz="1800" dirty="0"/>
              <a:t>Objetivo #1: </a:t>
            </a:r>
            <a:br>
              <a:rPr lang="es-GT" sz="1800" dirty="0"/>
            </a:br>
            <a:endParaRPr lang="es-GT" sz="1800" dirty="0"/>
          </a:p>
        </p:txBody>
      </p:sp>
      <p:pic>
        <p:nvPicPr>
          <p:cNvPr id="4" name="Picture 3">
            <a:extLst>
              <a:ext uri="{FF2B5EF4-FFF2-40B4-BE49-F238E27FC236}">
                <a16:creationId xmlns:a16="http://schemas.microsoft.com/office/drawing/2014/main" id="{D7E93D32-AEEE-5841-A6C1-00BCF33DEDF8}"/>
              </a:ext>
            </a:extLst>
          </p:cNvPr>
          <p:cNvPicPr>
            <a:picLocks noChangeAspect="1"/>
          </p:cNvPicPr>
          <p:nvPr/>
        </p:nvPicPr>
        <p:blipFill rotWithShape="1">
          <a:blip r:embed="rId2"/>
          <a:srcRect l="29819" r="11070"/>
          <a:stretch/>
        </p:blipFill>
        <p:spPr>
          <a:xfrm>
            <a:off x="6096000" y="10"/>
            <a:ext cx="6095999" cy="6857990"/>
          </a:xfrm>
          <a:prstGeom prst="rect">
            <a:avLst/>
          </a:prstGeom>
        </p:spPr>
      </p:pic>
    </p:spTree>
    <p:extLst>
      <p:ext uri="{BB962C8B-B14F-4D97-AF65-F5344CB8AC3E}">
        <p14:creationId xmlns:p14="http://schemas.microsoft.com/office/powerpoint/2010/main" val="480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9903-652E-6E42-8AEE-93C485369B3B}"/>
              </a:ext>
            </a:extLst>
          </p:cNvPr>
          <p:cNvSpPr>
            <a:spLocks noGrp="1"/>
          </p:cNvSpPr>
          <p:nvPr>
            <p:ph type="title"/>
          </p:nvPr>
        </p:nvSpPr>
        <p:spPr>
          <a:xfrm>
            <a:off x="1257300" y="213577"/>
            <a:ext cx="9503229" cy="1188720"/>
          </a:xfrm>
        </p:spPr>
        <p:txBody>
          <a:bodyPr>
            <a:normAutofit/>
          </a:bodyPr>
          <a:lstStyle/>
          <a:p>
            <a:r>
              <a:rPr lang="es-GT" dirty="0"/>
              <a:t>Tres mayores obstáculos en el acceso al cuidado de la salud</a:t>
            </a:r>
          </a:p>
        </p:txBody>
      </p:sp>
      <p:graphicFrame>
        <p:nvGraphicFramePr>
          <p:cNvPr id="4" name="Content Placeholder 3">
            <a:extLst>
              <a:ext uri="{FF2B5EF4-FFF2-40B4-BE49-F238E27FC236}">
                <a16:creationId xmlns:a16="http://schemas.microsoft.com/office/drawing/2014/main" id="{2BA4C32D-D477-9B38-C5DD-A1FC15B69748}"/>
              </a:ext>
            </a:extLst>
          </p:cNvPr>
          <p:cNvGraphicFramePr>
            <a:graphicFrameLocks noGrp="1"/>
          </p:cNvGraphicFramePr>
          <p:nvPr>
            <p:ph idx="1"/>
          </p:nvPr>
        </p:nvGraphicFramePr>
        <p:xfrm>
          <a:off x="544285" y="1567543"/>
          <a:ext cx="11103429" cy="5290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48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dirty="0"/>
              <a:t>Caso </a:t>
            </a:r>
            <a:r>
              <a:rPr lang="en-US" sz="3800" dirty="0" err="1"/>
              <a:t>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61670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32B39B-D083-AA66-864D-1DC2EFA274D1}"/>
              </a:ext>
            </a:extLst>
          </p:cNvPr>
          <p:cNvSpPr>
            <a:spLocks noGrp="1"/>
          </p:cNvSpPr>
          <p:nvPr>
            <p:ph type="title"/>
          </p:nvPr>
        </p:nvSpPr>
        <p:spPr>
          <a:xfrm>
            <a:off x="3133812" y="-500692"/>
            <a:ext cx="2364310" cy="45719"/>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7574C45F-62E1-7AB1-A2DE-DCA53F8272ED}"/>
              </a:ext>
            </a:extLst>
          </p:cNvPr>
          <p:cNvSpPr>
            <a:spLocks noGrp="1"/>
          </p:cNvSpPr>
          <p:nvPr>
            <p:ph idx="1"/>
          </p:nvPr>
        </p:nvSpPr>
        <p:spPr>
          <a:xfrm>
            <a:off x="984737" y="1302327"/>
            <a:ext cx="9437077" cy="5297765"/>
          </a:xfrm>
        </p:spPr>
        <p:txBody>
          <a:bodyPr>
            <a:normAutofit fontScale="92500" lnSpcReduction="20000"/>
          </a:bodyPr>
          <a:lstStyle/>
          <a:p>
            <a:pPr algn="just"/>
            <a:r>
              <a:rPr lang="es-GT" dirty="0"/>
              <a:t>Uno de sus pacientes le comenta que su azúcar en la sangre ha estado alto.  </a:t>
            </a:r>
            <a:r>
              <a:rPr lang="es-GT" dirty="0" err="1"/>
              <a:t>El</a:t>
            </a:r>
            <a:r>
              <a:rPr lang="es-GT" dirty="0"/>
              <a:t> no está seguro que hacer.</a:t>
            </a:r>
          </a:p>
          <a:p>
            <a:pPr algn="just"/>
            <a:r>
              <a:rPr lang="es-GT" dirty="0"/>
              <a:t>¿Cómo respondería?</a:t>
            </a:r>
          </a:p>
          <a:p>
            <a:pPr algn="just"/>
            <a:r>
              <a:rPr lang="es-GT" dirty="0">
                <a:solidFill>
                  <a:srgbClr val="C00000"/>
                </a:solidFill>
              </a:rPr>
              <a:t>Posibles respuestas:  cuáles son los números que tiene,  es en ayunas o no,  por cuánto tiempo;  ha estado tomando sus medicamentos, y si la respuesta es que sí, cuáles</a:t>
            </a:r>
          </a:p>
          <a:p>
            <a:pPr algn="just"/>
            <a:r>
              <a:rPr lang="es-GT" dirty="0">
                <a:solidFill>
                  <a:srgbClr val="C00000"/>
                </a:solidFill>
              </a:rPr>
              <a:t>Punto clave:  obtenga tanta INFORMACIÓN como le sea posible.  Así va a poder ayudarle.</a:t>
            </a:r>
          </a:p>
          <a:p>
            <a:pPr algn="just"/>
            <a:r>
              <a:rPr lang="es-GT" dirty="0"/>
              <a:t>Le comenta que sus azúcares en la sangre están en los 200, pero que antes estaban en los 100.  Paró de tomar sus medicamentos porque se le acabaron y que no puede contactarse con la clínica.  </a:t>
            </a:r>
          </a:p>
          <a:p>
            <a:pPr algn="just"/>
            <a:r>
              <a:rPr lang="es-GT" dirty="0"/>
              <a:t>¿Qué puede decirle?</a:t>
            </a:r>
          </a:p>
          <a:p>
            <a:pPr algn="just"/>
            <a:r>
              <a:rPr lang="es-GT" dirty="0">
                <a:solidFill>
                  <a:srgbClr val="C00000"/>
                </a:solidFill>
              </a:rPr>
              <a:t>Posibles respuestas:  pregúntele si tiene surtidos y si sabe </a:t>
            </a:r>
            <a:r>
              <a:rPr lang="es-GT" dirty="0" err="1">
                <a:solidFill>
                  <a:srgbClr val="C00000"/>
                </a:solidFill>
              </a:rPr>
              <a:t>como</a:t>
            </a:r>
            <a:r>
              <a:rPr lang="es-GT" dirty="0">
                <a:solidFill>
                  <a:srgbClr val="C00000"/>
                </a:solidFill>
              </a:rPr>
              <a:t> buscarlo en la etiqueta de su frasquito para obtenerlos, pregunte a que número de la clínica ha llamado, si ha dejado mensaje, (si esa es la regla de la clínica), dele otros números disponibles para que pueda llamar.</a:t>
            </a:r>
          </a:p>
          <a:p>
            <a:pPr algn="just"/>
            <a:r>
              <a:rPr lang="es-GT" dirty="0"/>
              <a:t>Le comenta que ha llamado a todos los teléfonos que usted le dio y dejó mensaje en la clínica, de acuerdo a las reglas, pero que no ha recibido respuesta. Él piensa que tampoco le han programado una cita.</a:t>
            </a:r>
          </a:p>
          <a:p>
            <a:pPr algn="just"/>
            <a:r>
              <a:rPr lang="es-GT" dirty="0"/>
              <a:t> ¿Y ahora qué puede decirle?</a:t>
            </a:r>
          </a:p>
          <a:p>
            <a:pPr algn="just"/>
            <a:r>
              <a:rPr lang="es-GT" dirty="0">
                <a:solidFill>
                  <a:srgbClr val="C00000"/>
                </a:solidFill>
              </a:rPr>
              <a:t>Posibles respuestas: suena como que ha hecho todo lo que le ha sido posible hacer. Déjele saber que si sus azucares en la sangre son de un nivel alto de más de 400 que vaya al Departamento de Emergencia y mientras tanto que usted va a avisar a la clínica </a:t>
            </a:r>
          </a:p>
        </p:txBody>
      </p:sp>
    </p:spTree>
    <p:extLst>
      <p:ext uri="{BB962C8B-B14F-4D97-AF65-F5344CB8AC3E}">
        <p14:creationId xmlns:p14="http://schemas.microsoft.com/office/powerpoint/2010/main" val="16220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58792" y="820010"/>
            <a:ext cx="3799964" cy="3212654"/>
          </a:xfrm>
          <a:noFill/>
          <a:ln>
            <a:solidFill>
              <a:schemeClr val="bg1"/>
            </a:solidFill>
          </a:ln>
        </p:spPr>
        <p:txBody>
          <a:bodyPr vert="horz" lIns="274320" tIns="182880" rIns="274320" bIns="182880" rtlCol="0" anchor="ctr" anchorCtr="1">
            <a:normAutofit/>
          </a:bodyPr>
          <a:lstStyle/>
          <a:p>
            <a:r>
              <a:rPr lang="es-GT" sz="3200" dirty="0" err="1">
                <a:solidFill>
                  <a:schemeClr val="tx1"/>
                </a:solidFill>
              </a:rPr>
              <a:t>Objectivo</a:t>
            </a:r>
            <a:r>
              <a:rPr lang="es-GT" sz="3200" dirty="0">
                <a:solidFill>
                  <a:schemeClr val="tx1"/>
                </a:solidFill>
              </a:rPr>
              <a:t> #2: defina </a:t>
            </a:r>
            <a:r>
              <a:rPr lang="es-GT" sz="3200" dirty="0" err="1">
                <a:solidFill>
                  <a:schemeClr val="tx1"/>
                </a:solidFill>
              </a:rPr>
              <a:t>HIPaA</a:t>
            </a:r>
            <a:r>
              <a:rPr lang="es-GT" sz="3200" dirty="0">
                <a:solidFill>
                  <a:schemeClr val="tx1"/>
                </a:solidFill>
              </a:rPr>
              <a:t> y PHI</a:t>
            </a:r>
          </a:p>
        </p:txBody>
      </p:sp>
      <p:pic>
        <p:nvPicPr>
          <p:cNvPr id="6" name="Picture 5">
            <a:extLst>
              <a:ext uri="{FF2B5EF4-FFF2-40B4-BE49-F238E27FC236}">
                <a16:creationId xmlns:a16="http://schemas.microsoft.com/office/drawing/2014/main" id="{998FD196-B772-2944-95F5-E044751BAFC3}"/>
              </a:ext>
            </a:extLst>
          </p:cNvPr>
          <p:cNvPicPr>
            <a:picLocks noChangeAspect="1"/>
          </p:cNvPicPr>
          <p:nvPr/>
        </p:nvPicPr>
        <p:blipFill rotWithShape="1">
          <a:blip r:embed="rId3"/>
          <a:srcRect l="25666" r="12509"/>
          <a:stretch/>
        </p:blipFill>
        <p:spPr>
          <a:xfrm>
            <a:off x="4310683" y="-111968"/>
            <a:ext cx="7537702" cy="6857989"/>
          </a:xfrm>
          <a:prstGeom prst="rect">
            <a:avLst/>
          </a:prstGeom>
        </p:spPr>
      </p:pic>
    </p:spTree>
    <p:extLst>
      <p:ext uri="{BB962C8B-B14F-4D97-AF65-F5344CB8AC3E}">
        <p14:creationId xmlns:p14="http://schemas.microsoft.com/office/powerpoint/2010/main" val="1340815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A552-B545-3560-1EBE-1C0830B7F776}"/>
              </a:ext>
            </a:extLst>
          </p:cNvPr>
          <p:cNvSpPr>
            <a:spLocks noGrp="1"/>
          </p:cNvSpPr>
          <p:nvPr>
            <p:ph type="title"/>
          </p:nvPr>
        </p:nvSpPr>
        <p:spPr/>
        <p:txBody>
          <a:bodyPr/>
          <a:lstStyle/>
          <a:p>
            <a:r>
              <a:rPr lang="en-US" dirty="0"/>
              <a:t>HIPAA</a:t>
            </a:r>
          </a:p>
        </p:txBody>
      </p:sp>
      <p:sp>
        <p:nvSpPr>
          <p:cNvPr id="3" name="Content Placeholder 2">
            <a:extLst>
              <a:ext uri="{FF2B5EF4-FFF2-40B4-BE49-F238E27FC236}">
                <a16:creationId xmlns:a16="http://schemas.microsoft.com/office/drawing/2014/main" id="{BFE3BD4E-2A19-508E-B595-6E85C477E989}"/>
              </a:ext>
            </a:extLst>
          </p:cNvPr>
          <p:cNvSpPr>
            <a:spLocks noGrp="1"/>
          </p:cNvSpPr>
          <p:nvPr>
            <p:ph idx="1"/>
          </p:nvPr>
        </p:nvSpPr>
        <p:spPr>
          <a:xfrm>
            <a:off x="1963717" y="2724308"/>
            <a:ext cx="8190679" cy="3101983"/>
          </a:xfrm>
        </p:spPr>
        <p:txBody>
          <a:bodyPr>
            <a:normAutofit lnSpcReduction="10000"/>
          </a:bodyPr>
          <a:lstStyle/>
          <a:p>
            <a:pPr algn="just"/>
            <a:r>
              <a:rPr lang="en-US" sz="2000" dirty="0"/>
              <a:t>¿</a:t>
            </a:r>
            <a:r>
              <a:rPr lang="es-GT" sz="2000" dirty="0"/>
              <a:t>Qué es </a:t>
            </a:r>
            <a:r>
              <a:rPr lang="en-US" sz="2000" dirty="0"/>
              <a:t>HIPAA? </a:t>
            </a:r>
          </a:p>
          <a:p>
            <a:pPr lvl="1" algn="just"/>
            <a:r>
              <a:rPr lang="es-GT" sz="2000" b="1" dirty="0" err="1">
                <a:solidFill>
                  <a:srgbClr val="C00000"/>
                </a:solidFill>
              </a:rPr>
              <a:t>H</a:t>
            </a:r>
            <a:r>
              <a:rPr lang="es-GT" sz="2000" dirty="0" err="1"/>
              <a:t>ealth</a:t>
            </a:r>
            <a:r>
              <a:rPr lang="es-GT" sz="2000" dirty="0"/>
              <a:t> </a:t>
            </a:r>
            <a:r>
              <a:rPr lang="es-GT" sz="2000" b="1" dirty="0" err="1">
                <a:solidFill>
                  <a:srgbClr val="C00000"/>
                </a:solidFill>
              </a:rPr>
              <a:t>I</a:t>
            </a:r>
            <a:r>
              <a:rPr lang="es-GT" sz="2000" dirty="0" err="1"/>
              <a:t>nsurance</a:t>
            </a:r>
            <a:r>
              <a:rPr lang="es-GT" sz="2000" dirty="0"/>
              <a:t> </a:t>
            </a:r>
            <a:r>
              <a:rPr lang="es-GT" sz="2000" b="1" dirty="0" err="1">
                <a:solidFill>
                  <a:srgbClr val="C00000"/>
                </a:solidFill>
              </a:rPr>
              <a:t>P</a:t>
            </a:r>
            <a:r>
              <a:rPr lang="es-GT" sz="2000" dirty="0" err="1"/>
              <a:t>ortability</a:t>
            </a:r>
            <a:r>
              <a:rPr lang="es-GT" sz="2000" dirty="0"/>
              <a:t> and </a:t>
            </a:r>
            <a:r>
              <a:rPr lang="es-GT" sz="2000" b="1" dirty="0" err="1">
                <a:solidFill>
                  <a:srgbClr val="C00000"/>
                </a:solidFill>
              </a:rPr>
              <a:t>A</a:t>
            </a:r>
            <a:r>
              <a:rPr lang="es-GT" sz="2000" dirty="0" err="1"/>
              <a:t>ccountability</a:t>
            </a:r>
            <a:r>
              <a:rPr lang="es-GT" sz="2000" dirty="0"/>
              <a:t> </a:t>
            </a:r>
            <a:r>
              <a:rPr lang="es-GT" sz="2000" b="1" dirty="0" err="1">
                <a:solidFill>
                  <a:srgbClr val="C00000"/>
                </a:solidFill>
              </a:rPr>
              <a:t>A</a:t>
            </a:r>
            <a:r>
              <a:rPr lang="es-GT" sz="2000" dirty="0" err="1"/>
              <a:t>ct</a:t>
            </a:r>
            <a:r>
              <a:rPr lang="es-GT" sz="2000" dirty="0"/>
              <a:t> </a:t>
            </a:r>
            <a:r>
              <a:rPr lang="es-GT" sz="2000" dirty="0" err="1"/>
              <a:t>of</a:t>
            </a:r>
            <a:r>
              <a:rPr lang="es-GT" sz="2000" dirty="0"/>
              <a:t> 1996 (</a:t>
            </a:r>
            <a:r>
              <a:rPr lang="es-GT" sz="2000" b="1" dirty="0">
                <a:solidFill>
                  <a:srgbClr val="C00000"/>
                </a:solidFill>
              </a:rPr>
              <a:t>HIPAA </a:t>
            </a:r>
            <a:r>
              <a:rPr lang="es-GT" sz="2000" dirty="0"/>
              <a:t>por sus siglas en inglés)</a:t>
            </a:r>
          </a:p>
          <a:p>
            <a:pPr lvl="1" algn="just"/>
            <a:r>
              <a:rPr lang="es-GT" sz="2000" dirty="0"/>
              <a:t>Ley de Portabilidad y Responsabilidad del Seguro Médico de 1996</a:t>
            </a:r>
          </a:p>
          <a:p>
            <a:pPr lvl="1" algn="just"/>
            <a:r>
              <a:rPr lang="es-GT" sz="2000" dirty="0"/>
              <a:t>La ley federal que creó los estándares para proteger PHI información </a:t>
            </a:r>
            <a:r>
              <a:rPr lang="es-GT" sz="2000" dirty="0" err="1"/>
              <a:t>medica</a:t>
            </a:r>
            <a:r>
              <a:rPr lang="es-GT" sz="2000" dirty="0"/>
              <a:t> del paciente (PHI) Información de Salud Protegida</a:t>
            </a:r>
          </a:p>
          <a:p>
            <a:pPr lvl="1" algn="just"/>
            <a:r>
              <a:rPr lang="es-GT" sz="2000" dirty="0"/>
              <a:t>sin el consentimiento del paciente, esta información no se puede divulgar </a:t>
            </a:r>
          </a:p>
          <a:p>
            <a:pPr lvl="1" algn="just"/>
            <a:r>
              <a:rPr lang="es-GT" sz="2000" dirty="0"/>
              <a:t>¿Cuáles serían unos ejemplos </a:t>
            </a:r>
            <a:r>
              <a:rPr lang="en-US" sz="2000" dirty="0"/>
              <a:t>de PHI?</a:t>
            </a:r>
          </a:p>
        </p:txBody>
      </p:sp>
    </p:spTree>
    <p:extLst>
      <p:ext uri="{BB962C8B-B14F-4D97-AF65-F5344CB8AC3E}">
        <p14:creationId xmlns:p14="http://schemas.microsoft.com/office/powerpoint/2010/main" val="3049516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ADBF-0E0A-731B-06DA-C752E90CC06F}"/>
              </a:ext>
            </a:extLst>
          </p:cNvPr>
          <p:cNvSpPr>
            <a:spLocks noGrp="1"/>
          </p:cNvSpPr>
          <p:nvPr>
            <p:ph type="title"/>
          </p:nvPr>
        </p:nvSpPr>
        <p:spPr>
          <a:xfrm>
            <a:off x="1757785" y="66844"/>
            <a:ext cx="7729728" cy="1188720"/>
          </a:xfrm>
        </p:spPr>
        <p:txBody>
          <a:bodyPr/>
          <a:lstStyle/>
          <a:p>
            <a:r>
              <a:rPr lang="es-GT" dirty="0"/>
              <a:t>Información de salud protegida</a:t>
            </a:r>
            <a:r>
              <a:rPr lang="en-US" dirty="0"/>
              <a:t>: phi</a:t>
            </a:r>
          </a:p>
        </p:txBody>
      </p:sp>
      <p:sp>
        <p:nvSpPr>
          <p:cNvPr id="3" name="Content Placeholder 2">
            <a:extLst>
              <a:ext uri="{FF2B5EF4-FFF2-40B4-BE49-F238E27FC236}">
                <a16:creationId xmlns:a16="http://schemas.microsoft.com/office/drawing/2014/main" id="{A1B74CE6-85C0-2D12-E555-45283E3898EC}"/>
              </a:ext>
            </a:extLst>
          </p:cNvPr>
          <p:cNvSpPr>
            <a:spLocks noGrp="1"/>
          </p:cNvSpPr>
          <p:nvPr>
            <p:ph idx="1"/>
          </p:nvPr>
        </p:nvSpPr>
        <p:spPr>
          <a:xfrm>
            <a:off x="578182" y="2089023"/>
            <a:ext cx="7729728" cy="3101983"/>
          </a:xfrm>
        </p:spPr>
        <p:txBody>
          <a:bodyPr/>
          <a:lstStyle/>
          <a:p>
            <a:pPr marL="0" indent="0">
              <a:buNone/>
            </a:pPr>
            <a:r>
              <a:rPr lang="en-US"/>
              <a:t> </a:t>
            </a:r>
          </a:p>
        </p:txBody>
      </p:sp>
      <p:sp>
        <p:nvSpPr>
          <p:cNvPr id="4" name="TextBox 3"/>
          <p:cNvSpPr txBox="1"/>
          <p:nvPr/>
        </p:nvSpPr>
        <p:spPr>
          <a:xfrm>
            <a:off x="138544" y="1561381"/>
            <a:ext cx="8304321" cy="6463308"/>
          </a:xfrm>
          <a:prstGeom prst="rect">
            <a:avLst/>
          </a:prstGeom>
          <a:noFill/>
        </p:spPr>
        <p:txBody>
          <a:bodyPr wrap="square" rtlCol="0">
            <a:spAutoFit/>
          </a:bodyPr>
          <a:lstStyle/>
          <a:p>
            <a:r>
              <a:rPr lang="es-GT" dirty="0"/>
              <a:t>Las 18 identificadores de PHI (Información de Salud Protegida) son:</a:t>
            </a:r>
          </a:p>
          <a:p>
            <a:r>
              <a:rPr lang="es-GT" dirty="0"/>
              <a:t>Nombres</a:t>
            </a:r>
          </a:p>
          <a:p>
            <a:r>
              <a:rPr lang="es-GT" dirty="0"/>
              <a:t>Fecha, excepto el año</a:t>
            </a:r>
          </a:p>
          <a:p>
            <a:r>
              <a:rPr lang="es-GT" dirty="0"/>
              <a:t>Números de teléfono</a:t>
            </a:r>
          </a:p>
          <a:p>
            <a:r>
              <a:rPr lang="es-GT" dirty="0"/>
              <a:t>Datos geográficos</a:t>
            </a:r>
          </a:p>
          <a:p>
            <a:r>
              <a:rPr lang="es-GT" dirty="0"/>
              <a:t>Números de FAX</a:t>
            </a:r>
          </a:p>
          <a:p>
            <a:r>
              <a:rPr lang="es-GT" dirty="0"/>
              <a:t>Números de Seguro Social</a:t>
            </a:r>
          </a:p>
          <a:p>
            <a:r>
              <a:rPr lang="es-GT" dirty="0"/>
              <a:t>Dirección de correos electrónicos</a:t>
            </a:r>
          </a:p>
          <a:p>
            <a:r>
              <a:rPr lang="es-GT" dirty="0"/>
              <a:t>Números de registro médico</a:t>
            </a:r>
          </a:p>
          <a:p>
            <a:r>
              <a:rPr lang="es-GT" dirty="0"/>
              <a:t>Números de cuenta</a:t>
            </a:r>
          </a:p>
          <a:p>
            <a:r>
              <a:rPr lang="es-GT" dirty="0"/>
              <a:t>Números de beneficiario del plan de salud</a:t>
            </a:r>
          </a:p>
          <a:p>
            <a:r>
              <a:rPr lang="es-GT" dirty="0"/>
              <a:t>Números de certificado o licencia</a:t>
            </a:r>
          </a:p>
          <a:p>
            <a:r>
              <a:rPr lang="es-GT" dirty="0"/>
              <a:t>Identificadores de vehículo y números de serie de un vehículo incluyendo las placas</a:t>
            </a:r>
          </a:p>
          <a:p>
            <a:r>
              <a:rPr lang="es-GT" dirty="0"/>
              <a:t>URL (Localizador de Recursos Uniforme) de sitios web</a:t>
            </a:r>
          </a:p>
          <a:p>
            <a:r>
              <a:rPr lang="es-GT" dirty="0"/>
              <a:t>Identificadores y de números de serie de un aparato electrónico</a:t>
            </a:r>
          </a:p>
          <a:p>
            <a:r>
              <a:rPr lang="es-GT" dirty="0"/>
              <a:t>Direcciones de conjuntos de reglas (protocolo) en Internet</a:t>
            </a:r>
          </a:p>
          <a:p>
            <a:r>
              <a:rPr lang="es-GT" dirty="0"/>
              <a:t>Fotos de rostro completo e imágenes similares</a:t>
            </a:r>
          </a:p>
          <a:p>
            <a:r>
              <a:rPr lang="es-GT" dirty="0"/>
              <a:t>Identificadores de biometría (rasgos físicos). Ej.: escaneo de la retina, huellas dactilares</a:t>
            </a:r>
          </a:p>
          <a:p>
            <a:r>
              <a:rPr lang="es-GT" dirty="0"/>
              <a:t>Cualquier número o código único identificador</a:t>
            </a:r>
          </a:p>
          <a:p>
            <a:endParaRPr lang="en-US"/>
          </a:p>
          <a:p>
            <a:endParaRPr lang="en-US"/>
          </a:p>
          <a:p>
            <a:endParaRPr lang="en-US"/>
          </a:p>
          <a:p>
            <a:endParaRPr lang="en-US"/>
          </a:p>
        </p:txBody>
      </p:sp>
    </p:spTree>
    <p:extLst>
      <p:ext uri="{BB962C8B-B14F-4D97-AF65-F5344CB8AC3E}">
        <p14:creationId xmlns:p14="http://schemas.microsoft.com/office/powerpoint/2010/main" val="142850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5372-BB3A-72B9-806E-B1C5C9C81CC6}"/>
              </a:ext>
            </a:extLst>
          </p:cNvPr>
          <p:cNvSpPr>
            <a:spLocks noGrp="1"/>
          </p:cNvSpPr>
          <p:nvPr>
            <p:ph type="title"/>
          </p:nvPr>
        </p:nvSpPr>
        <p:spPr/>
        <p:txBody>
          <a:bodyPr/>
          <a:lstStyle/>
          <a:p>
            <a:r>
              <a:rPr lang="es-GT" dirty="0"/>
              <a:t>Objetivos</a:t>
            </a:r>
            <a:r>
              <a:rPr lang="en-US" dirty="0"/>
              <a:t> </a:t>
            </a:r>
          </a:p>
        </p:txBody>
      </p:sp>
      <p:sp>
        <p:nvSpPr>
          <p:cNvPr id="3" name="Content Placeholder 2">
            <a:extLst>
              <a:ext uri="{FF2B5EF4-FFF2-40B4-BE49-F238E27FC236}">
                <a16:creationId xmlns:a16="http://schemas.microsoft.com/office/drawing/2014/main" id="{E9D4A7D1-7CA1-3A8B-D469-C5CB887E8257}"/>
              </a:ext>
            </a:extLst>
          </p:cNvPr>
          <p:cNvSpPr>
            <a:spLocks noGrp="1"/>
          </p:cNvSpPr>
          <p:nvPr>
            <p:ph idx="1"/>
          </p:nvPr>
        </p:nvSpPr>
        <p:spPr/>
        <p:txBody>
          <a:bodyPr/>
          <a:lstStyle/>
          <a:p>
            <a:pPr marL="457200" indent="-457200">
              <a:buAutoNum type="arabicPeriod"/>
            </a:pPr>
            <a:r>
              <a:rPr lang="es-GT" dirty="0"/>
              <a:t>Discuta sus intereses</a:t>
            </a:r>
          </a:p>
          <a:p>
            <a:pPr marL="457200" indent="-457200">
              <a:buAutoNum type="arabicPeriod"/>
            </a:pPr>
            <a:r>
              <a:rPr lang="es-GT" dirty="0"/>
              <a:t>Definir trabajador de salud (CHW)</a:t>
            </a:r>
          </a:p>
          <a:p>
            <a:pPr marL="457200" indent="-457200">
              <a:buAutoNum type="arabicPeriod"/>
            </a:pPr>
            <a:r>
              <a:rPr lang="es-GT" dirty="0"/>
              <a:t>Enumerar las funciones de los CHW</a:t>
            </a:r>
          </a:p>
        </p:txBody>
      </p:sp>
    </p:spTree>
    <p:extLst>
      <p:ext uri="{BB962C8B-B14F-4D97-AF65-F5344CB8AC3E}">
        <p14:creationId xmlns:p14="http://schemas.microsoft.com/office/powerpoint/2010/main" val="31971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s-GT" sz="3800" dirty="0"/>
              <a:t>Caso 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165363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51E8-05D7-14E3-F989-C9FAA40482FE}"/>
              </a:ext>
            </a:extLst>
          </p:cNvPr>
          <p:cNvSpPr>
            <a:spLocks noGrp="1"/>
          </p:cNvSpPr>
          <p:nvPr>
            <p:ph type="title"/>
          </p:nvPr>
        </p:nvSpPr>
        <p:spPr>
          <a:xfrm>
            <a:off x="-179555" y="655934"/>
            <a:ext cx="45719" cy="45719"/>
          </a:xfrm>
        </p:spPr>
        <p:txBody>
          <a:bodyPr>
            <a:normAutofit fontScale="90000"/>
          </a:bodyPr>
          <a:lstStyle/>
          <a:p>
            <a:r>
              <a:rPr lang="en-US"/>
              <a:t> </a:t>
            </a:r>
          </a:p>
        </p:txBody>
      </p:sp>
      <p:sp>
        <p:nvSpPr>
          <p:cNvPr id="3" name="Content Placeholder 2">
            <a:extLst>
              <a:ext uri="{FF2B5EF4-FFF2-40B4-BE49-F238E27FC236}">
                <a16:creationId xmlns:a16="http://schemas.microsoft.com/office/drawing/2014/main" id="{F2642BDE-3C8B-11AE-87AA-3979DD43E25F}"/>
              </a:ext>
            </a:extLst>
          </p:cNvPr>
          <p:cNvSpPr>
            <a:spLocks noGrp="1"/>
          </p:cNvSpPr>
          <p:nvPr>
            <p:ph idx="1"/>
          </p:nvPr>
        </p:nvSpPr>
        <p:spPr>
          <a:xfrm>
            <a:off x="909806" y="887004"/>
            <a:ext cx="10372387" cy="3866067"/>
          </a:xfrm>
        </p:spPr>
        <p:txBody>
          <a:bodyPr>
            <a:noAutofit/>
          </a:bodyPr>
          <a:lstStyle/>
          <a:p>
            <a:pPr marL="0" indent="0">
              <a:buNone/>
            </a:pPr>
            <a:endParaRPr lang="en-US" sz="2000" dirty="0"/>
          </a:p>
          <a:p>
            <a:pPr marL="0" indent="0" algn="just">
              <a:buNone/>
            </a:pPr>
            <a:r>
              <a:rPr lang="es-GT" sz="2000" dirty="0"/>
              <a:t>Usted es un nuevo CHW (Trabajadora Comunitario) y llama a su paciente Mario. Como no está, usted le deja este en su celular. “Su doctor me informó que sus azúcares en la sangre están mejores y esperamos verlo en su cita el próximo martes a las 10 a.m.”. Su amigo José se da cuenta del mensaje y le llama a usted usando el teléfono de Mario y preguntando si todo está bien. </a:t>
            </a:r>
          </a:p>
          <a:p>
            <a:pPr marL="0" indent="0" algn="just">
              <a:buNone/>
            </a:pPr>
            <a:r>
              <a:rPr lang="es-GT" sz="2000" dirty="0"/>
              <a:t>Usted le pregunta a José si Mario está tomando sus píldoras para la presión y para la diabetes. José piensa que sí, pero que no está seguro, le pone un texto a otro amigo y se entera que sí las está tomando sus medicamentos. Usted le dice a José que no deje que a Mario se le olvide su cita para la diabetes el martes y usted piensa que ese mismo día puede que el doctor necesite hacerle un examen de la próstata y que debe llegar un poco temprano ese día. </a:t>
            </a:r>
          </a:p>
          <a:p>
            <a:pPr marL="0" indent="0">
              <a:buNone/>
            </a:pPr>
            <a:endParaRPr lang="es-GT" sz="2000" dirty="0"/>
          </a:p>
          <a:p>
            <a:pPr marL="0" indent="0">
              <a:buNone/>
            </a:pPr>
            <a:r>
              <a:rPr lang="es-GT" sz="2000" dirty="0"/>
              <a:t>¿Hay algunas violaciones de HIPAA en este caso</a:t>
            </a:r>
            <a:r>
              <a:rPr lang="en-US" sz="2000" dirty="0"/>
              <a:t>?</a:t>
            </a:r>
          </a:p>
        </p:txBody>
      </p:sp>
    </p:spTree>
    <p:extLst>
      <p:ext uri="{BB962C8B-B14F-4D97-AF65-F5344CB8AC3E}">
        <p14:creationId xmlns:p14="http://schemas.microsoft.com/office/powerpoint/2010/main" val="1018108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51E8-05D7-14E3-F989-C9FAA40482FE}"/>
              </a:ext>
            </a:extLst>
          </p:cNvPr>
          <p:cNvSpPr>
            <a:spLocks noGrp="1"/>
          </p:cNvSpPr>
          <p:nvPr>
            <p:ph type="title"/>
          </p:nvPr>
        </p:nvSpPr>
        <p:spPr>
          <a:xfrm>
            <a:off x="-227056" y="430303"/>
            <a:ext cx="45719" cy="45719"/>
          </a:xfrm>
        </p:spPr>
        <p:txBody>
          <a:bodyPr>
            <a:normAutofit fontScale="90000"/>
          </a:bodyPr>
          <a:lstStyle/>
          <a:p>
            <a:r>
              <a:rPr lang="en-US"/>
              <a:t> </a:t>
            </a:r>
          </a:p>
        </p:txBody>
      </p:sp>
      <p:sp>
        <p:nvSpPr>
          <p:cNvPr id="3" name="Content Placeholder 2">
            <a:extLst>
              <a:ext uri="{FF2B5EF4-FFF2-40B4-BE49-F238E27FC236}">
                <a16:creationId xmlns:a16="http://schemas.microsoft.com/office/drawing/2014/main" id="{F2642BDE-3C8B-11AE-87AA-3979DD43E25F}"/>
              </a:ext>
            </a:extLst>
          </p:cNvPr>
          <p:cNvSpPr>
            <a:spLocks noGrp="1"/>
          </p:cNvSpPr>
          <p:nvPr>
            <p:ph idx="1"/>
          </p:nvPr>
        </p:nvSpPr>
        <p:spPr>
          <a:xfrm>
            <a:off x="1375351" y="1465737"/>
            <a:ext cx="9503663" cy="3101983"/>
          </a:xfrm>
        </p:spPr>
        <p:txBody>
          <a:bodyPr>
            <a:normAutofit fontScale="92500" lnSpcReduction="20000"/>
          </a:bodyPr>
          <a:lstStyle/>
          <a:p>
            <a:pPr marL="0" indent="0">
              <a:buNone/>
            </a:pPr>
            <a:endParaRPr lang="en-US"/>
          </a:p>
          <a:p>
            <a:pPr marL="0" indent="0" algn="just">
              <a:buNone/>
            </a:pPr>
            <a:r>
              <a:rPr lang="es-GT" dirty="0"/>
              <a:t>Usted es un nuevo CHW (Trabajadora Comunitario) y llama a su paciente Mario. Como no está, usted le deja un </a:t>
            </a:r>
            <a:r>
              <a:rPr lang="es-GT" dirty="0">
                <a:solidFill>
                  <a:srgbClr val="FF0000"/>
                </a:solidFill>
              </a:rPr>
              <a:t>mensaje en el teléfono celular de Mario diciendo que su doctor le informó que sus  azúcares en la sangre están mejorando </a:t>
            </a:r>
            <a:r>
              <a:rPr lang="es-GT" dirty="0"/>
              <a:t>y espera verlo en su próxima cita el martes a las 10:00 a.m. Su amigo José le llama a usted usando el teléfono de Mario y le pregunta si todo está bien. </a:t>
            </a:r>
          </a:p>
          <a:p>
            <a:pPr marL="0" indent="0" algn="just">
              <a:buNone/>
            </a:pPr>
            <a:r>
              <a:rPr lang="es-GT" dirty="0">
                <a:solidFill>
                  <a:srgbClr val="FF0000"/>
                </a:solidFill>
              </a:rPr>
              <a:t>Usted le pregunta a José si Mario está tomando su presión y si está tomando sus píldoras para la diabetes</a:t>
            </a:r>
            <a:r>
              <a:rPr lang="es-GT" dirty="0"/>
              <a:t>. José piensa que sí, pero que no está seguro. Le pone un texto a otro amigo y reporta que sí está tomando sus medicamentos. </a:t>
            </a:r>
            <a:r>
              <a:rPr lang="es-GT" dirty="0">
                <a:solidFill>
                  <a:srgbClr val="FF0000"/>
                </a:solidFill>
              </a:rPr>
              <a:t>Usted le dice a José que no deje que a Mario se le olvide su cita de la diabetes. </a:t>
            </a:r>
            <a:r>
              <a:rPr lang="es-GT" dirty="0">
                <a:solidFill>
                  <a:schemeClr val="tx1"/>
                </a:solidFill>
              </a:rPr>
              <a:t>Usted piensa que </a:t>
            </a:r>
            <a:r>
              <a:rPr lang="es-GT" dirty="0">
                <a:solidFill>
                  <a:srgbClr val="FF0000"/>
                </a:solidFill>
              </a:rPr>
              <a:t>puede que el doctor necesite hacerle un examen de la próstata el próximo martes y usted le dice a José que le diga a Mario que debe llegar un poco temprano ese día. </a:t>
            </a:r>
          </a:p>
          <a:p>
            <a:pPr marL="0" indent="0">
              <a:buNone/>
            </a:pPr>
            <a:endParaRPr lang="es-GT"/>
          </a:p>
          <a:p>
            <a:pPr marL="0" indent="0">
              <a:buNone/>
            </a:pPr>
            <a:r>
              <a:rPr lang="es-GT" dirty="0"/>
              <a:t>¿Hay algunas violaciones de HIPAA en este caso?</a:t>
            </a:r>
          </a:p>
        </p:txBody>
      </p:sp>
    </p:spTree>
    <p:extLst>
      <p:ext uri="{BB962C8B-B14F-4D97-AF65-F5344CB8AC3E}">
        <p14:creationId xmlns:p14="http://schemas.microsoft.com/office/powerpoint/2010/main" val="1087728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s-GT" sz="2200" dirty="0"/>
              <a:t>Objetivo #3</a:t>
            </a:r>
          </a:p>
        </p:txBody>
      </p:sp>
      <p:pic>
        <p:nvPicPr>
          <p:cNvPr id="16386" name="Picture 2" descr="Call Center, Phone, Service, Help, Call">
            <a:extLst>
              <a:ext uri="{FF2B5EF4-FFF2-40B4-BE49-F238E27FC236}">
                <a16:creationId xmlns:a16="http://schemas.microsoft.com/office/drawing/2014/main" id="{48629E7E-038A-3D41-8A11-3EA5EB558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5" r="1688" b="2"/>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5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5A7E-7761-4504-E2AD-BDF5923EB01C}"/>
              </a:ext>
            </a:extLst>
          </p:cNvPr>
          <p:cNvSpPr>
            <a:spLocks noGrp="1"/>
          </p:cNvSpPr>
          <p:nvPr>
            <p:ph type="title"/>
          </p:nvPr>
        </p:nvSpPr>
        <p:spPr/>
        <p:txBody>
          <a:bodyPr/>
          <a:lstStyle/>
          <a:p>
            <a:r>
              <a:rPr lang="en-US" dirty="0"/>
              <a:t>¿</a:t>
            </a:r>
            <a:r>
              <a:rPr lang="es-GT" dirty="0"/>
              <a:t>por qué llaman los </a:t>
            </a:r>
            <a:r>
              <a:rPr lang="es-GT" dirty="0" err="1"/>
              <a:t>chw</a:t>
            </a:r>
            <a:r>
              <a:rPr lang="es-GT" dirty="0"/>
              <a:t> a los pacientes </a:t>
            </a:r>
            <a:r>
              <a:rPr lang="en-US" dirty="0"/>
              <a:t>?</a:t>
            </a:r>
          </a:p>
        </p:txBody>
      </p:sp>
      <p:sp>
        <p:nvSpPr>
          <p:cNvPr id="3" name="Content Placeholder 2">
            <a:extLst>
              <a:ext uri="{FF2B5EF4-FFF2-40B4-BE49-F238E27FC236}">
                <a16:creationId xmlns:a16="http://schemas.microsoft.com/office/drawing/2014/main" id="{B7DE6442-2080-C5A8-0B9C-DB8474DBD4DD}"/>
              </a:ext>
            </a:extLst>
          </p:cNvPr>
          <p:cNvSpPr>
            <a:spLocks noGrp="1"/>
          </p:cNvSpPr>
          <p:nvPr>
            <p:ph idx="1"/>
          </p:nvPr>
        </p:nvSpPr>
        <p:spPr>
          <a:xfrm>
            <a:off x="1025978" y="2670701"/>
            <a:ext cx="10140043" cy="3101983"/>
          </a:xfrm>
        </p:spPr>
        <p:txBody>
          <a:bodyPr>
            <a:normAutofit lnSpcReduction="10000"/>
          </a:bodyPr>
          <a:lstStyle/>
          <a:p>
            <a:r>
              <a:rPr lang="es-GT" sz="2400" dirty="0"/>
              <a:t>En nuestros anteriores proyectos, encontramos que había más probabilidad de que los pacientes dijeran que </a:t>
            </a:r>
            <a:r>
              <a:rPr lang="es-GT" sz="2400" b="1" dirty="0">
                <a:solidFill>
                  <a:srgbClr val="FF0000"/>
                </a:solidFill>
              </a:rPr>
              <a:t>SÍ</a:t>
            </a:r>
            <a:r>
              <a:rPr lang="es-GT" sz="2400" dirty="0"/>
              <a:t> al doctor que al CHW </a:t>
            </a:r>
          </a:p>
          <a:p>
            <a:pPr lvl="1"/>
            <a:r>
              <a:rPr lang="es-GT" sz="2400" dirty="0"/>
              <a:t>pero después no llegaron a las clases</a:t>
            </a:r>
          </a:p>
          <a:p>
            <a:pPr lvl="1"/>
            <a:r>
              <a:rPr lang="es-GT" sz="2800" dirty="0"/>
              <a:t>Había más probabilidad de que los pacientes dijeran que NO </a:t>
            </a:r>
            <a:r>
              <a:rPr lang="es-GT" sz="2600" dirty="0"/>
              <a:t>a un CHW… pero los que dijeron que </a:t>
            </a:r>
            <a:r>
              <a:rPr lang="es-GT" sz="2800" b="1" dirty="0">
                <a:solidFill>
                  <a:srgbClr val="FF0000"/>
                </a:solidFill>
              </a:rPr>
              <a:t>SÍ</a:t>
            </a:r>
            <a:r>
              <a:rPr lang="es-GT" sz="2600" dirty="0"/>
              <a:t>… </a:t>
            </a:r>
            <a:r>
              <a:rPr lang="es-GT" sz="2600" b="1" dirty="0"/>
              <a:t>llegaron</a:t>
            </a:r>
            <a:r>
              <a:rPr lang="es-GT" sz="2600" dirty="0"/>
              <a:t> </a:t>
            </a:r>
            <a:endParaRPr lang="es-GT" sz="2600" b="1" dirty="0"/>
          </a:p>
          <a:p>
            <a:pPr marL="0" indent="0">
              <a:buNone/>
            </a:pPr>
            <a:r>
              <a:rPr lang="es-GT" sz="2400" dirty="0"/>
              <a:t>Los CHW fueron de mucha ayuda en obtener más información, como </a:t>
            </a:r>
            <a:r>
              <a:rPr lang="es-GT" sz="2400" dirty="0" err="1"/>
              <a:t>el porqué</a:t>
            </a:r>
            <a:r>
              <a:rPr lang="es-GT" sz="2400" dirty="0"/>
              <a:t> ellos no participaron, para así ajustar al programa</a:t>
            </a:r>
          </a:p>
        </p:txBody>
      </p:sp>
    </p:spTree>
    <p:extLst>
      <p:ext uri="{BB962C8B-B14F-4D97-AF65-F5344CB8AC3E}">
        <p14:creationId xmlns:p14="http://schemas.microsoft.com/office/powerpoint/2010/main" val="35320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0716B-5A5B-AE4B-9370-3E6A48BF5FF9}"/>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s-GT" sz="3800" dirty="0"/>
              <a:t>Caso 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391930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E4D0DB-9E9E-DED7-347F-1B0B35874E43}"/>
              </a:ext>
            </a:extLst>
          </p:cNvPr>
          <p:cNvSpPr>
            <a:spLocks noGrp="1"/>
          </p:cNvSpPr>
          <p:nvPr>
            <p:ph idx="1"/>
          </p:nvPr>
        </p:nvSpPr>
        <p:spPr>
          <a:xfrm>
            <a:off x="1251421" y="760259"/>
            <a:ext cx="10488821" cy="5673198"/>
          </a:xfrm>
        </p:spPr>
        <p:txBody>
          <a:bodyPr>
            <a:normAutofit lnSpcReduction="10000"/>
          </a:bodyPr>
          <a:lstStyle/>
          <a:p>
            <a:pPr algn="just"/>
            <a:r>
              <a:rPr lang="es-GT" sz="2400" dirty="0"/>
              <a:t>Su asignación es llamar a 100 pacientes esta semana para un programa. Usted está convencida que usted sola puede conseguir 50 pacientes para que se unan al programa. Usted no encuentra el texto del mensaje por ningún lado, así que decide “improvisar”. </a:t>
            </a:r>
          </a:p>
          <a:p>
            <a:pPr algn="just"/>
            <a:r>
              <a:rPr lang="es-GT" sz="2400" dirty="0"/>
              <a:t>Los primeros 15 números están desconectados. Los 10 siguientes le dicen que “No”, pero usted les dice que más les vale que asistan o “ya se las verán”. Los otros 15 le dicen que “Sí”. Se toma un descanso y se va por un café.  Después de todo usted piensa que se lo merece o … que lo necesita.</a:t>
            </a:r>
          </a:p>
          <a:p>
            <a:pPr algn="just"/>
            <a:r>
              <a:rPr lang="es-GT" sz="2400" dirty="0"/>
              <a:t>Se pone a reflejar en su experiencia en llamar a pacientes.</a:t>
            </a:r>
          </a:p>
          <a:p>
            <a:pPr marL="0" indent="0" algn="just">
              <a:buNone/>
            </a:pPr>
            <a:r>
              <a:rPr lang="es-GT" sz="2400" dirty="0"/>
              <a:t>   ¿Qué piensa que hizo correcto? ¿Puede mejorar?</a:t>
            </a:r>
          </a:p>
          <a:p>
            <a:pPr algn="just"/>
            <a:r>
              <a:rPr lang="es-GT" sz="2400" dirty="0">
                <a:solidFill>
                  <a:srgbClr val="C00000"/>
                </a:solidFill>
              </a:rPr>
              <a:t>Hizo bien - 15 pacientes se unieron al programa, llamó a los pacientes y no se dio por vencida</a:t>
            </a:r>
          </a:p>
          <a:p>
            <a:pPr algn="just"/>
            <a:r>
              <a:rPr lang="es-GT" sz="2400" dirty="0">
                <a:solidFill>
                  <a:srgbClr val="C00000"/>
                </a:solidFill>
              </a:rPr>
              <a:t>Mejorar - use el texto y sepa que es un esfuerzo en equipo. Está bien si dicen que “No</a:t>
            </a:r>
            <a:r>
              <a:rPr lang="en-US" sz="2400" dirty="0">
                <a:solidFill>
                  <a:srgbClr val="C00000"/>
                </a:solidFill>
              </a:rPr>
              <a:t>”. </a:t>
            </a:r>
          </a:p>
          <a:p>
            <a:endParaRPr lang="en-US" sz="2400" dirty="0"/>
          </a:p>
        </p:txBody>
      </p:sp>
    </p:spTree>
    <p:extLst>
      <p:ext uri="{BB962C8B-B14F-4D97-AF65-F5344CB8AC3E}">
        <p14:creationId xmlns:p14="http://schemas.microsoft.com/office/powerpoint/2010/main" val="5056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3F0-28B8-026B-6E82-BC6775C66A34}"/>
              </a:ext>
            </a:extLst>
          </p:cNvPr>
          <p:cNvSpPr>
            <a:spLocks noGrp="1"/>
          </p:cNvSpPr>
          <p:nvPr>
            <p:ph type="title"/>
          </p:nvPr>
        </p:nvSpPr>
        <p:spPr/>
        <p:txBody>
          <a:bodyPr/>
          <a:lstStyle/>
          <a:p>
            <a:r>
              <a:rPr lang="es-GT" dirty="0"/>
              <a:t>Resumen: reclutamiento</a:t>
            </a:r>
          </a:p>
        </p:txBody>
      </p:sp>
      <p:sp>
        <p:nvSpPr>
          <p:cNvPr id="3" name="Content Placeholder 2">
            <a:extLst>
              <a:ext uri="{FF2B5EF4-FFF2-40B4-BE49-F238E27FC236}">
                <a16:creationId xmlns:a16="http://schemas.microsoft.com/office/drawing/2014/main" id="{ACE85C64-D5F2-98B6-0384-5F24195800BA}"/>
              </a:ext>
            </a:extLst>
          </p:cNvPr>
          <p:cNvSpPr>
            <a:spLocks noGrp="1"/>
          </p:cNvSpPr>
          <p:nvPr>
            <p:ph idx="1"/>
          </p:nvPr>
        </p:nvSpPr>
        <p:spPr>
          <a:xfrm>
            <a:off x="1113692" y="2638044"/>
            <a:ext cx="9964615" cy="3101983"/>
          </a:xfrm>
        </p:spPr>
        <p:txBody>
          <a:bodyPr>
            <a:normAutofit/>
          </a:bodyPr>
          <a:lstStyle/>
          <a:p>
            <a:pPr algn="just"/>
            <a:r>
              <a:rPr lang="es-GT" sz="2400" dirty="0"/>
              <a:t>La participación es voluntaria</a:t>
            </a:r>
          </a:p>
          <a:p>
            <a:pPr algn="just"/>
            <a:r>
              <a:rPr lang="es-GT" sz="2400" dirty="0"/>
              <a:t>Si dice que “no”, pregúntele ¿por qué? ¿Entendieron el programa?</a:t>
            </a:r>
          </a:p>
          <a:p>
            <a:r>
              <a:rPr lang="es-GT" sz="2400" dirty="0"/>
              <a:t>Si deja mensaje de voz, no deje información confidencial. (Por ejemplo:          “Como usted tiene diabetes puede estar en nuestro programa”.)</a:t>
            </a:r>
          </a:p>
          <a:p>
            <a:pPr algn="just"/>
            <a:r>
              <a:rPr lang="es-GT" sz="2400" dirty="0"/>
              <a:t>Si dice que sí, esté segura que sabe cuándo y dónde</a:t>
            </a:r>
          </a:p>
          <a:p>
            <a:pPr algn="just"/>
            <a:r>
              <a:rPr lang="es-GT" sz="2400" dirty="0"/>
              <a:t>Si es por mensaje de voz, trate 5 veces en total a diferentes horas y días</a:t>
            </a:r>
          </a:p>
          <a:p>
            <a:endParaRPr lang="en-US" sz="2400" dirty="0"/>
          </a:p>
          <a:p>
            <a:endParaRPr lang="en-US" sz="2400" dirty="0"/>
          </a:p>
        </p:txBody>
      </p:sp>
    </p:spTree>
    <p:extLst>
      <p:ext uri="{BB962C8B-B14F-4D97-AF65-F5344CB8AC3E}">
        <p14:creationId xmlns:p14="http://schemas.microsoft.com/office/powerpoint/2010/main" val="19207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FF16-4877-43E6-95B2-54ED643F4D84}"/>
              </a:ext>
            </a:extLst>
          </p:cNvPr>
          <p:cNvSpPr>
            <a:spLocks noGrp="1"/>
          </p:cNvSpPr>
          <p:nvPr>
            <p:ph type="title"/>
          </p:nvPr>
        </p:nvSpPr>
        <p:spPr/>
        <p:txBody>
          <a:bodyPr/>
          <a:lstStyle/>
          <a:p>
            <a:r>
              <a:rPr lang="es-GT" dirty="0"/>
              <a:t>Resumen de los objetivos de hoy</a:t>
            </a:r>
          </a:p>
        </p:txBody>
      </p:sp>
      <p:sp>
        <p:nvSpPr>
          <p:cNvPr id="3" name="Content Placeholder 2">
            <a:extLst>
              <a:ext uri="{FF2B5EF4-FFF2-40B4-BE49-F238E27FC236}">
                <a16:creationId xmlns:a16="http://schemas.microsoft.com/office/drawing/2014/main" id="{BF187DD0-CB9B-7A35-D003-7084C7D09D61}"/>
              </a:ext>
            </a:extLst>
          </p:cNvPr>
          <p:cNvSpPr>
            <a:spLocks noGrp="1"/>
          </p:cNvSpPr>
          <p:nvPr>
            <p:ph idx="1"/>
          </p:nvPr>
        </p:nvSpPr>
        <p:spPr/>
        <p:txBody>
          <a:bodyPr>
            <a:normAutofit/>
          </a:bodyPr>
          <a:lstStyle/>
          <a:p>
            <a:r>
              <a:rPr lang="es-GT" sz="2000" dirty="0"/>
              <a:t>El acceso al cuidado tiene muchas partes incluyendo lo que tiene que ver con el paciente, el sistema y los proveedores </a:t>
            </a:r>
          </a:p>
          <a:p>
            <a:r>
              <a:rPr lang="es-GT" sz="2000" dirty="0"/>
              <a:t>EL CHW puede hacer un rol importante en mantener al paciente elegible para la clínica y para sus medicamentos</a:t>
            </a:r>
          </a:p>
          <a:p>
            <a:r>
              <a:rPr lang="es-GT" sz="2000" dirty="0"/>
              <a:t>Llamando puede ser </a:t>
            </a:r>
            <a:r>
              <a:rPr lang="es-GT" sz="2000" b="1" dirty="0">
                <a:solidFill>
                  <a:srgbClr val="0070C0"/>
                </a:solidFill>
              </a:rPr>
              <a:t>alegre</a:t>
            </a:r>
            <a:r>
              <a:rPr lang="es-GT" sz="2000" dirty="0"/>
              <a:t>, pero… tendrá que tener </a:t>
            </a:r>
            <a:r>
              <a:rPr lang="es-GT" sz="2000" b="1" dirty="0">
                <a:solidFill>
                  <a:srgbClr val="0070C0"/>
                </a:solidFill>
              </a:rPr>
              <a:t>paciencia</a:t>
            </a:r>
            <a:r>
              <a:rPr lang="es-GT" sz="2000" dirty="0"/>
              <a:t> </a:t>
            </a:r>
            <a:endParaRPr lang="es-GT" sz="2000" b="1" dirty="0">
              <a:solidFill>
                <a:srgbClr val="0070C0"/>
              </a:solidFill>
            </a:endParaRPr>
          </a:p>
        </p:txBody>
      </p:sp>
    </p:spTree>
    <p:extLst>
      <p:ext uri="{BB962C8B-B14F-4D97-AF65-F5344CB8AC3E}">
        <p14:creationId xmlns:p14="http://schemas.microsoft.com/office/powerpoint/2010/main" val="10950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s-GT" dirty="0"/>
              <a:t>Tarea</a:t>
            </a:r>
            <a:endParaRPr lang="en-US" dirty="0"/>
          </a:p>
        </p:txBody>
      </p:sp>
      <p:sp>
        <p:nvSpPr>
          <p:cNvPr id="3" name="Content Placeholder 2">
            <a:extLst>
              <a:ext uri="{FF2B5EF4-FFF2-40B4-BE49-F238E27FC236}">
                <a16:creationId xmlns:a16="http://schemas.microsoft.com/office/drawing/2014/main" id="{A069D6B8-EE33-24E3-F4DA-666464EE2AF2}"/>
              </a:ext>
            </a:extLst>
          </p:cNvPr>
          <p:cNvSpPr>
            <a:spLocks noGrp="1"/>
          </p:cNvSpPr>
          <p:nvPr>
            <p:ph idx="1"/>
          </p:nvPr>
        </p:nvSpPr>
        <p:spPr>
          <a:xfrm>
            <a:off x="1500554" y="2638044"/>
            <a:ext cx="9097108" cy="3101983"/>
          </a:xfrm>
        </p:spPr>
        <p:txBody>
          <a:bodyPr>
            <a:normAutofit/>
          </a:bodyPr>
          <a:lstStyle/>
          <a:p>
            <a:pPr marL="0" indent="0">
              <a:buNone/>
            </a:pPr>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306659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171D-2D63-66AB-DA46-2D93E2EF88E9}"/>
              </a:ext>
            </a:extLst>
          </p:cNvPr>
          <p:cNvSpPr>
            <a:spLocks noGrp="1"/>
          </p:cNvSpPr>
          <p:nvPr>
            <p:ph type="title"/>
          </p:nvPr>
        </p:nvSpPr>
        <p:spPr/>
        <p:txBody>
          <a:bodyPr/>
          <a:lstStyle/>
          <a:p>
            <a:r>
              <a:rPr lang="es-GT" dirty="0"/>
              <a:t>pres</a:t>
            </a:r>
            <a:r>
              <a:rPr lang="en-US" dirty="0"/>
              <a:t>¿Por </a:t>
            </a:r>
            <a:r>
              <a:rPr lang="es-GT" dirty="0"/>
              <a:t>qué</a:t>
            </a:r>
            <a:r>
              <a:rPr lang="en-US" dirty="0"/>
              <a:t> </a:t>
            </a:r>
            <a:r>
              <a:rPr lang="en-US" dirty="0" err="1"/>
              <a:t>está</a:t>
            </a:r>
            <a:r>
              <a:rPr lang="en-US" dirty="0"/>
              <a:t> </a:t>
            </a:r>
            <a:r>
              <a:rPr lang="en-US" dirty="0" err="1"/>
              <a:t>usted</a:t>
            </a:r>
            <a:r>
              <a:rPr lang="en-US" dirty="0"/>
              <a:t> </a:t>
            </a:r>
            <a:r>
              <a:rPr lang="en-US" dirty="0" err="1"/>
              <a:t>aquí</a:t>
            </a:r>
            <a:r>
              <a:rPr lang="en-US" dirty="0"/>
              <a:t>? </a:t>
            </a:r>
            <a:br>
              <a:rPr lang="en-US" dirty="0"/>
            </a:br>
            <a:r>
              <a:rPr lang="es-GT" dirty="0"/>
              <a:t>entacionES</a:t>
            </a:r>
          </a:p>
        </p:txBody>
      </p:sp>
      <p:sp>
        <p:nvSpPr>
          <p:cNvPr id="3" name="Content Placeholder 2">
            <a:extLst>
              <a:ext uri="{FF2B5EF4-FFF2-40B4-BE49-F238E27FC236}">
                <a16:creationId xmlns:a16="http://schemas.microsoft.com/office/drawing/2014/main" id="{E296050F-3119-884D-37C2-268D5A71F622}"/>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416774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9121358" y="1785257"/>
            <a:ext cx="487099" cy="360550"/>
          </a:xfrm>
        </p:spPr>
        <p:txBody>
          <a:bodyPr vert="horz" lIns="274320" tIns="182880" rIns="274320" bIns="182880" rtlCol="0" anchor="ctr" anchorCtr="1">
            <a:normAutofit fontScale="90000"/>
          </a:bodyPr>
          <a:lstStyle/>
          <a:p>
            <a:br>
              <a:rPr lang="en-US" dirty="0"/>
            </a:br>
            <a:br>
              <a:rPr lang="en-US" dirty="0"/>
            </a:br>
            <a:endParaRPr lang="en-US" dirty="0"/>
          </a:p>
        </p:txBody>
      </p:sp>
      <p:pic>
        <p:nvPicPr>
          <p:cNvPr id="6" name="Picture 2" descr="Question Mark, Why, Question, Confusion">
            <a:extLst>
              <a:ext uri="{FF2B5EF4-FFF2-40B4-BE49-F238E27FC236}">
                <a16:creationId xmlns:a16="http://schemas.microsoft.com/office/drawing/2014/main" id="{7B1F1B6D-56D3-4F42-8CD7-0F1D427AF40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71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a:bodyPr>
          <a:lstStyle/>
          <a:p>
            <a:r>
              <a:rPr lang="es-MX" dirty="0"/>
              <a:t>Sesión #4: Configuración del sitio de extensión</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a:xfrm>
            <a:off x="2695194" y="4352544"/>
            <a:ext cx="7996252" cy="1239894"/>
          </a:xfrm>
        </p:spPr>
        <p:txBody>
          <a:bodyPr/>
          <a:lstStyle/>
          <a:p>
            <a:endParaRPr lang="en-US" dirty="0"/>
          </a:p>
          <a:p>
            <a:r>
              <a:rPr lang="en-US" dirty="0"/>
              <a:t>				</a:t>
            </a:r>
          </a:p>
        </p:txBody>
      </p:sp>
      <p:sp>
        <p:nvSpPr>
          <p:cNvPr id="4" name="TextBox 3">
            <a:extLst>
              <a:ext uri="{FF2B5EF4-FFF2-40B4-BE49-F238E27FC236}">
                <a16:creationId xmlns:a16="http://schemas.microsoft.com/office/drawing/2014/main" id="{061C75E6-0C85-28A8-74AD-C0F54304C70A}"/>
              </a:ext>
            </a:extLst>
          </p:cNvPr>
          <p:cNvSpPr txBox="1"/>
          <p:nvPr/>
        </p:nvSpPr>
        <p:spPr>
          <a:xfrm>
            <a:off x="9642439" y="4810566"/>
            <a:ext cx="184731"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127175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56697" y="4872551"/>
            <a:ext cx="6152697" cy="1952073"/>
          </a:xfrm>
        </p:spPr>
        <p:txBody>
          <a:bodyPr vert="horz" lIns="274320" tIns="182880" rIns="274320" bIns="182880" rtlCol="0" anchor="ctr" anchorCtr="1">
            <a:normAutofit/>
          </a:bodyPr>
          <a:lstStyle/>
          <a:p>
            <a:r>
              <a:rPr lang="es-GT" sz="2800" dirty="0"/>
              <a:t>Escriba en la plataforma de conversación 1 o 2 cosas que aprendió de la lectura la semana pasada</a:t>
            </a:r>
          </a:p>
        </p:txBody>
      </p:sp>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666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p:txBody>
          <a:bodyPr>
            <a:normAutofit/>
          </a:bodyPr>
          <a:lstStyle/>
          <a:p>
            <a:r>
              <a:rPr lang="en-US" dirty="0" err="1"/>
              <a:t>Objetivos</a:t>
            </a:r>
          </a:p>
        </p:txBody>
      </p:sp>
      <p:graphicFrame>
        <p:nvGraphicFramePr>
          <p:cNvPr id="5" name="Content Placeholder 2">
            <a:extLst>
              <a:ext uri="{FF2B5EF4-FFF2-40B4-BE49-F238E27FC236}">
                <a16:creationId xmlns:a16="http://schemas.microsoft.com/office/drawing/2014/main" id="{28B41479-4C52-82B1-8E81-CDB205B33ABB}"/>
              </a:ext>
            </a:extLst>
          </p:cNvPr>
          <p:cNvGraphicFramePr>
            <a:graphicFrameLocks noGrp="1"/>
          </p:cNvGraphicFramePr>
          <p:nvPr>
            <p:ph idx="1"/>
            <p:extLst>
              <p:ext uri="{D42A27DB-BD31-4B8C-83A1-F6EECF244321}">
                <p14:modId xmlns:p14="http://schemas.microsoft.com/office/powerpoint/2010/main" val="343225993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1" descr="Man looking over a window">
            <a:extLst>
              <a:ext uri="{FF2B5EF4-FFF2-40B4-BE49-F238E27FC236}">
                <a16:creationId xmlns:a16="http://schemas.microsoft.com/office/drawing/2014/main" id="{2A4AE5E1-2874-5F5D-8985-8D253D9EEE3F}"/>
              </a:ext>
            </a:extLst>
          </p:cNvPr>
          <p:cNvPicPr>
            <a:picLocks noChangeAspect="1"/>
          </p:cNvPicPr>
          <p:nvPr/>
        </p:nvPicPr>
        <p:blipFill>
          <a:blip r:embed="rId7"/>
          <a:stretch>
            <a:fillRect/>
          </a:stretch>
        </p:blipFill>
        <p:spPr>
          <a:xfrm>
            <a:off x="3753680" y="2984320"/>
            <a:ext cx="1473200" cy="980440"/>
          </a:xfrm>
          <a:prstGeom prst="rect">
            <a:avLst/>
          </a:prstGeom>
        </p:spPr>
      </p:pic>
      <p:pic>
        <p:nvPicPr>
          <p:cNvPr id="26" name="Picture 26" descr="Doctor using digital tablet in a hospital corridor">
            <a:extLst>
              <a:ext uri="{FF2B5EF4-FFF2-40B4-BE49-F238E27FC236}">
                <a16:creationId xmlns:a16="http://schemas.microsoft.com/office/drawing/2014/main" id="{D31D8B81-1A91-3421-89BC-40919C910D7C}"/>
              </a:ext>
            </a:extLst>
          </p:cNvPr>
          <p:cNvPicPr>
            <a:picLocks noChangeAspect="1"/>
          </p:cNvPicPr>
          <p:nvPr/>
        </p:nvPicPr>
        <p:blipFill>
          <a:blip r:embed="rId8"/>
          <a:stretch>
            <a:fillRect/>
          </a:stretch>
        </p:blipFill>
        <p:spPr>
          <a:xfrm>
            <a:off x="6920400" y="3024823"/>
            <a:ext cx="1447199" cy="952353"/>
          </a:xfrm>
          <a:prstGeom prst="rect">
            <a:avLst/>
          </a:prstGeom>
        </p:spPr>
      </p:pic>
    </p:spTree>
    <p:extLst>
      <p:ext uri="{BB962C8B-B14F-4D97-AF65-F5344CB8AC3E}">
        <p14:creationId xmlns:p14="http://schemas.microsoft.com/office/powerpoint/2010/main" val="1593117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eacher, Property, Plant, And Teaching">
            <a:extLst>
              <a:ext uri="{FF2B5EF4-FFF2-40B4-BE49-F238E27FC236}">
                <a16:creationId xmlns:a16="http://schemas.microsoft.com/office/drawing/2014/main" id="{202B9CA6-A432-024E-9E8C-9EB013C5313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s-GT" sz="3800" dirty="0">
                <a:solidFill>
                  <a:schemeClr val="tx1"/>
                </a:solidFill>
              </a:rPr>
              <a:t>Anuncios</a:t>
            </a:r>
          </a:p>
        </p:txBody>
      </p:sp>
    </p:spTree>
    <p:extLst>
      <p:ext uri="{BB962C8B-B14F-4D97-AF65-F5344CB8AC3E}">
        <p14:creationId xmlns:p14="http://schemas.microsoft.com/office/powerpoint/2010/main" val="156904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s-GT" sz="2900" dirty="0">
                <a:solidFill>
                  <a:schemeClr val="tx1"/>
                </a:solidFill>
              </a:rPr>
              <a:t>Objetivo #1: </a:t>
            </a:r>
            <a:br>
              <a:rPr lang="es-GT" sz="2900" dirty="0">
                <a:solidFill>
                  <a:schemeClr val="tx1"/>
                </a:solidFill>
              </a:rPr>
            </a:br>
            <a:br>
              <a:rPr lang="es-GT" sz="2900" dirty="0">
                <a:solidFill>
                  <a:schemeClr val="tx1"/>
                </a:solidFill>
              </a:rPr>
            </a:br>
            <a:r>
              <a:rPr lang="es-GT" sz="2900" dirty="0">
                <a:solidFill>
                  <a:schemeClr val="tx1"/>
                </a:solidFill>
              </a:rPr>
              <a:t> </a:t>
            </a:r>
          </a:p>
        </p:txBody>
      </p:sp>
      <p:pic>
        <p:nvPicPr>
          <p:cNvPr id="6" name="Picture 5">
            <a:extLst>
              <a:ext uri="{FF2B5EF4-FFF2-40B4-BE49-F238E27FC236}">
                <a16:creationId xmlns:a16="http://schemas.microsoft.com/office/drawing/2014/main" id="{069CC3C8-FC6A-7D44-8587-109525B9C9BD}"/>
              </a:ext>
            </a:extLst>
          </p:cNvPr>
          <p:cNvPicPr>
            <a:picLocks noChangeAspect="1"/>
          </p:cNvPicPr>
          <p:nvPr/>
        </p:nvPicPr>
        <p:blipFill rotWithShape="1">
          <a:blip r:embed="rId2"/>
          <a:srcRect r="13996" b="2"/>
          <a:stretch/>
        </p:blipFill>
        <p:spPr>
          <a:xfrm>
            <a:off x="4654297" y="0"/>
            <a:ext cx="7537702" cy="6857989"/>
          </a:xfrm>
          <a:prstGeom prst="rect">
            <a:avLst/>
          </a:prstGeom>
        </p:spPr>
      </p:pic>
    </p:spTree>
    <p:extLst>
      <p:ext uri="{BB962C8B-B14F-4D97-AF65-F5344CB8AC3E}">
        <p14:creationId xmlns:p14="http://schemas.microsoft.com/office/powerpoint/2010/main" val="428086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47C8-D671-9F55-D111-2BE6CC093B61}"/>
              </a:ext>
            </a:extLst>
          </p:cNvPr>
          <p:cNvSpPr>
            <a:spLocks noGrp="1"/>
          </p:cNvSpPr>
          <p:nvPr>
            <p:ph type="title"/>
          </p:nvPr>
        </p:nvSpPr>
        <p:spPr/>
        <p:txBody>
          <a:bodyPr/>
          <a:lstStyle/>
          <a:p>
            <a:r>
              <a:rPr lang="es-GT" dirty="0"/>
              <a:t>Elegibilidad</a:t>
            </a:r>
          </a:p>
        </p:txBody>
      </p:sp>
      <p:sp>
        <p:nvSpPr>
          <p:cNvPr id="3" name="Content Placeholder 2">
            <a:extLst>
              <a:ext uri="{FF2B5EF4-FFF2-40B4-BE49-F238E27FC236}">
                <a16:creationId xmlns:a16="http://schemas.microsoft.com/office/drawing/2014/main" id="{2F08F5A2-6D09-1AE9-92AF-2F3C0886BA79}"/>
              </a:ext>
            </a:extLst>
          </p:cNvPr>
          <p:cNvSpPr>
            <a:spLocks noGrp="1"/>
          </p:cNvSpPr>
          <p:nvPr>
            <p:ph idx="1"/>
          </p:nvPr>
        </p:nvSpPr>
        <p:spPr>
          <a:xfrm>
            <a:off x="751114" y="2425773"/>
            <a:ext cx="10874829" cy="3942370"/>
          </a:xfrm>
        </p:spPr>
        <p:txBody>
          <a:bodyPr vert="horz" lIns="91440" tIns="45720" rIns="91440" bIns="45720" rtlCol="0" anchor="t">
            <a:normAutofit/>
          </a:bodyPr>
          <a:lstStyle/>
          <a:p>
            <a:pPr algn="just"/>
            <a:r>
              <a:rPr lang="es-GT" sz="2400" dirty="0"/>
              <a:t>Clínica u organización comunitaria</a:t>
            </a:r>
          </a:p>
          <a:p>
            <a:pPr lvl="1" algn="just"/>
            <a:r>
              <a:rPr lang="es-GT" sz="2200" dirty="0"/>
              <a:t>Cumplir con los requisitos de ingresos                                                                        </a:t>
            </a:r>
            <a:endParaRPr lang="es-GT" sz="2200" dirty="0">
              <a:solidFill>
                <a:srgbClr val="482B04"/>
              </a:solidFill>
            </a:endParaRPr>
          </a:p>
          <a:p>
            <a:pPr lvl="1" algn="just"/>
            <a:r>
              <a:rPr lang="es-GT" sz="2200" dirty="0"/>
              <a:t>Que no tenga otro tipo de seguro </a:t>
            </a:r>
          </a:p>
          <a:p>
            <a:pPr lvl="1" algn="just"/>
            <a:r>
              <a:rPr lang="es-GT" sz="2200" dirty="0"/>
              <a:t>Que renueve su elegibilidad cada año </a:t>
            </a:r>
          </a:p>
          <a:p>
            <a:pPr algn="just"/>
            <a:r>
              <a:rPr lang="es-GT" sz="2600" dirty="0"/>
              <a:t>Medicamentos</a:t>
            </a:r>
          </a:p>
          <a:p>
            <a:pPr lvl="1" algn="just"/>
            <a:r>
              <a:rPr lang="es-GT" sz="2200" dirty="0"/>
              <a:t>Puede que los pacientes que apliquen para tomar medicamentos “caros” tendrán que reaplicar cada año ("PAP" medicamentos)</a:t>
            </a:r>
          </a:p>
          <a:p>
            <a:pPr lvl="1"/>
            <a:endParaRPr lang="en-US" sz="2200" dirty="0"/>
          </a:p>
        </p:txBody>
      </p:sp>
      <p:pic>
        <p:nvPicPr>
          <p:cNvPr id="5" name="Picture 4">
            <a:extLst>
              <a:ext uri="{FF2B5EF4-FFF2-40B4-BE49-F238E27FC236}">
                <a16:creationId xmlns:a16="http://schemas.microsoft.com/office/drawing/2014/main" id="{38ACA045-F192-F6E9-516F-92804941AFC4}"/>
              </a:ext>
            </a:extLst>
          </p:cNvPr>
          <p:cNvPicPr>
            <a:picLocks noChangeAspect="1"/>
          </p:cNvPicPr>
          <p:nvPr/>
        </p:nvPicPr>
        <p:blipFill>
          <a:blip r:embed="rId3"/>
          <a:stretch>
            <a:fillRect/>
          </a:stretch>
        </p:blipFill>
        <p:spPr>
          <a:xfrm>
            <a:off x="9755026" y="0"/>
            <a:ext cx="2231136" cy="2788920"/>
          </a:xfrm>
          <a:prstGeom prst="rect">
            <a:avLst/>
          </a:prstGeom>
        </p:spPr>
      </p:pic>
      <p:sp>
        <p:nvSpPr>
          <p:cNvPr id="4" name="TextBox 3"/>
          <p:cNvSpPr txBox="1"/>
          <p:nvPr/>
        </p:nvSpPr>
        <p:spPr>
          <a:xfrm rot="1217071">
            <a:off x="10489721" y="156878"/>
            <a:ext cx="1006764" cy="523220"/>
          </a:xfrm>
          <a:prstGeom prst="rect">
            <a:avLst/>
          </a:prstGeom>
          <a:solidFill>
            <a:schemeClr val="bg1">
              <a:lumMod val="95000"/>
            </a:schemeClr>
          </a:solidFill>
        </p:spPr>
        <p:txBody>
          <a:bodyPr wrap="square" rtlCol="0">
            <a:spAutoFit/>
          </a:bodyPr>
          <a:lstStyle/>
          <a:p>
            <a:r>
              <a:rPr lang="es-GT" sz="2800" b="1" dirty="0">
                <a:solidFill>
                  <a:schemeClr val="accent1">
                    <a:lumMod val="75000"/>
                  </a:schemeClr>
                </a:solidFill>
              </a:rPr>
              <a:t>Soy</a:t>
            </a:r>
          </a:p>
        </p:txBody>
      </p:sp>
    </p:spTree>
    <p:extLst>
      <p:ext uri="{BB962C8B-B14F-4D97-AF65-F5344CB8AC3E}">
        <p14:creationId xmlns:p14="http://schemas.microsoft.com/office/powerpoint/2010/main" val="24784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4549-6B87-AC5E-4657-6B04082CA599}"/>
              </a:ext>
            </a:extLst>
          </p:cNvPr>
          <p:cNvSpPr>
            <a:spLocks noGrp="1"/>
          </p:cNvSpPr>
          <p:nvPr>
            <p:ph type="title"/>
          </p:nvPr>
        </p:nvSpPr>
        <p:spPr>
          <a:xfrm>
            <a:off x="117231" y="277263"/>
            <a:ext cx="6253843" cy="1188720"/>
          </a:xfrm>
        </p:spPr>
        <p:txBody>
          <a:bodyPr>
            <a:normAutofit fontScale="90000"/>
          </a:bodyPr>
          <a:lstStyle/>
          <a:p>
            <a:r>
              <a:rPr lang="es-GT" dirty="0"/>
              <a:t>como un CHW puede ayudar con la elegibilidad "PAP" medicamentos</a:t>
            </a:r>
          </a:p>
        </p:txBody>
      </p:sp>
      <p:sp>
        <p:nvSpPr>
          <p:cNvPr id="3" name="Content Placeholder 2">
            <a:extLst>
              <a:ext uri="{FF2B5EF4-FFF2-40B4-BE49-F238E27FC236}">
                <a16:creationId xmlns:a16="http://schemas.microsoft.com/office/drawing/2014/main" id="{A7AA6A87-F9CD-D72D-6BAE-3ABC7245B005}"/>
              </a:ext>
            </a:extLst>
          </p:cNvPr>
          <p:cNvSpPr>
            <a:spLocks noGrp="1"/>
          </p:cNvSpPr>
          <p:nvPr>
            <p:ph idx="1"/>
          </p:nvPr>
        </p:nvSpPr>
        <p:spPr>
          <a:xfrm>
            <a:off x="117231" y="2299750"/>
            <a:ext cx="6694715" cy="3101983"/>
          </a:xfrm>
        </p:spPr>
        <p:txBody>
          <a:bodyPr vert="horz" lIns="91440" tIns="45720" rIns="91440" bIns="45720" rtlCol="0" anchor="t">
            <a:normAutofit fontScale="92500" lnSpcReduction="10000"/>
          </a:bodyPr>
          <a:lstStyle/>
          <a:p>
            <a:pPr marL="342900" indent="-342900">
              <a:buAutoNum type="arabicPeriod"/>
            </a:pPr>
            <a:r>
              <a:rPr lang="es-GT" sz="2400" dirty="0"/>
              <a:t>Entérese si los medicamentos del paciente necesitan renovarse </a:t>
            </a:r>
          </a:p>
          <a:p>
            <a:pPr marL="342900" indent="-342900">
              <a:buAutoNum type="arabicPeriod"/>
            </a:pPr>
            <a:r>
              <a:rPr lang="es-GT" sz="2200" dirty="0"/>
              <a:t>Pregúntele si ha tenido que aplicar </a:t>
            </a:r>
            <a:endParaRPr lang="es-GT" dirty="0"/>
          </a:p>
          <a:p>
            <a:pPr marL="342900" indent="-342900">
              <a:buAutoNum type="arabicPeriod"/>
            </a:pPr>
            <a:r>
              <a:rPr lang="es-GT" sz="2400" dirty="0"/>
              <a:t>Recuérdele al paciente que tiene que volver a hacer papeleo para renovar su medicina y también seguir en la clínica</a:t>
            </a:r>
          </a:p>
          <a:p>
            <a:pPr marL="342900" indent="-342900">
              <a:buAutoNum type="arabicPeriod"/>
            </a:pPr>
            <a:r>
              <a:rPr lang="es-GT" sz="2400" dirty="0"/>
              <a:t>Empiece temprano (3 o 4 meses antes de la fecha límite) – Todo esto toma mucho tiempo</a:t>
            </a:r>
          </a:p>
        </p:txBody>
      </p:sp>
      <p:pic>
        <p:nvPicPr>
          <p:cNvPr id="5" name="Picture 4">
            <a:extLst>
              <a:ext uri="{FF2B5EF4-FFF2-40B4-BE49-F238E27FC236}">
                <a16:creationId xmlns:a16="http://schemas.microsoft.com/office/drawing/2014/main" id="{0E042951-A724-8C14-9EAE-B6BD86A22622}"/>
              </a:ext>
            </a:extLst>
          </p:cNvPr>
          <p:cNvPicPr>
            <a:picLocks noChangeAspect="1"/>
          </p:cNvPicPr>
          <p:nvPr/>
        </p:nvPicPr>
        <p:blipFill>
          <a:blip r:embed="rId2"/>
          <a:stretch>
            <a:fillRect/>
          </a:stretch>
        </p:blipFill>
        <p:spPr>
          <a:xfrm>
            <a:off x="6694715" y="620492"/>
            <a:ext cx="5497286" cy="5439295"/>
          </a:xfrm>
          <a:prstGeom prst="rect">
            <a:avLst/>
          </a:prstGeom>
        </p:spPr>
      </p:pic>
    </p:spTree>
    <p:extLst>
      <p:ext uri="{BB962C8B-B14F-4D97-AF65-F5344CB8AC3E}">
        <p14:creationId xmlns:p14="http://schemas.microsoft.com/office/powerpoint/2010/main" val="103709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F26793-95D2-0B4B-965A-9C803DEFAE9F}"/>
              </a:ext>
            </a:extLst>
          </p:cNvPr>
          <p:cNvPicPr>
            <a:picLocks noChangeAspect="1"/>
          </p:cNvPicPr>
          <p:nvPr/>
        </p:nvPicPr>
        <p:blipFill rotWithShape="1">
          <a:blip r:embed="rId3"/>
          <a:srcRect t="922" b="42475"/>
          <a:stretch/>
        </p:blipFill>
        <p:spPr>
          <a:xfrm>
            <a:off x="20" y="10"/>
            <a:ext cx="12191980" cy="4571990"/>
          </a:xfrm>
          <a:prstGeom prst="rect">
            <a:avLst/>
          </a:prstGeom>
        </p:spPr>
      </p:pic>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s-GT" sz="2900" dirty="0"/>
              <a:t>Objetivo #2: </a:t>
            </a:r>
            <a:br>
              <a:rPr lang="es-GT" sz="2900" dirty="0"/>
            </a:br>
            <a:endParaRPr lang="es-GT" sz="2900" dirty="0"/>
          </a:p>
        </p:txBody>
      </p:sp>
    </p:spTree>
    <p:extLst>
      <p:ext uri="{BB962C8B-B14F-4D97-AF65-F5344CB8AC3E}">
        <p14:creationId xmlns:p14="http://schemas.microsoft.com/office/powerpoint/2010/main" val="16145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s-GT" dirty="0"/>
              <a:t>Tarea</a:t>
            </a:r>
            <a:endParaRPr lang="en-US" dirty="0"/>
          </a:p>
        </p:txBody>
      </p:sp>
      <p:sp>
        <p:nvSpPr>
          <p:cNvPr id="3" name="Content Placeholder 2">
            <a:extLst>
              <a:ext uri="{FF2B5EF4-FFF2-40B4-BE49-F238E27FC236}">
                <a16:creationId xmlns:a16="http://schemas.microsoft.com/office/drawing/2014/main" id="{A069D6B8-EE33-24E3-F4DA-666464EE2AF2}"/>
              </a:ext>
            </a:extLst>
          </p:cNvPr>
          <p:cNvSpPr>
            <a:spLocks noGrp="1"/>
          </p:cNvSpPr>
          <p:nvPr>
            <p:ph idx="1"/>
          </p:nvPr>
        </p:nvSpPr>
        <p:spPr>
          <a:xfrm>
            <a:off x="1500554" y="2638044"/>
            <a:ext cx="4031727" cy="3101983"/>
          </a:xfrm>
        </p:spPr>
        <p:txBody>
          <a:bodyPr vert="horz" lIns="91440" tIns="45720" rIns="91440" bIns="45720" rtlCol="0" anchor="t">
            <a:normAutofit/>
          </a:bodyPr>
          <a:lstStyle/>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95682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5C56-FA40-C87E-0034-EE9D8169FBCA}"/>
              </a:ext>
            </a:extLst>
          </p:cNvPr>
          <p:cNvSpPr>
            <a:spLocks noGrp="1"/>
          </p:cNvSpPr>
          <p:nvPr>
            <p:ph type="title"/>
          </p:nvPr>
        </p:nvSpPr>
        <p:spPr/>
        <p:txBody>
          <a:bodyPr>
            <a:normAutofit/>
          </a:bodyPr>
          <a:lstStyle/>
          <a:p>
            <a:r>
              <a:rPr lang="en-US" dirty="0"/>
              <a:t> </a:t>
            </a:r>
            <a:r>
              <a:rPr lang="es-GT" dirty="0"/>
              <a:t>como llegar a ser un chw en el estado de texas</a:t>
            </a:r>
          </a:p>
        </p:txBody>
      </p:sp>
      <p:sp>
        <p:nvSpPr>
          <p:cNvPr id="3" name="Content Placeholder 2">
            <a:extLst>
              <a:ext uri="{FF2B5EF4-FFF2-40B4-BE49-F238E27FC236}">
                <a16:creationId xmlns:a16="http://schemas.microsoft.com/office/drawing/2014/main" id="{99A9ECFF-9972-3DDB-0E0D-8F60794A0902}"/>
              </a:ext>
            </a:extLst>
          </p:cNvPr>
          <p:cNvSpPr>
            <a:spLocks noGrp="1"/>
          </p:cNvSpPr>
          <p:nvPr>
            <p:ph idx="1"/>
          </p:nvPr>
        </p:nvSpPr>
        <p:spPr/>
        <p:txBody>
          <a:bodyPr/>
          <a:lstStyle/>
          <a:p>
            <a:r>
              <a:rPr lang="es-GT" dirty="0"/>
              <a:t>Tomar un curso de 160 horas</a:t>
            </a:r>
          </a:p>
          <a:p>
            <a:r>
              <a:rPr lang="es-GT" dirty="0"/>
              <a:t>1,000 horas de servicio a la comunidad en los últimos 3 años</a:t>
            </a:r>
          </a:p>
          <a:p>
            <a:r>
              <a:rPr lang="es-GT" dirty="0"/>
              <a:t>¡Muchos estados NO lo requieren!</a:t>
            </a:r>
          </a:p>
        </p:txBody>
      </p:sp>
    </p:spTree>
    <p:extLst>
      <p:ext uri="{BB962C8B-B14F-4D97-AF65-F5344CB8AC3E}">
        <p14:creationId xmlns:p14="http://schemas.microsoft.com/office/powerpoint/2010/main" val="24406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447869" y="820010"/>
            <a:ext cx="4114800" cy="3212654"/>
          </a:xfrm>
          <a:noFill/>
          <a:ln>
            <a:solidFill>
              <a:schemeClr val="bg1"/>
            </a:solidFill>
          </a:ln>
        </p:spPr>
        <p:txBody>
          <a:bodyPr vert="horz" lIns="274320" tIns="182880" rIns="274320" bIns="182880" rtlCol="0" anchor="ctr" anchorCtr="1">
            <a:normAutofit/>
          </a:bodyPr>
          <a:lstStyle/>
          <a:p>
            <a:r>
              <a:rPr lang="es-MX" sz="3500" dirty="0">
                <a:solidFill>
                  <a:schemeClr val="tx1"/>
                </a:solidFill>
              </a:rPr>
              <a:t>Preguntas</a:t>
            </a:r>
            <a:br>
              <a:rPr lang="es-MX" sz="3500" dirty="0">
                <a:solidFill>
                  <a:schemeClr val="tx1"/>
                </a:solidFill>
              </a:rPr>
            </a:br>
            <a:r>
              <a:rPr lang="es-MX" sz="3500" dirty="0">
                <a:solidFill>
                  <a:schemeClr val="tx1"/>
                </a:solidFill>
              </a:rPr>
              <a:t>…</a:t>
            </a:r>
            <a:br>
              <a:rPr lang="es-MX" sz="3500" dirty="0">
                <a:solidFill>
                  <a:schemeClr val="tx1"/>
                </a:solidFill>
              </a:rPr>
            </a:br>
            <a:r>
              <a:rPr lang="es-MX" sz="3500" dirty="0">
                <a:solidFill>
                  <a:schemeClr val="tx1"/>
                </a:solidFill>
              </a:rPr>
              <a:t>comentarios</a:t>
            </a:r>
          </a:p>
        </p:txBody>
      </p:sp>
      <p:pic>
        <p:nvPicPr>
          <p:cNvPr id="6" name="Picture 2" descr="Question Mark, Why, Question, Confusion">
            <a:extLst>
              <a:ext uri="{FF2B5EF4-FFF2-40B4-BE49-F238E27FC236}">
                <a16:creationId xmlns:a16="http://schemas.microsoft.com/office/drawing/2014/main" id="{CBD3EBD7-3286-8546-BD67-638DBA5328B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4654297" y="10"/>
            <a:ext cx="7537702"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17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a:bodyPr>
          <a:lstStyle/>
          <a:p>
            <a:r>
              <a:rPr lang="es-MX" dirty="0"/>
              <a:t>Sesión #5: Divulgación </a:t>
            </a:r>
            <a:br>
              <a:rPr lang="es-MX" dirty="0"/>
            </a:br>
            <a:r>
              <a:rPr lang="es-MX" dirty="0"/>
              <a:t>– Problemas del mundo real</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p:txBody>
          <a:bodyPr vert="horz" lIns="91440" tIns="45720" rIns="91440" bIns="45720" rtlCol="0" anchor="t">
            <a:normAutofit/>
          </a:bodyPr>
          <a:lstStyle/>
          <a:p>
            <a:endParaRPr lang="en-US" dirty="0"/>
          </a:p>
          <a:p>
            <a:endParaRPr lang="en-US" dirty="0"/>
          </a:p>
        </p:txBody>
      </p:sp>
      <p:sp>
        <p:nvSpPr>
          <p:cNvPr id="5" name="TextBox 4">
            <a:extLst>
              <a:ext uri="{FF2B5EF4-FFF2-40B4-BE49-F238E27FC236}">
                <a16:creationId xmlns:a16="http://schemas.microsoft.com/office/drawing/2014/main" id="{5C26A9B6-82BA-4350-62A1-D7F933B293F8}"/>
              </a:ext>
            </a:extLst>
          </p:cNvPr>
          <p:cNvSpPr txBox="1"/>
          <p:nvPr/>
        </p:nvSpPr>
        <p:spPr>
          <a:xfrm>
            <a:off x="9642439" y="4810566"/>
            <a:ext cx="184731" cy="646331"/>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44177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56697" y="4872551"/>
            <a:ext cx="6152697" cy="1952073"/>
          </a:xfrm>
        </p:spPr>
        <p:txBody>
          <a:bodyPr vert="horz" lIns="274320" tIns="182880" rIns="274320" bIns="182880" rtlCol="0" anchor="ctr" anchorCtr="1">
            <a:normAutofit/>
          </a:bodyPr>
          <a:lstStyle/>
          <a:p>
            <a:r>
              <a:rPr lang="es-GT" sz="2800" dirty="0"/>
              <a:t>Escriba en la plataforma de conversación 1 o 2 cosas que aprendió de la lectura la semana pasada</a:t>
            </a:r>
          </a:p>
        </p:txBody>
      </p:sp>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11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p:txBody>
          <a:bodyPr>
            <a:normAutofit/>
          </a:bodyPr>
          <a:lstStyle/>
          <a:p>
            <a:r>
              <a:rPr lang="en-US" dirty="0" err="1"/>
              <a:t>Objetivos</a:t>
            </a:r>
          </a:p>
        </p:txBody>
      </p:sp>
      <p:graphicFrame>
        <p:nvGraphicFramePr>
          <p:cNvPr id="5" name="Content Placeholder 2">
            <a:extLst>
              <a:ext uri="{FF2B5EF4-FFF2-40B4-BE49-F238E27FC236}">
                <a16:creationId xmlns:a16="http://schemas.microsoft.com/office/drawing/2014/main" id="{F69880BC-4D3D-B2E9-FCD7-076491EBDB20}"/>
              </a:ext>
            </a:extLst>
          </p:cNvPr>
          <p:cNvGraphicFramePr>
            <a:graphicFrameLocks noGrp="1"/>
          </p:cNvGraphicFramePr>
          <p:nvPr>
            <p:ph idx="1"/>
            <p:extLst>
              <p:ext uri="{D42A27DB-BD31-4B8C-83A1-F6EECF244321}">
                <p14:modId xmlns:p14="http://schemas.microsoft.com/office/powerpoint/2010/main" val="2061267550"/>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7235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eacher, Property, Plant, And Teaching">
            <a:extLst>
              <a:ext uri="{FF2B5EF4-FFF2-40B4-BE49-F238E27FC236}">
                <a16:creationId xmlns:a16="http://schemas.microsoft.com/office/drawing/2014/main" id="{0BB0E237-E0A7-B14D-8FF4-3645DC0E029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94911"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s-GT" sz="3800" dirty="0">
                <a:solidFill>
                  <a:schemeClr val="tx1"/>
                </a:solidFill>
              </a:rPr>
              <a:t>anuncios</a:t>
            </a:r>
          </a:p>
        </p:txBody>
      </p:sp>
    </p:spTree>
    <p:extLst>
      <p:ext uri="{BB962C8B-B14F-4D97-AF65-F5344CB8AC3E}">
        <p14:creationId xmlns:p14="http://schemas.microsoft.com/office/powerpoint/2010/main" val="9407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ln>
            <a:solidFill>
              <a:srgbClr val="404040"/>
            </a:solidFill>
          </a:ln>
        </p:spPr>
        <p:txBody>
          <a:bodyPr vert="horz" lIns="182880" tIns="182880" rIns="182880" bIns="182880" rtlCol="0" anchor="ctr">
            <a:normAutofit/>
          </a:bodyPr>
          <a:lstStyle/>
          <a:p>
            <a:r>
              <a:rPr lang="es-GT" dirty="0"/>
              <a:t>Objetivo #1</a:t>
            </a:r>
            <a:endParaRPr lang="es-GT" b="1" dirty="0">
              <a:solidFill>
                <a:srgbClr val="0070C0"/>
              </a:solidFill>
            </a:endParaRPr>
          </a:p>
        </p:txBody>
      </p:sp>
      <p:pic>
        <p:nvPicPr>
          <p:cNvPr id="4" name="Picture 3">
            <a:extLst>
              <a:ext uri="{FF2B5EF4-FFF2-40B4-BE49-F238E27FC236}">
                <a16:creationId xmlns:a16="http://schemas.microsoft.com/office/drawing/2014/main" id="{38A3AC85-C55E-EAF2-4DF2-76C3985E81EE}"/>
              </a:ext>
            </a:extLst>
          </p:cNvPr>
          <p:cNvPicPr>
            <a:picLocks noChangeAspect="1"/>
          </p:cNvPicPr>
          <p:nvPr/>
        </p:nvPicPr>
        <p:blipFill>
          <a:blip r:embed="rId3"/>
          <a:stretch>
            <a:fillRect/>
          </a:stretch>
        </p:blipFill>
        <p:spPr>
          <a:xfrm>
            <a:off x="1837871" y="2380672"/>
            <a:ext cx="8516257" cy="4258129"/>
          </a:xfrm>
          <a:prstGeom prst="rect">
            <a:avLst/>
          </a:prstGeom>
        </p:spPr>
      </p:pic>
    </p:spTree>
    <p:extLst>
      <p:ext uri="{BB962C8B-B14F-4D97-AF65-F5344CB8AC3E}">
        <p14:creationId xmlns:p14="http://schemas.microsoft.com/office/powerpoint/2010/main" val="1227640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9A85-3391-9BE7-BE8A-005F1E25B07E}"/>
              </a:ext>
            </a:extLst>
          </p:cNvPr>
          <p:cNvSpPr>
            <a:spLocks noGrp="1"/>
          </p:cNvSpPr>
          <p:nvPr>
            <p:ph type="title"/>
          </p:nvPr>
        </p:nvSpPr>
        <p:spPr>
          <a:xfrm flipH="1">
            <a:off x="1141931" y="181676"/>
            <a:ext cx="10325405" cy="928034"/>
          </a:xfrm>
        </p:spPr>
        <p:txBody>
          <a:bodyPr>
            <a:normAutofit fontScale="90000"/>
          </a:bodyPr>
          <a:lstStyle/>
          <a:p>
            <a:r>
              <a:rPr lang="en-US" dirty="0"/>
              <a:t> </a:t>
            </a:r>
            <a:br>
              <a:rPr lang="en-US"/>
            </a:br>
            <a:br>
              <a:rPr lang="en-US"/>
            </a:br>
            <a:br>
              <a:rPr lang="en-US"/>
            </a:br>
            <a:r>
              <a:rPr lang="es-GT" dirty="0"/>
              <a:t>escalones de necesidades </a:t>
            </a:r>
            <a:br>
              <a:rPr lang="es-GT"/>
            </a:br>
            <a:r>
              <a:rPr lang="es-GT" dirty="0"/>
              <a:t>de la pirámide de </a:t>
            </a:r>
            <a:r>
              <a:rPr lang="es-GT" dirty="0" err="1"/>
              <a:t>maslow</a:t>
            </a:r>
            <a:r>
              <a:rPr lang="es-GT" dirty="0"/>
              <a:t> </a:t>
            </a:r>
            <a:br>
              <a:rPr lang="en-US"/>
            </a:br>
            <a:br>
              <a:rPr lang="en-US"/>
            </a:br>
            <a:r>
              <a:rPr lang="en-US" dirty="0"/>
              <a:t>								</a:t>
            </a:r>
            <a:r>
              <a:rPr lang="en-US" sz="900" dirty="0"/>
              <a:t>Fuente: Desmet et al, 2020</a:t>
            </a:r>
            <a:br>
              <a:rPr lang="en-US" sz="900"/>
            </a:br>
            <a:endParaRPr lang="en-US"/>
          </a:p>
        </p:txBody>
      </p:sp>
      <p:pic>
        <p:nvPicPr>
          <p:cNvPr id="5" name="Content Placeholder 4">
            <a:extLst>
              <a:ext uri="{FF2B5EF4-FFF2-40B4-BE49-F238E27FC236}">
                <a16:creationId xmlns:a16="http://schemas.microsoft.com/office/drawing/2014/main" id="{93987205-159C-2B7E-8E9B-B5601860A28B}"/>
              </a:ext>
            </a:extLst>
          </p:cNvPr>
          <p:cNvPicPr>
            <a:picLocks noGrp="1" noChangeAspect="1"/>
          </p:cNvPicPr>
          <p:nvPr>
            <p:ph idx="1"/>
          </p:nvPr>
        </p:nvPicPr>
        <p:blipFill>
          <a:blip r:embed="rId3"/>
          <a:stretch>
            <a:fillRect/>
          </a:stretch>
        </p:blipFill>
        <p:spPr>
          <a:xfrm>
            <a:off x="888646" y="1678358"/>
            <a:ext cx="10325838" cy="5115379"/>
          </a:xfrm>
        </p:spPr>
      </p:pic>
      <p:sp>
        <p:nvSpPr>
          <p:cNvPr id="3" name="TextBox 2"/>
          <p:cNvSpPr txBox="1"/>
          <p:nvPr/>
        </p:nvSpPr>
        <p:spPr>
          <a:xfrm>
            <a:off x="983411" y="1953203"/>
            <a:ext cx="2841457" cy="369332"/>
          </a:xfrm>
          <a:prstGeom prst="rect">
            <a:avLst/>
          </a:prstGeom>
          <a:solidFill>
            <a:schemeClr val="accent6">
              <a:lumMod val="40000"/>
              <a:lumOff val="60000"/>
            </a:schemeClr>
          </a:solidFill>
        </p:spPr>
        <p:txBody>
          <a:bodyPr wrap="square" rtlCol="0">
            <a:spAutoFit/>
          </a:bodyPr>
          <a:lstStyle/>
          <a:p>
            <a:r>
              <a:rPr lang="es-GT" dirty="0"/>
              <a:t>Categorías de necesidad</a:t>
            </a:r>
          </a:p>
        </p:txBody>
      </p:sp>
      <p:sp>
        <p:nvSpPr>
          <p:cNvPr id="7" name="TextBox 6"/>
          <p:cNvSpPr txBox="1"/>
          <p:nvPr/>
        </p:nvSpPr>
        <p:spPr>
          <a:xfrm>
            <a:off x="8057072" y="1981234"/>
            <a:ext cx="2881224" cy="369332"/>
          </a:xfrm>
          <a:prstGeom prst="rect">
            <a:avLst/>
          </a:prstGeom>
          <a:solidFill>
            <a:schemeClr val="accent6">
              <a:lumMod val="40000"/>
              <a:lumOff val="60000"/>
            </a:schemeClr>
          </a:solidFill>
        </p:spPr>
        <p:txBody>
          <a:bodyPr wrap="square" rtlCol="0">
            <a:spAutoFit/>
          </a:bodyPr>
          <a:lstStyle/>
          <a:p>
            <a:r>
              <a:rPr lang="es-GT" dirty="0"/>
              <a:t>Necesidades: ejemplos</a:t>
            </a:r>
          </a:p>
        </p:txBody>
      </p:sp>
      <p:sp>
        <p:nvSpPr>
          <p:cNvPr id="8" name="TextBox 7"/>
          <p:cNvSpPr txBox="1"/>
          <p:nvPr/>
        </p:nvSpPr>
        <p:spPr>
          <a:xfrm>
            <a:off x="1017644" y="5964769"/>
            <a:ext cx="1501000" cy="646331"/>
          </a:xfrm>
          <a:prstGeom prst="rect">
            <a:avLst/>
          </a:prstGeom>
          <a:solidFill>
            <a:schemeClr val="accent4">
              <a:lumMod val="20000"/>
              <a:lumOff val="80000"/>
            </a:schemeClr>
          </a:solidFill>
        </p:spPr>
        <p:txBody>
          <a:bodyPr wrap="square" rtlCol="0">
            <a:spAutoFit/>
          </a:bodyPr>
          <a:lstStyle/>
          <a:p>
            <a:r>
              <a:rPr lang="es-GT" dirty="0"/>
              <a:t>Fisiológico</a:t>
            </a:r>
          </a:p>
          <a:p>
            <a:endParaRPr lang="es-GT"/>
          </a:p>
        </p:txBody>
      </p:sp>
      <p:sp>
        <p:nvSpPr>
          <p:cNvPr id="10" name="TextBox 9"/>
          <p:cNvSpPr txBox="1"/>
          <p:nvPr/>
        </p:nvSpPr>
        <p:spPr>
          <a:xfrm>
            <a:off x="1017644" y="5140215"/>
            <a:ext cx="1210652" cy="646331"/>
          </a:xfrm>
          <a:prstGeom prst="rect">
            <a:avLst/>
          </a:prstGeom>
          <a:solidFill>
            <a:schemeClr val="accent4">
              <a:lumMod val="20000"/>
              <a:lumOff val="80000"/>
            </a:schemeClr>
          </a:solidFill>
        </p:spPr>
        <p:txBody>
          <a:bodyPr wrap="square" rtlCol="0">
            <a:spAutoFit/>
          </a:bodyPr>
          <a:lstStyle/>
          <a:p>
            <a:r>
              <a:rPr lang="es-GT" dirty="0"/>
              <a:t>Seguridad</a:t>
            </a:r>
          </a:p>
          <a:p>
            <a:endParaRPr lang="es-GT"/>
          </a:p>
        </p:txBody>
      </p:sp>
      <p:sp>
        <p:nvSpPr>
          <p:cNvPr id="4" name="TextBox 3"/>
          <p:cNvSpPr txBox="1"/>
          <p:nvPr/>
        </p:nvSpPr>
        <p:spPr>
          <a:xfrm>
            <a:off x="1017644" y="4328380"/>
            <a:ext cx="975705" cy="646331"/>
          </a:xfrm>
          <a:prstGeom prst="rect">
            <a:avLst/>
          </a:prstGeom>
          <a:solidFill>
            <a:schemeClr val="accent4">
              <a:lumMod val="20000"/>
              <a:lumOff val="80000"/>
            </a:schemeClr>
          </a:solidFill>
        </p:spPr>
        <p:txBody>
          <a:bodyPr wrap="square" rtlCol="0">
            <a:spAutoFit/>
          </a:bodyPr>
          <a:lstStyle/>
          <a:p>
            <a:r>
              <a:rPr lang="es-GT" dirty="0"/>
              <a:t>Social</a:t>
            </a:r>
          </a:p>
          <a:p>
            <a:endParaRPr lang="es-GT"/>
          </a:p>
        </p:txBody>
      </p:sp>
      <p:sp>
        <p:nvSpPr>
          <p:cNvPr id="6" name="TextBox 5"/>
          <p:cNvSpPr txBox="1"/>
          <p:nvPr/>
        </p:nvSpPr>
        <p:spPr>
          <a:xfrm>
            <a:off x="1017644" y="3405051"/>
            <a:ext cx="1104705" cy="646331"/>
          </a:xfrm>
          <a:prstGeom prst="rect">
            <a:avLst/>
          </a:prstGeom>
          <a:solidFill>
            <a:schemeClr val="accent4">
              <a:lumMod val="20000"/>
              <a:lumOff val="80000"/>
            </a:schemeClr>
          </a:solidFill>
        </p:spPr>
        <p:txBody>
          <a:bodyPr wrap="square" rtlCol="0">
            <a:spAutoFit/>
          </a:bodyPr>
          <a:lstStyle/>
          <a:p>
            <a:r>
              <a:rPr lang="es-GT" dirty="0"/>
              <a:t>Estima</a:t>
            </a:r>
          </a:p>
          <a:p>
            <a:endParaRPr lang="es-GT"/>
          </a:p>
        </p:txBody>
      </p:sp>
      <p:sp>
        <p:nvSpPr>
          <p:cNvPr id="11" name="TextBox 10"/>
          <p:cNvSpPr txBox="1"/>
          <p:nvPr/>
        </p:nvSpPr>
        <p:spPr>
          <a:xfrm>
            <a:off x="6573328" y="2471336"/>
            <a:ext cx="4244197" cy="738664"/>
          </a:xfrm>
          <a:prstGeom prst="rect">
            <a:avLst/>
          </a:prstGeom>
          <a:solidFill>
            <a:schemeClr val="accent4">
              <a:lumMod val="20000"/>
              <a:lumOff val="80000"/>
            </a:schemeClr>
          </a:solidFill>
        </p:spPr>
        <p:txBody>
          <a:bodyPr wrap="square" rtlCol="0">
            <a:spAutoFit/>
          </a:bodyPr>
          <a:lstStyle/>
          <a:p>
            <a:pPr algn="just"/>
            <a:r>
              <a:rPr lang="es-GT" sz="1400" dirty="0"/>
              <a:t>Autorrealización, crecimiento,</a:t>
            </a:r>
          </a:p>
          <a:p>
            <a:pPr algn="just"/>
            <a:r>
              <a:rPr lang="es-GT" sz="1400" dirty="0"/>
              <a:t> unidad, entendimiento, belleza,</a:t>
            </a:r>
          </a:p>
          <a:p>
            <a:pPr algn="just"/>
            <a:r>
              <a:rPr lang="es-GT" sz="1400" dirty="0"/>
              <a:t>moralidad, trascendencia, exploración, ocio.</a:t>
            </a:r>
          </a:p>
        </p:txBody>
      </p:sp>
      <p:sp>
        <p:nvSpPr>
          <p:cNvPr id="12" name="TextBox 11"/>
          <p:cNvSpPr txBox="1"/>
          <p:nvPr/>
        </p:nvSpPr>
        <p:spPr>
          <a:xfrm>
            <a:off x="6771736" y="3405051"/>
            <a:ext cx="4287328" cy="738664"/>
          </a:xfrm>
          <a:prstGeom prst="rect">
            <a:avLst/>
          </a:prstGeom>
          <a:solidFill>
            <a:schemeClr val="accent4">
              <a:lumMod val="20000"/>
              <a:lumOff val="80000"/>
            </a:schemeClr>
          </a:solidFill>
        </p:spPr>
        <p:txBody>
          <a:bodyPr wrap="square" rtlCol="0">
            <a:spAutoFit/>
          </a:bodyPr>
          <a:lstStyle/>
          <a:p>
            <a:r>
              <a:rPr lang="es-GT" sz="1400" dirty="0"/>
              <a:t>Autoevaluación positiva, dignidad, logro, </a:t>
            </a:r>
          </a:p>
          <a:p>
            <a:r>
              <a:rPr lang="es-GT" sz="1400" dirty="0"/>
              <a:t>dominio, competencia, independencia, </a:t>
            </a:r>
          </a:p>
          <a:p>
            <a:r>
              <a:rPr lang="es-GT" sz="1400" dirty="0"/>
              <a:t>reputación, prestigio.</a:t>
            </a:r>
          </a:p>
        </p:txBody>
      </p:sp>
      <p:sp>
        <p:nvSpPr>
          <p:cNvPr id="13" name="TextBox 12"/>
          <p:cNvSpPr txBox="1"/>
          <p:nvPr/>
        </p:nvSpPr>
        <p:spPr>
          <a:xfrm>
            <a:off x="7389948" y="4236048"/>
            <a:ext cx="3689091" cy="738664"/>
          </a:xfrm>
          <a:prstGeom prst="rect">
            <a:avLst/>
          </a:prstGeom>
          <a:solidFill>
            <a:schemeClr val="accent4">
              <a:lumMod val="20000"/>
              <a:lumOff val="80000"/>
            </a:schemeClr>
          </a:solidFill>
        </p:spPr>
        <p:txBody>
          <a:bodyPr wrap="square" rtlCol="0">
            <a:spAutoFit/>
          </a:bodyPr>
          <a:lstStyle/>
          <a:p>
            <a:r>
              <a:rPr lang="es-GT" sz="1400" dirty="0"/>
              <a:t>Dar y recibir afecto, intimidad, amistad, ternura, afiliación, amor, aceptación.</a:t>
            </a:r>
          </a:p>
          <a:p>
            <a:endParaRPr lang="es-GT" sz="1400"/>
          </a:p>
        </p:txBody>
      </p:sp>
      <p:cxnSp>
        <p:nvCxnSpPr>
          <p:cNvPr id="15" name="Straight Arrow Connector 14"/>
          <p:cNvCxnSpPr/>
          <p:nvPr/>
        </p:nvCxnSpPr>
        <p:spPr>
          <a:xfrm>
            <a:off x="12456543" y="5581291"/>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17644" y="2471336"/>
            <a:ext cx="2619297" cy="646331"/>
          </a:xfrm>
          <a:prstGeom prst="rect">
            <a:avLst/>
          </a:prstGeom>
          <a:solidFill>
            <a:schemeClr val="accent4">
              <a:lumMod val="20000"/>
              <a:lumOff val="80000"/>
            </a:schemeClr>
          </a:solidFill>
        </p:spPr>
        <p:txBody>
          <a:bodyPr wrap="square" rtlCol="0">
            <a:spAutoFit/>
          </a:bodyPr>
          <a:lstStyle/>
          <a:p>
            <a:endParaRPr lang="es-GT"/>
          </a:p>
          <a:p>
            <a:r>
              <a:rPr lang="es-GT" dirty="0"/>
              <a:t>Autorrealización</a:t>
            </a:r>
          </a:p>
        </p:txBody>
      </p:sp>
      <p:sp>
        <p:nvSpPr>
          <p:cNvPr id="17" name="TextBox 16"/>
          <p:cNvSpPr txBox="1"/>
          <p:nvPr/>
        </p:nvSpPr>
        <p:spPr>
          <a:xfrm>
            <a:off x="7776839" y="5133772"/>
            <a:ext cx="3302200" cy="738664"/>
          </a:xfrm>
          <a:prstGeom prst="rect">
            <a:avLst/>
          </a:prstGeom>
          <a:solidFill>
            <a:schemeClr val="accent4">
              <a:lumMod val="20000"/>
              <a:lumOff val="80000"/>
            </a:schemeClr>
          </a:solidFill>
        </p:spPr>
        <p:txBody>
          <a:bodyPr wrap="square" rtlCol="0">
            <a:spAutoFit/>
          </a:bodyPr>
          <a:lstStyle/>
          <a:p>
            <a:r>
              <a:rPr lang="es-GT" sz="1400" dirty="0"/>
              <a:t>Seguridad, estabilidad, predictibilidad, </a:t>
            </a:r>
          </a:p>
          <a:p>
            <a:r>
              <a:rPr lang="es-GT" sz="1400" dirty="0"/>
              <a:t>protección, libertad hacia el miedo, </a:t>
            </a:r>
          </a:p>
          <a:p>
            <a:r>
              <a:rPr lang="es-GT" sz="1400" dirty="0"/>
              <a:t>estructura, orden, ley, límites.</a:t>
            </a:r>
          </a:p>
        </p:txBody>
      </p:sp>
      <p:sp>
        <p:nvSpPr>
          <p:cNvPr id="18" name="TextBox 17"/>
          <p:cNvSpPr txBox="1"/>
          <p:nvPr/>
        </p:nvSpPr>
        <p:spPr>
          <a:xfrm>
            <a:off x="8247556" y="5964769"/>
            <a:ext cx="2915798" cy="800219"/>
          </a:xfrm>
          <a:prstGeom prst="rect">
            <a:avLst/>
          </a:prstGeom>
          <a:solidFill>
            <a:schemeClr val="accent4">
              <a:lumMod val="20000"/>
              <a:lumOff val="80000"/>
            </a:schemeClr>
          </a:solidFill>
        </p:spPr>
        <p:txBody>
          <a:bodyPr wrap="none" rtlCol="0">
            <a:spAutoFit/>
          </a:bodyPr>
          <a:lstStyle/>
          <a:p>
            <a:r>
              <a:rPr lang="es-GT" sz="1400" dirty="0"/>
              <a:t>Nutrición, agua, aire, vivienda, </a:t>
            </a:r>
          </a:p>
          <a:p>
            <a:r>
              <a:rPr lang="es-GT" sz="1400" dirty="0"/>
              <a:t>vestimenta (control de temperatura), </a:t>
            </a:r>
          </a:p>
          <a:p>
            <a:r>
              <a:rPr lang="es-GT" sz="1400" dirty="0"/>
              <a:t>reproducción.</a:t>
            </a:r>
            <a:r>
              <a:rPr lang="es-GT" dirty="0"/>
              <a:t> </a:t>
            </a:r>
          </a:p>
        </p:txBody>
      </p:sp>
    </p:spTree>
    <p:extLst>
      <p:ext uri="{BB962C8B-B14F-4D97-AF65-F5344CB8AC3E}">
        <p14:creationId xmlns:p14="http://schemas.microsoft.com/office/powerpoint/2010/main" val="2194608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ln>
            <a:solidFill>
              <a:srgbClr val="404040"/>
            </a:solidFill>
          </a:ln>
        </p:spPr>
        <p:txBody>
          <a:bodyPr vert="horz" lIns="182880" tIns="182880" rIns="182880" bIns="182880" rtlCol="0" anchor="ctr">
            <a:normAutofit/>
          </a:bodyPr>
          <a:lstStyle/>
          <a:p>
            <a:r>
              <a:rPr lang="es-GT" dirty="0"/>
              <a:t>Objetivo #2: </a:t>
            </a:r>
            <a:br>
              <a:rPr lang="es-GT" dirty="0"/>
            </a:br>
            <a:endParaRPr lang="es-GT" dirty="0"/>
          </a:p>
        </p:txBody>
      </p:sp>
      <p:pic>
        <p:nvPicPr>
          <p:cNvPr id="5" name="Picture 5" descr="A picture containing indoor, ceiling, floor&#10;&#10;Description automatically generated">
            <a:extLst>
              <a:ext uri="{FF2B5EF4-FFF2-40B4-BE49-F238E27FC236}">
                <a16:creationId xmlns:a16="http://schemas.microsoft.com/office/drawing/2014/main" id="{A000AC9E-3A15-651E-76AC-643B7301FB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31089" y="2376615"/>
            <a:ext cx="6101707" cy="4065585"/>
          </a:xfrm>
          <a:prstGeom prst="rect">
            <a:avLst/>
          </a:prstGeom>
        </p:spPr>
      </p:pic>
    </p:spTree>
    <p:extLst>
      <p:ext uri="{BB962C8B-B14F-4D97-AF65-F5344CB8AC3E}">
        <p14:creationId xmlns:p14="http://schemas.microsoft.com/office/powerpoint/2010/main" val="1929968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92F1-AEA2-95DD-8E5E-5BD0DC80C347}"/>
              </a:ext>
            </a:extLst>
          </p:cNvPr>
          <p:cNvSpPr>
            <a:spLocks noGrp="1"/>
          </p:cNvSpPr>
          <p:nvPr>
            <p:ph type="title"/>
          </p:nvPr>
        </p:nvSpPr>
        <p:spPr/>
        <p:txBody>
          <a:bodyPr/>
          <a:lstStyle/>
          <a:p>
            <a:r>
              <a:rPr lang="es-GT" dirty="0"/>
              <a:t>Definiciones</a:t>
            </a:r>
          </a:p>
        </p:txBody>
      </p:sp>
      <p:sp>
        <p:nvSpPr>
          <p:cNvPr id="3" name="Content Placeholder 2">
            <a:extLst>
              <a:ext uri="{FF2B5EF4-FFF2-40B4-BE49-F238E27FC236}">
                <a16:creationId xmlns:a16="http://schemas.microsoft.com/office/drawing/2014/main" id="{C2726E5E-87AD-7F27-80CC-C256E4E2A004}"/>
              </a:ext>
            </a:extLst>
          </p:cNvPr>
          <p:cNvSpPr>
            <a:spLocks noGrp="1"/>
          </p:cNvSpPr>
          <p:nvPr>
            <p:ph idx="1"/>
          </p:nvPr>
        </p:nvSpPr>
        <p:spPr>
          <a:xfrm>
            <a:off x="2231136" y="2638044"/>
            <a:ext cx="8718218" cy="3101983"/>
          </a:xfrm>
        </p:spPr>
        <p:txBody>
          <a:bodyPr vert="horz" lIns="91440" tIns="45720" rIns="91440" bIns="45720" rtlCol="0" anchor="t">
            <a:normAutofit/>
          </a:bodyPr>
          <a:lstStyle/>
          <a:p>
            <a:r>
              <a:rPr lang="es-GT" sz="2400" dirty="0"/>
              <a:t>Urgente (Emergente): </a:t>
            </a:r>
          </a:p>
          <a:p>
            <a:pPr lvl="1"/>
            <a:r>
              <a:rPr lang="es-GT" sz="2400" dirty="0"/>
              <a:t>Una condición emergente que requiere atención </a:t>
            </a:r>
            <a:r>
              <a:rPr lang="es-GT" sz="2400" b="1" dirty="0">
                <a:solidFill>
                  <a:srgbClr val="FF0000"/>
                </a:solidFill>
              </a:rPr>
              <a:t>inmediata </a:t>
            </a:r>
            <a:endParaRPr lang="es-GT" sz="2400"/>
          </a:p>
          <a:p>
            <a:r>
              <a:rPr lang="es-GT" sz="2600" dirty="0"/>
              <a:t>No emergente (Non-emergente)</a:t>
            </a:r>
          </a:p>
          <a:p>
            <a:pPr lvl="1"/>
            <a:r>
              <a:rPr lang="es-GT" sz="2400" b="1" dirty="0">
                <a:solidFill>
                  <a:srgbClr val="FF0000"/>
                </a:solidFill>
              </a:rPr>
              <a:t>NO </a:t>
            </a:r>
            <a:r>
              <a:rPr lang="es-GT" sz="2400" dirty="0"/>
              <a:t>requiere una rápida o inmediata atención </a:t>
            </a:r>
          </a:p>
        </p:txBody>
      </p:sp>
      <p:sp>
        <p:nvSpPr>
          <p:cNvPr id="4" name="TextBox 3">
            <a:extLst>
              <a:ext uri="{FF2B5EF4-FFF2-40B4-BE49-F238E27FC236}">
                <a16:creationId xmlns:a16="http://schemas.microsoft.com/office/drawing/2014/main" id="{1BB7365F-9349-1469-6416-8DC9715E2310}"/>
              </a:ext>
            </a:extLst>
          </p:cNvPr>
          <p:cNvSpPr txBox="1"/>
          <p:nvPr/>
        </p:nvSpPr>
        <p:spPr>
          <a:xfrm rot="21285255">
            <a:off x="123934" y="4864661"/>
            <a:ext cx="12246358" cy="523220"/>
          </a:xfrm>
          <a:prstGeom prst="rect">
            <a:avLst/>
          </a:prstGeom>
          <a:noFill/>
        </p:spPr>
        <p:txBody>
          <a:bodyPr wrap="square" rtlCol="0">
            <a:spAutoFit/>
          </a:bodyPr>
          <a:lstStyle/>
          <a:p>
            <a:r>
              <a:rPr lang="en-US" sz="2800" b="1" dirty="0">
                <a:solidFill>
                  <a:srgbClr val="7030A0"/>
                </a:solidFill>
              </a:rPr>
              <a:t>¿</a:t>
            </a:r>
            <a:r>
              <a:rPr lang="es-GT" sz="2800" b="1" dirty="0">
                <a:solidFill>
                  <a:srgbClr val="7030A0"/>
                </a:solidFill>
              </a:rPr>
              <a:t>Por qué un CHW necesita conocer lo urgente vs no emergente?</a:t>
            </a:r>
          </a:p>
        </p:txBody>
      </p:sp>
    </p:spTree>
    <p:extLst>
      <p:ext uri="{BB962C8B-B14F-4D97-AF65-F5344CB8AC3E}">
        <p14:creationId xmlns:p14="http://schemas.microsoft.com/office/powerpoint/2010/main" val="26235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C0F2-2C33-787A-D1DB-26F64667BEC3}"/>
              </a:ext>
            </a:extLst>
          </p:cNvPr>
          <p:cNvSpPr>
            <a:spLocks noGrp="1"/>
          </p:cNvSpPr>
          <p:nvPr>
            <p:ph type="title"/>
          </p:nvPr>
        </p:nvSpPr>
        <p:spPr>
          <a:xfrm flipH="1">
            <a:off x="9938004" y="-535862"/>
            <a:ext cx="45719" cy="153281"/>
          </a:xfrm>
        </p:spPr>
        <p:txBody>
          <a:bodyPr>
            <a:normAutofit fontScale="90000"/>
          </a:bodyPr>
          <a:lstStyle/>
          <a:p>
            <a:r>
              <a:rPr lang="en-US"/>
              <a:t> </a:t>
            </a:r>
          </a:p>
        </p:txBody>
      </p:sp>
      <p:sp>
        <p:nvSpPr>
          <p:cNvPr id="6" name="Content Placeholder 5">
            <a:extLst>
              <a:ext uri="{FF2B5EF4-FFF2-40B4-BE49-F238E27FC236}">
                <a16:creationId xmlns:a16="http://schemas.microsoft.com/office/drawing/2014/main" id="{EA634A3F-3121-91AE-AB0E-B69027F2D563}"/>
              </a:ext>
            </a:extLst>
          </p:cNvPr>
          <p:cNvSpPr>
            <a:spLocks noGrp="1"/>
          </p:cNvSpPr>
          <p:nvPr>
            <p:ph idx="1"/>
          </p:nvPr>
        </p:nvSpPr>
        <p:spPr/>
        <p:txBody>
          <a:bodyPr/>
          <a:lstStyle/>
          <a:p>
            <a:pPr marL="0" indent="0">
              <a:buNone/>
            </a:pPr>
            <a:endParaRPr lang="en-US"/>
          </a:p>
          <a:p>
            <a:pPr marL="0" indent="0">
              <a:buNone/>
            </a:pPr>
            <a:endParaRPr lang="en-US"/>
          </a:p>
        </p:txBody>
      </p:sp>
      <p:graphicFrame>
        <p:nvGraphicFramePr>
          <p:cNvPr id="4" name="Diagram 3">
            <a:extLst>
              <a:ext uri="{FF2B5EF4-FFF2-40B4-BE49-F238E27FC236}">
                <a16:creationId xmlns:a16="http://schemas.microsoft.com/office/drawing/2014/main" id="{506188C2-45B3-81D5-3E31-0C5A1C186C53}"/>
              </a:ext>
            </a:extLst>
          </p:cNvPr>
          <p:cNvGraphicFramePr/>
          <p:nvPr/>
        </p:nvGraphicFramePr>
        <p:xfrm>
          <a:off x="293913" y="228601"/>
          <a:ext cx="11547567"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219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47C-C231-6A45-B7DD-81B4FAA515C7}"/>
              </a:ext>
            </a:extLst>
          </p:cNvPr>
          <p:cNvSpPr>
            <a:spLocks noGrp="1"/>
          </p:cNvSpPr>
          <p:nvPr>
            <p:ph type="title"/>
          </p:nvPr>
        </p:nvSpPr>
        <p:spPr>
          <a:xfrm>
            <a:off x="794695" y="0"/>
            <a:ext cx="11484582" cy="1492132"/>
          </a:xfrm>
        </p:spPr>
        <p:txBody>
          <a:bodyPr/>
          <a:lstStyle/>
          <a:p>
            <a:r>
              <a:rPr lang="en-US" dirty="0"/>
              <a:t>¿</a:t>
            </a:r>
            <a:r>
              <a:rPr lang="es-GT" dirty="0"/>
              <a:t>Qué son los CHw y qué hacen</a:t>
            </a:r>
            <a:r>
              <a:rPr lang="en-US" dirty="0"/>
              <a:t>? </a:t>
            </a:r>
          </a:p>
        </p:txBody>
      </p:sp>
      <p:sp>
        <p:nvSpPr>
          <p:cNvPr id="3" name="Content Placeholder 2">
            <a:extLst>
              <a:ext uri="{FF2B5EF4-FFF2-40B4-BE49-F238E27FC236}">
                <a16:creationId xmlns:a16="http://schemas.microsoft.com/office/drawing/2014/main" id="{175B4A27-7225-6F46-B099-BDFC4D3628A0}"/>
              </a:ext>
            </a:extLst>
          </p:cNvPr>
          <p:cNvSpPr>
            <a:spLocks noGrp="1"/>
          </p:cNvSpPr>
          <p:nvPr>
            <p:ph idx="1"/>
          </p:nvPr>
        </p:nvSpPr>
        <p:spPr>
          <a:xfrm>
            <a:off x="794695" y="6483541"/>
            <a:ext cx="11001983" cy="374459"/>
          </a:xfrm>
        </p:spPr>
        <p:txBody>
          <a:bodyPr>
            <a:normAutofit/>
          </a:bodyPr>
          <a:lstStyle/>
          <a:p>
            <a:pPr marL="0" indent="0">
              <a:buNone/>
            </a:pPr>
            <a:r>
              <a:rPr lang="es-GT" sz="1300" dirty="0"/>
              <a:t>Fuente: Asociación </a:t>
            </a:r>
            <a:r>
              <a:rPr lang="en-US" sz="1300" dirty="0"/>
              <a:t>Americana de </a:t>
            </a:r>
            <a:r>
              <a:rPr lang="es-GT" sz="1300" dirty="0"/>
              <a:t>Salud Pública</a:t>
            </a:r>
            <a:r>
              <a:rPr lang="en-US" sz="1300" dirty="0"/>
              <a:t>.  (American Public Health Association)</a:t>
            </a:r>
          </a:p>
        </p:txBody>
      </p:sp>
      <p:graphicFrame>
        <p:nvGraphicFramePr>
          <p:cNvPr id="6" name="Diagram 5">
            <a:extLst>
              <a:ext uri="{FF2B5EF4-FFF2-40B4-BE49-F238E27FC236}">
                <a16:creationId xmlns:a16="http://schemas.microsoft.com/office/drawing/2014/main" id="{ABE980BF-1B97-AB9A-8F26-820F5A0FF248}"/>
              </a:ext>
            </a:extLst>
          </p:cNvPr>
          <p:cNvGraphicFramePr/>
          <p:nvPr/>
        </p:nvGraphicFramePr>
        <p:xfrm>
          <a:off x="994210" y="1139267"/>
          <a:ext cx="6447990" cy="45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7361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0716B-5A5B-AE4B-9370-3E6A48BF5FF9}"/>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s-GT" sz="3800" dirty="0"/>
              <a:t>Caso 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1343820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435-4D6F-713A-BC3F-7E313BAC266B}"/>
              </a:ext>
            </a:extLst>
          </p:cNvPr>
          <p:cNvSpPr>
            <a:spLocks noGrp="1"/>
          </p:cNvSpPr>
          <p:nvPr>
            <p:ph type="title"/>
          </p:nvPr>
        </p:nvSpPr>
        <p:spPr>
          <a:xfrm flipH="1">
            <a:off x="4613" y="0"/>
            <a:ext cx="2007142" cy="585410"/>
          </a:xfrm>
        </p:spPr>
        <p:txBody>
          <a:bodyPr>
            <a:normAutofit fontScale="90000"/>
          </a:bodyPr>
          <a:lstStyle/>
          <a:p>
            <a:r>
              <a:rPr lang="en-US" b="1" dirty="0"/>
              <a:t>  #1</a:t>
            </a:r>
          </a:p>
        </p:txBody>
      </p:sp>
      <p:sp>
        <p:nvSpPr>
          <p:cNvPr id="3" name="Content Placeholder 2">
            <a:extLst>
              <a:ext uri="{FF2B5EF4-FFF2-40B4-BE49-F238E27FC236}">
                <a16:creationId xmlns:a16="http://schemas.microsoft.com/office/drawing/2014/main" id="{4D2C727B-8FE8-1061-5D83-17D70811E807}"/>
              </a:ext>
            </a:extLst>
          </p:cNvPr>
          <p:cNvSpPr>
            <a:spLocks noGrp="1"/>
          </p:cNvSpPr>
          <p:nvPr>
            <p:ph idx="1"/>
          </p:nvPr>
        </p:nvSpPr>
        <p:spPr>
          <a:xfrm>
            <a:off x="34798" y="868011"/>
            <a:ext cx="8410189" cy="5560993"/>
          </a:xfrm>
        </p:spPr>
        <p:txBody>
          <a:bodyPr>
            <a:normAutofit fontScale="85000" lnSpcReduction="20000"/>
          </a:bodyPr>
          <a:lstStyle/>
          <a:p>
            <a:pPr algn="just"/>
            <a:r>
              <a:rPr lang="es-GT" sz="2000" dirty="0"/>
              <a:t>Miguel, paciente de Alma, tiene diabetes tipo 2, obesidad y alta presión. La llama para decirle que su mano está un poco adormecida. Se pregunta que debe hacer.</a:t>
            </a:r>
          </a:p>
          <a:p>
            <a:pPr algn="just"/>
            <a:r>
              <a:rPr lang="es-GT" sz="2000" dirty="0">
                <a:solidFill>
                  <a:srgbClr val="FF0000"/>
                </a:solidFill>
              </a:rPr>
              <a:t>Posibles respuestas - obtenga más historial (desde cuándo, una lesión o algo diferente hoy, algún otro problema)</a:t>
            </a:r>
          </a:p>
          <a:p>
            <a:pPr algn="just"/>
            <a:r>
              <a:rPr lang="es-GT" sz="2000" dirty="0">
                <a:solidFill>
                  <a:schemeClr val="tx1"/>
                </a:solidFill>
              </a:rPr>
              <a:t>Cuando su esposa oye a Miguel hablando con Alma, ella toma el teléfono y le dice a Alma que esto pasó hace 10 minutos, que nunca ha pasado antes, que Miguel se niega a ir a la sala de emergencia hasta que no hable con Alma. No ha estado tomando su medicamento para la presión y sus números en casa se ven altos. </a:t>
            </a:r>
          </a:p>
          <a:p>
            <a:pPr marL="0" indent="0" algn="just">
              <a:buNone/>
            </a:pPr>
            <a:r>
              <a:rPr lang="es-GT" sz="2000" dirty="0">
                <a:solidFill>
                  <a:schemeClr val="tx1"/>
                </a:solidFill>
              </a:rPr>
              <a:t>    ¿Piensa usted que esto es de emergencia o no emergencia?</a:t>
            </a:r>
            <a:endParaRPr lang="es-GT" sz="2000"/>
          </a:p>
          <a:p>
            <a:pPr algn="just"/>
            <a:r>
              <a:rPr lang="es-GT" sz="2000" dirty="0">
                <a:solidFill>
                  <a:srgbClr val="FF0000"/>
                </a:solidFill>
              </a:rPr>
              <a:t>Esto se está poniendo peor y tiene señales de advertencia (síntomas que no ha tenido antes, no está tomando sus medicamentos para la presión y sus números en casa están altos):  Emergencia</a:t>
            </a:r>
          </a:p>
          <a:p>
            <a:pPr algn="just"/>
            <a:r>
              <a:rPr lang="es-GT" sz="2000" dirty="0">
                <a:solidFill>
                  <a:schemeClr val="tx1"/>
                </a:solidFill>
              </a:rPr>
              <a:t>¿Qué debe hacer Alma?</a:t>
            </a:r>
          </a:p>
          <a:p>
            <a:pPr algn="just"/>
            <a:r>
              <a:rPr lang="es-GT" sz="2000" dirty="0">
                <a:solidFill>
                  <a:srgbClr val="FF0000"/>
                </a:solidFill>
              </a:rPr>
              <a:t>Posibles respuestas  </a:t>
            </a:r>
          </a:p>
          <a:p>
            <a:pPr lvl="1" algn="just"/>
            <a:r>
              <a:rPr lang="es-GT" sz="1800" dirty="0">
                <a:solidFill>
                  <a:srgbClr val="FF0000"/>
                </a:solidFill>
              </a:rPr>
              <a:t>Pídale hablar con su esposo otra vez (Miguel no le dio permiso a su esposa a hablar con Alma, y puede que él escuche si Alma habla directamente con él)</a:t>
            </a:r>
          </a:p>
          <a:p>
            <a:pPr lvl="1" algn="just"/>
            <a:r>
              <a:rPr lang="es-GT" sz="1800" dirty="0">
                <a:solidFill>
                  <a:srgbClr val="FF0000"/>
                </a:solidFill>
              </a:rPr>
              <a:t>Dígale que suena como una emergencia y que necesita llamar al 911/ir a la sala de emergencia  inmediatamente</a:t>
            </a:r>
          </a:p>
          <a:p>
            <a:pPr lvl="1" algn="just"/>
            <a:r>
              <a:rPr lang="es-GT" sz="1800" dirty="0">
                <a:solidFill>
                  <a:srgbClr val="FF0000"/>
                </a:solidFill>
              </a:rPr>
              <a:t>Averigüe si ellos saben de su números de la presión/ que lleven la máquina a la sala de emergencia,  así ellos allá pueden saber más</a:t>
            </a:r>
          </a:p>
        </p:txBody>
      </p:sp>
      <p:pic>
        <p:nvPicPr>
          <p:cNvPr id="5" name="Picture 4">
            <a:extLst>
              <a:ext uri="{FF2B5EF4-FFF2-40B4-BE49-F238E27FC236}">
                <a16:creationId xmlns:a16="http://schemas.microsoft.com/office/drawing/2014/main" id="{31092B64-5F91-C90D-230F-009F27338D8A}"/>
              </a:ext>
            </a:extLst>
          </p:cNvPr>
          <p:cNvPicPr>
            <a:picLocks noChangeAspect="1"/>
          </p:cNvPicPr>
          <p:nvPr/>
        </p:nvPicPr>
        <p:blipFill>
          <a:blip r:embed="rId3"/>
          <a:stretch>
            <a:fillRect/>
          </a:stretch>
        </p:blipFill>
        <p:spPr>
          <a:xfrm>
            <a:off x="8714793" y="944738"/>
            <a:ext cx="3023118" cy="2703769"/>
          </a:xfrm>
          <a:prstGeom prst="rect">
            <a:avLst/>
          </a:prstGeom>
        </p:spPr>
      </p:pic>
    </p:spTree>
    <p:extLst>
      <p:ext uri="{BB962C8B-B14F-4D97-AF65-F5344CB8AC3E}">
        <p14:creationId xmlns:p14="http://schemas.microsoft.com/office/powerpoint/2010/main" val="38243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435-4D6F-713A-BC3F-7E313BAC266B}"/>
              </a:ext>
            </a:extLst>
          </p:cNvPr>
          <p:cNvSpPr>
            <a:spLocks noGrp="1"/>
          </p:cNvSpPr>
          <p:nvPr>
            <p:ph type="title"/>
          </p:nvPr>
        </p:nvSpPr>
        <p:spPr>
          <a:xfrm flipH="1">
            <a:off x="4613" y="0"/>
            <a:ext cx="2007142" cy="585410"/>
          </a:xfrm>
        </p:spPr>
        <p:txBody>
          <a:bodyPr>
            <a:normAutofit fontScale="90000"/>
          </a:bodyPr>
          <a:lstStyle/>
          <a:p>
            <a:r>
              <a:rPr lang="en-US" b="1" dirty="0"/>
              <a:t>  #2</a:t>
            </a:r>
          </a:p>
        </p:txBody>
      </p:sp>
      <p:sp>
        <p:nvSpPr>
          <p:cNvPr id="3" name="Content Placeholder 2">
            <a:extLst>
              <a:ext uri="{FF2B5EF4-FFF2-40B4-BE49-F238E27FC236}">
                <a16:creationId xmlns:a16="http://schemas.microsoft.com/office/drawing/2014/main" id="{4D2C727B-8FE8-1061-5D83-17D70811E807}"/>
              </a:ext>
            </a:extLst>
          </p:cNvPr>
          <p:cNvSpPr>
            <a:spLocks noGrp="1"/>
          </p:cNvSpPr>
          <p:nvPr>
            <p:ph idx="1"/>
          </p:nvPr>
        </p:nvSpPr>
        <p:spPr>
          <a:xfrm>
            <a:off x="59397" y="808634"/>
            <a:ext cx="8965870" cy="5560993"/>
          </a:xfrm>
        </p:spPr>
        <p:txBody>
          <a:bodyPr>
            <a:normAutofit fontScale="77500" lnSpcReduction="20000"/>
          </a:bodyPr>
          <a:lstStyle/>
          <a:p>
            <a:pPr algn="just"/>
            <a:r>
              <a:rPr lang="es-GT" sz="2000" dirty="0"/>
              <a:t>Lucy es una CHW. Ella está preocupada de su paciente </a:t>
            </a:r>
            <a:r>
              <a:rPr lang="es-GT" sz="2000" dirty="0" err="1"/>
              <a:t>Maria</a:t>
            </a:r>
            <a:r>
              <a:rPr lang="es-GT" sz="2000" dirty="0"/>
              <a:t>, una señora de 45 años con 4 niños quien ha estado con mucho estrés últimamente. Tiene dificultad en pagar las cuentas. Su esposo trabaja tiempo completo, pero ella piensa que él no le está diciendo la verdad en cuanto a lo que gana. Ella piensa que puede que él está viendo a otra mujer y gastando el dinero en ella. Agobiada con 4 niños, ella trata de trabajar cuando se puede, pero tiene poco tiempo para hacerlo. Durante de los últimos meses se ve más y más distanciada cuando Lucy habla con ella. ¿Qué le puede preguntar Lucy para determinar si esto es emergencia (</a:t>
            </a:r>
            <a:r>
              <a:rPr lang="es-GT" sz="2000" dirty="0" err="1"/>
              <a:t>emergent</a:t>
            </a:r>
            <a:r>
              <a:rPr lang="es-GT" sz="2000" dirty="0"/>
              <a:t>) o no emergencia (no-</a:t>
            </a:r>
            <a:r>
              <a:rPr lang="es-GT" sz="2000" dirty="0" err="1"/>
              <a:t>emergent</a:t>
            </a:r>
            <a:r>
              <a:rPr lang="es-GT" sz="2000" dirty="0"/>
              <a:t>)? </a:t>
            </a:r>
          </a:p>
          <a:p>
            <a:pPr algn="just"/>
            <a:r>
              <a:rPr lang="es-GT" sz="2000" dirty="0">
                <a:solidFill>
                  <a:srgbClr val="FF0000"/>
                </a:solidFill>
              </a:rPr>
              <a:t>Posibles respuestas - ¿Estás tratando de hacerte daño a ti misma o a otros?</a:t>
            </a:r>
          </a:p>
          <a:p>
            <a:pPr algn="just"/>
            <a:r>
              <a:rPr lang="es-GT" sz="2000" dirty="0" err="1">
                <a:solidFill>
                  <a:schemeClr val="tx1"/>
                </a:solidFill>
              </a:rPr>
              <a:t>Maria</a:t>
            </a:r>
            <a:r>
              <a:rPr lang="es-GT" sz="2000" dirty="0">
                <a:solidFill>
                  <a:schemeClr val="tx1"/>
                </a:solidFill>
              </a:rPr>
              <a:t> le agradece a Lucy por su interés en ella, y le dice que aunque esté triste que nunca se haría daño a ella misma o a otros. </a:t>
            </a:r>
          </a:p>
          <a:p>
            <a:pPr algn="just"/>
            <a:r>
              <a:rPr lang="es-GT" sz="2000" dirty="0">
                <a:solidFill>
                  <a:schemeClr val="tx1"/>
                </a:solidFill>
              </a:rPr>
              <a:t>¿Piensa que esto es un asunto de emergencia o no emergencia?</a:t>
            </a:r>
            <a:endParaRPr lang="es-GT" sz="2000"/>
          </a:p>
          <a:p>
            <a:pPr algn="just"/>
            <a:r>
              <a:rPr lang="es-GT" sz="2000" dirty="0">
                <a:solidFill>
                  <a:srgbClr val="FF0000"/>
                </a:solidFill>
              </a:rPr>
              <a:t>Es una emergencia, pero lenta. Puede que sea de meses, y no de minutos u horas.  No hay signos de que </a:t>
            </a:r>
            <a:r>
              <a:rPr lang="es-GT" sz="2000" dirty="0" err="1">
                <a:solidFill>
                  <a:srgbClr val="FF0000"/>
                </a:solidFill>
              </a:rPr>
              <a:t>Maria</a:t>
            </a:r>
            <a:r>
              <a:rPr lang="es-GT" sz="2000" dirty="0">
                <a:solidFill>
                  <a:srgbClr val="FF0000"/>
                </a:solidFill>
              </a:rPr>
              <a:t> u otros estén en peligro de que requiera ayuda rápida o una atención inmediata. Lo más probable es que no es ninguna de las dos cosas. PERO que sí necesita ayuda.</a:t>
            </a:r>
          </a:p>
          <a:p>
            <a:pPr algn="just"/>
            <a:r>
              <a:rPr lang="es-GT" sz="2000" dirty="0">
                <a:solidFill>
                  <a:schemeClr val="tx1"/>
                </a:solidFill>
              </a:rPr>
              <a:t>¿Qué debe hacer Lucy?</a:t>
            </a:r>
          </a:p>
          <a:p>
            <a:pPr algn="just"/>
            <a:r>
              <a:rPr lang="es-GT" sz="2000" dirty="0">
                <a:solidFill>
                  <a:srgbClr val="FF0000"/>
                </a:solidFill>
              </a:rPr>
              <a:t>Posibles respuestas</a:t>
            </a:r>
          </a:p>
          <a:p>
            <a:pPr lvl="1" algn="just"/>
            <a:r>
              <a:rPr lang="es-GT" sz="1800" dirty="0">
                <a:solidFill>
                  <a:srgbClr val="FF0000"/>
                </a:solidFill>
              </a:rPr>
              <a:t>Provea recursos que hay en la comunidad (consejería matrimonial, terapia, recursos en la clínica, la iglesia u otro grupo de apoyo basado en la fe)</a:t>
            </a:r>
          </a:p>
          <a:p>
            <a:pPr lvl="1" algn="just"/>
            <a:r>
              <a:rPr lang="es-GT" sz="1800" dirty="0">
                <a:solidFill>
                  <a:srgbClr val="FF0000"/>
                </a:solidFill>
              </a:rPr>
              <a:t>Pregúntele a </a:t>
            </a:r>
            <a:r>
              <a:rPr lang="es-GT" sz="1800" dirty="0" err="1">
                <a:solidFill>
                  <a:srgbClr val="FF0000"/>
                </a:solidFill>
              </a:rPr>
              <a:t>Maria</a:t>
            </a:r>
            <a:r>
              <a:rPr lang="es-GT" sz="1800" dirty="0">
                <a:solidFill>
                  <a:srgbClr val="FF0000"/>
                </a:solidFill>
              </a:rPr>
              <a:t> si puede contactar al doctor y así esto quede documentado en su historial médico.  De preferencia que quede escrito (sin PHI) de lo que usted hizo. </a:t>
            </a:r>
          </a:p>
          <a:p>
            <a:pPr lvl="1" algn="just"/>
            <a:r>
              <a:rPr lang="es-GT" sz="1800" dirty="0">
                <a:solidFill>
                  <a:srgbClr val="FF0000"/>
                </a:solidFill>
              </a:rPr>
              <a:t>Dígale a </a:t>
            </a:r>
            <a:r>
              <a:rPr lang="es-GT" sz="1800" dirty="0" err="1">
                <a:solidFill>
                  <a:srgbClr val="FF0000"/>
                </a:solidFill>
              </a:rPr>
              <a:t>Maria</a:t>
            </a:r>
            <a:r>
              <a:rPr lang="es-GT" sz="1800" dirty="0">
                <a:solidFill>
                  <a:srgbClr val="FF0000"/>
                </a:solidFill>
              </a:rPr>
              <a:t> que si siente que quiere hacerse daño o dañar a otras personas, que llame al 911 inmediatamente</a:t>
            </a:r>
          </a:p>
        </p:txBody>
      </p:sp>
      <p:pic>
        <p:nvPicPr>
          <p:cNvPr id="5" name="Picture 4">
            <a:extLst>
              <a:ext uri="{FF2B5EF4-FFF2-40B4-BE49-F238E27FC236}">
                <a16:creationId xmlns:a16="http://schemas.microsoft.com/office/drawing/2014/main" id="{2B8B3497-C3F3-8B13-9C21-670C6D2D020F}"/>
              </a:ext>
            </a:extLst>
          </p:cNvPr>
          <p:cNvPicPr>
            <a:picLocks noChangeAspect="1"/>
          </p:cNvPicPr>
          <p:nvPr/>
        </p:nvPicPr>
        <p:blipFill>
          <a:blip/>
          <a:stretch>
            <a:fillRect/>
          </a:stretch>
        </p:blipFill>
        <p:spPr>
          <a:xfrm>
            <a:off x="9182100" y="0"/>
            <a:ext cx="3009900" cy="1993900"/>
          </a:xfrm>
          <a:prstGeom prst="rect">
            <a:avLst/>
          </a:prstGeom>
        </p:spPr>
      </p:pic>
    </p:spTree>
    <p:extLst>
      <p:ext uri="{BB962C8B-B14F-4D97-AF65-F5344CB8AC3E}">
        <p14:creationId xmlns:p14="http://schemas.microsoft.com/office/powerpoint/2010/main" val="16000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183306" y="117111"/>
            <a:ext cx="4817903" cy="3947697"/>
          </a:xfrm>
        </p:spPr>
        <p:txBody>
          <a:bodyPr vert="horz" lIns="274320" tIns="182880" rIns="274320" bIns="182880" rtlCol="0" anchor="ctr" anchorCtr="1">
            <a:normAutofit/>
          </a:bodyPr>
          <a:lstStyle/>
          <a:p>
            <a:r>
              <a:rPr lang="es-GT" dirty="0"/>
              <a:t>Objetivo #3 </a:t>
            </a:r>
            <a:br>
              <a:rPr lang="es-GT" dirty="0"/>
            </a:br>
            <a:endParaRPr lang="es-GT" dirty="0"/>
          </a:p>
        </p:txBody>
      </p:sp>
      <p:pic>
        <p:nvPicPr>
          <p:cNvPr id="3" name="Picture 4" descr="Classroom of students raising their hands in front of a teacher">
            <a:extLst>
              <a:ext uri="{FF2B5EF4-FFF2-40B4-BE49-F238E27FC236}">
                <a16:creationId xmlns:a16="http://schemas.microsoft.com/office/drawing/2014/main" id="{1EDE01D8-F44A-85E1-ECB1-DA6748167253}"/>
              </a:ext>
            </a:extLst>
          </p:cNvPr>
          <p:cNvPicPr>
            <a:picLocks noChangeAspect="1"/>
          </p:cNvPicPr>
          <p:nvPr/>
        </p:nvPicPr>
        <p:blipFill>
          <a:blip r:embed="rId2"/>
          <a:stretch>
            <a:fillRect/>
          </a:stretch>
        </p:blipFill>
        <p:spPr>
          <a:xfrm>
            <a:off x="5141801" y="1951139"/>
            <a:ext cx="6208601" cy="4227339"/>
          </a:xfrm>
          <a:prstGeom prst="rect">
            <a:avLst/>
          </a:prstGeom>
        </p:spPr>
      </p:pic>
    </p:spTree>
    <p:extLst>
      <p:ext uri="{BB962C8B-B14F-4D97-AF65-F5344CB8AC3E}">
        <p14:creationId xmlns:p14="http://schemas.microsoft.com/office/powerpoint/2010/main" val="4222510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810E-6689-36F5-E396-174A7A06988E}"/>
              </a:ext>
            </a:extLst>
          </p:cNvPr>
          <p:cNvSpPr>
            <a:spLocks noGrp="1"/>
          </p:cNvSpPr>
          <p:nvPr>
            <p:ph type="title"/>
          </p:nvPr>
        </p:nvSpPr>
        <p:spPr>
          <a:xfrm>
            <a:off x="0" y="0"/>
            <a:ext cx="7729728" cy="1188720"/>
          </a:xfrm>
        </p:spPr>
        <p:txBody>
          <a:bodyPr/>
          <a:lstStyle/>
          <a:p>
            <a:r>
              <a:rPr lang="es-GT" dirty="0"/>
              <a:t>Etapas de cambio</a:t>
            </a:r>
          </a:p>
        </p:txBody>
      </p:sp>
      <p:sp>
        <p:nvSpPr>
          <p:cNvPr id="7" name="Content Placeholder 6">
            <a:extLst>
              <a:ext uri="{FF2B5EF4-FFF2-40B4-BE49-F238E27FC236}">
                <a16:creationId xmlns:a16="http://schemas.microsoft.com/office/drawing/2014/main" id="{DEE9BF30-5AA8-7B18-C690-19968EF206F4}"/>
              </a:ext>
            </a:extLst>
          </p:cNvPr>
          <p:cNvSpPr>
            <a:spLocks noGrp="1"/>
          </p:cNvSpPr>
          <p:nvPr>
            <p:ph idx="1"/>
          </p:nvPr>
        </p:nvSpPr>
        <p:spPr/>
        <p:txBody>
          <a:bodyPr/>
          <a:lstStyle/>
          <a:p>
            <a:pPr marL="0" indent="0">
              <a:buNone/>
            </a:pPr>
            <a:endParaRPr lang="en-US"/>
          </a:p>
          <a:p>
            <a:pPr marL="0" indent="0">
              <a:buNone/>
            </a:pPr>
            <a:endParaRPr lang="en-US"/>
          </a:p>
        </p:txBody>
      </p:sp>
      <p:graphicFrame>
        <p:nvGraphicFramePr>
          <p:cNvPr id="5" name="Diagram 4">
            <a:extLst>
              <a:ext uri="{FF2B5EF4-FFF2-40B4-BE49-F238E27FC236}">
                <a16:creationId xmlns:a16="http://schemas.microsoft.com/office/drawing/2014/main" id="{46C0BF22-9877-838F-D482-166F5B50D395}"/>
              </a:ext>
            </a:extLst>
          </p:cNvPr>
          <p:cNvGraphicFramePr/>
          <p:nvPr/>
        </p:nvGraphicFramePr>
        <p:xfrm>
          <a:off x="1613619" y="12740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66B61D2-D11C-95AF-B108-D03268B391C5}"/>
              </a:ext>
            </a:extLst>
          </p:cNvPr>
          <p:cNvSpPr txBox="1"/>
          <p:nvPr/>
        </p:nvSpPr>
        <p:spPr>
          <a:xfrm>
            <a:off x="2231136" y="1274044"/>
            <a:ext cx="1652095" cy="1477328"/>
          </a:xfrm>
          <a:prstGeom prst="rect">
            <a:avLst/>
          </a:prstGeom>
          <a:solidFill>
            <a:srgbClr val="C00000"/>
          </a:solidFill>
        </p:spPr>
        <p:txBody>
          <a:bodyPr wrap="square" rtlCol="0">
            <a:spAutoFit/>
          </a:bodyPr>
          <a:lstStyle/>
          <a:p>
            <a:endParaRPr lang="en-US" sz="3000" b="1">
              <a:solidFill>
                <a:schemeClr val="bg1"/>
              </a:solidFill>
            </a:endParaRPr>
          </a:p>
          <a:p>
            <a:r>
              <a:rPr lang="en-US" sz="3000" b="1" dirty="0" err="1">
                <a:solidFill>
                  <a:schemeClr val="bg1"/>
                </a:solidFill>
              </a:rPr>
              <a:t>Recaída</a:t>
            </a:r>
          </a:p>
          <a:p>
            <a:endParaRPr lang="en-US" sz="3000" b="1">
              <a:solidFill>
                <a:schemeClr val="bg1"/>
              </a:solidFill>
            </a:endParaRPr>
          </a:p>
        </p:txBody>
      </p:sp>
      <p:sp>
        <p:nvSpPr>
          <p:cNvPr id="3" name="TextBox 2">
            <a:extLst>
              <a:ext uri="{FF2B5EF4-FFF2-40B4-BE49-F238E27FC236}">
                <a16:creationId xmlns:a16="http://schemas.microsoft.com/office/drawing/2014/main" id="{DE969E86-08F7-A1A3-6599-BE93159D56F4}"/>
              </a:ext>
            </a:extLst>
          </p:cNvPr>
          <p:cNvSpPr txBox="1"/>
          <p:nvPr/>
        </p:nvSpPr>
        <p:spPr>
          <a:xfrm>
            <a:off x="7729728" y="1117973"/>
            <a:ext cx="4462272" cy="1631216"/>
          </a:xfrm>
          <a:prstGeom prst="rect">
            <a:avLst/>
          </a:prstGeom>
          <a:noFill/>
        </p:spPr>
        <p:txBody>
          <a:bodyPr wrap="square" rtlCol="0">
            <a:spAutoFit/>
          </a:bodyPr>
          <a:lstStyle/>
          <a:p>
            <a:pPr algn="ctr"/>
            <a:r>
              <a:rPr lang="es-GT" sz="2500" b="1" dirty="0">
                <a:solidFill>
                  <a:srgbClr val="7030A0"/>
                </a:solidFill>
              </a:rPr>
              <a:t>¿Puede pensar en un ejemplo de cada uno de estos pasos?</a:t>
            </a:r>
          </a:p>
          <a:p>
            <a:endParaRPr lang="en-US" sz="2500" b="1">
              <a:solidFill>
                <a:srgbClr val="7030A0"/>
              </a:solidFill>
            </a:endParaRPr>
          </a:p>
        </p:txBody>
      </p:sp>
    </p:spTree>
    <p:extLst>
      <p:ext uri="{BB962C8B-B14F-4D97-AF65-F5344CB8AC3E}">
        <p14:creationId xmlns:p14="http://schemas.microsoft.com/office/powerpoint/2010/main" val="5614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992D-8535-510E-EDC4-44E14969C5B2}"/>
              </a:ext>
            </a:extLst>
          </p:cNvPr>
          <p:cNvSpPr>
            <a:spLocks noGrp="1"/>
          </p:cNvSpPr>
          <p:nvPr>
            <p:ph type="title"/>
          </p:nvPr>
        </p:nvSpPr>
        <p:spPr>
          <a:xfrm>
            <a:off x="2030288" y="274579"/>
            <a:ext cx="8213272" cy="1188720"/>
          </a:xfrm>
        </p:spPr>
        <p:txBody>
          <a:bodyPr>
            <a:normAutofit/>
          </a:bodyPr>
          <a:lstStyle/>
          <a:p>
            <a:r>
              <a:rPr lang="en-US" dirty="0"/>
              <a:t>¿</a:t>
            </a:r>
            <a:r>
              <a:rPr lang="es-GT" dirty="0"/>
              <a:t>cuáles son Los principales </a:t>
            </a:r>
            <a:br>
              <a:rPr lang="es-GT"/>
            </a:br>
            <a:r>
              <a:rPr lang="es-GT" dirty="0"/>
              <a:t>estilos de</a:t>
            </a:r>
            <a:r>
              <a:rPr lang="en-US" dirty="0"/>
              <a:t> </a:t>
            </a:r>
            <a:r>
              <a:rPr lang="en-US" dirty="0" err="1"/>
              <a:t>aprendizaje</a:t>
            </a:r>
            <a:r>
              <a:rPr lang="en-US" dirty="0"/>
              <a:t>?</a:t>
            </a:r>
          </a:p>
        </p:txBody>
      </p:sp>
      <p:sp>
        <p:nvSpPr>
          <p:cNvPr id="3" name="Content Placeholder 2">
            <a:extLst>
              <a:ext uri="{FF2B5EF4-FFF2-40B4-BE49-F238E27FC236}">
                <a16:creationId xmlns:a16="http://schemas.microsoft.com/office/drawing/2014/main" id="{55CD673B-0E75-71BB-0721-2A3AC3CCA34E}"/>
              </a:ext>
            </a:extLst>
          </p:cNvPr>
          <p:cNvSpPr>
            <a:spLocks noGrp="1"/>
          </p:cNvSpPr>
          <p:nvPr>
            <p:ph idx="1"/>
          </p:nvPr>
        </p:nvSpPr>
        <p:spPr/>
        <p:txBody>
          <a:bodyPr/>
          <a:lstStyle/>
          <a:p>
            <a:r>
              <a:rPr lang="en-US" dirty="0"/>
              <a:t>Auditory</a:t>
            </a:r>
          </a:p>
          <a:p>
            <a:r>
              <a:rPr lang="en-US" dirty="0"/>
              <a:t>Visual</a:t>
            </a:r>
          </a:p>
          <a:p>
            <a:r>
              <a:rPr lang="en-US" dirty="0"/>
              <a:t>Tactile</a:t>
            </a:r>
          </a:p>
        </p:txBody>
      </p:sp>
      <p:graphicFrame>
        <p:nvGraphicFramePr>
          <p:cNvPr id="4" name="Diagram 3">
            <a:extLst>
              <a:ext uri="{FF2B5EF4-FFF2-40B4-BE49-F238E27FC236}">
                <a16:creationId xmlns:a16="http://schemas.microsoft.com/office/drawing/2014/main" id="{4204226D-FEF0-0035-CAEA-5D8EBD703E89}"/>
              </a:ext>
            </a:extLst>
          </p:cNvPr>
          <p:cNvGraphicFramePr/>
          <p:nvPr/>
        </p:nvGraphicFramePr>
        <p:xfrm>
          <a:off x="776514" y="1559052"/>
          <a:ext cx="106389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1252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59B5-FFAE-D6F2-C728-8B2C1CEEB9FA}"/>
              </a:ext>
            </a:extLst>
          </p:cNvPr>
          <p:cNvSpPr>
            <a:spLocks noGrp="1"/>
          </p:cNvSpPr>
          <p:nvPr>
            <p:ph type="title"/>
          </p:nvPr>
        </p:nvSpPr>
        <p:spPr>
          <a:xfrm>
            <a:off x="9388929" y="-685799"/>
            <a:ext cx="81642" cy="179614"/>
          </a:xfrm>
        </p:spPr>
        <p:txBody>
          <a:bodyPr>
            <a:normAutofit fontScale="90000"/>
          </a:bodyPr>
          <a:lstStyle/>
          <a:p>
            <a:r>
              <a:rPr lang="en-US"/>
              <a:t>  </a:t>
            </a:r>
          </a:p>
        </p:txBody>
      </p:sp>
      <p:sp>
        <p:nvSpPr>
          <p:cNvPr id="3" name="Content Placeholder 2">
            <a:extLst>
              <a:ext uri="{FF2B5EF4-FFF2-40B4-BE49-F238E27FC236}">
                <a16:creationId xmlns:a16="http://schemas.microsoft.com/office/drawing/2014/main" id="{C526E0F9-B692-F4CB-DA62-7D56C1172C03}"/>
              </a:ext>
            </a:extLst>
          </p:cNvPr>
          <p:cNvSpPr>
            <a:spLocks noGrp="1"/>
          </p:cNvSpPr>
          <p:nvPr>
            <p:ph idx="1"/>
          </p:nvPr>
        </p:nvSpPr>
        <p:spPr/>
        <p:txBody>
          <a:bodyPr/>
          <a:lstStyle/>
          <a:p>
            <a:pPr marL="0" indent="0">
              <a:buNone/>
            </a:pPr>
            <a:endParaRPr lang="en-US"/>
          </a:p>
          <a:p>
            <a:pPr marL="0" indent="0">
              <a:buNone/>
            </a:pPr>
            <a:endParaRPr lang="en-US"/>
          </a:p>
          <a:p>
            <a:pPr marL="0" indent="0">
              <a:buNone/>
            </a:pPr>
            <a:endParaRPr lang="en-US"/>
          </a:p>
        </p:txBody>
      </p:sp>
      <p:graphicFrame>
        <p:nvGraphicFramePr>
          <p:cNvPr id="4" name="Diagram 3">
            <a:extLst>
              <a:ext uri="{FF2B5EF4-FFF2-40B4-BE49-F238E27FC236}">
                <a16:creationId xmlns:a16="http://schemas.microsoft.com/office/drawing/2014/main" id="{F3F6C869-187E-8879-A21E-619766A0C2F6}"/>
              </a:ext>
            </a:extLst>
          </p:cNvPr>
          <p:cNvGraphicFramePr/>
          <p:nvPr/>
        </p:nvGraphicFramePr>
        <p:xfrm>
          <a:off x="0" y="285389"/>
          <a:ext cx="12192000" cy="6613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A76ABE8-CD30-F379-1F04-74E81685D599}"/>
              </a:ext>
            </a:extLst>
          </p:cNvPr>
          <p:cNvPicPr>
            <a:picLocks noChangeAspect="1"/>
          </p:cNvPicPr>
          <p:nvPr/>
        </p:nvPicPr>
        <p:blipFill>
          <a:blip r:embed="rId8"/>
          <a:stretch>
            <a:fillRect/>
          </a:stretch>
        </p:blipFill>
        <p:spPr>
          <a:xfrm>
            <a:off x="9357798" y="2045714"/>
            <a:ext cx="1006516" cy="1184660"/>
          </a:xfrm>
          <a:prstGeom prst="rect">
            <a:avLst/>
          </a:prstGeom>
        </p:spPr>
      </p:pic>
      <p:pic>
        <p:nvPicPr>
          <p:cNvPr id="8" name="Picture 7">
            <a:extLst>
              <a:ext uri="{FF2B5EF4-FFF2-40B4-BE49-F238E27FC236}">
                <a16:creationId xmlns:a16="http://schemas.microsoft.com/office/drawing/2014/main" id="{28C06E4F-0431-A888-B4B0-3C01429F6749}"/>
              </a:ext>
            </a:extLst>
          </p:cNvPr>
          <p:cNvPicPr>
            <a:picLocks noChangeAspect="1"/>
          </p:cNvPicPr>
          <p:nvPr/>
        </p:nvPicPr>
        <p:blipFill>
          <a:blip r:embed="rId9"/>
          <a:stretch>
            <a:fillRect/>
          </a:stretch>
        </p:blipFill>
        <p:spPr>
          <a:xfrm>
            <a:off x="8934540" y="3442745"/>
            <a:ext cx="1366569" cy="1091882"/>
          </a:xfrm>
          <a:prstGeom prst="rect">
            <a:avLst/>
          </a:prstGeom>
        </p:spPr>
      </p:pic>
      <p:pic>
        <p:nvPicPr>
          <p:cNvPr id="10" name="Picture 9">
            <a:extLst>
              <a:ext uri="{FF2B5EF4-FFF2-40B4-BE49-F238E27FC236}">
                <a16:creationId xmlns:a16="http://schemas.microsoft.com/office/drawing/2014/main" id="{B19123DD-5E8F-6D03-BCA6-246635ADB68B}"/>
              </a:ext>
            </a:extLst>
          </p:cNvPr>
          <p:cNvPicPr>
            <a:picLocks noChangeAspect="1"/>
          </p:cNvPicPr>
          <p:nvPr/>
        </p:nvPicPr>
        <p:blipFill>
          <a:blip r:embed="rId10"/>
          <a:stretch>
            <a:fillRect/>
          </a:stretch>
        </p:blipFill>
        <p:spPr>
          <a:xfrm>
            <a:off x="10049069" y="4773051"/>
            <a:ext cx="877078" cy="966976"/>
          </a:xfrm>
          <a:prstGeom prst="rect">
            <a:avLst/>
          </a:prstGeom>
        </p:spPr>
      </p:pic>
    </p:spTree>
    <p:extLst>
      <p:ext uri="{BB962C8B-B14F-4D97-AF65-F5344CB8AC3E}">
        <p14:creationId xmlns:p14="http://schemas.microsoft.com/office/powerpoint/2010/main" val="2336604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A800-3021-DDF0-4E14-62E335D89CA6}"/>
              </a:ext>
            </a:extLst>
          </p:cNvPr>
          <p:cNvSpPr>
            <a:spLocks noGrp="1"/>
          </p:cNvSpPr>
          <p:nvPr>
            <p:ph type="title"/>
          </p:nvPr>
        </p:nvSpPr>
        <p:spPr>
          <a:xfrm>
            <a:off x="2230438" y="0"/>
            <a:ext cx="7729728" cy="1188720"/>
          </a:xfrm>
        </p:spPr>
        <p:txBody>
          <a:bodyPr/>
          <a:lstStyle/>
          <a:p>
            <a:r>
              <a:rPr lang="es-GT" dirty="0"/>
              <a:t>Enseñando varios estilos de aprendizaje</a:t>
            </a:r>
          </a:p>
        </p:txBody>
      </p:sp>
      <p:graphicFrame>
        <p:nvGraphicFramePr>
          <p:cNvPr id="4" name="Content Placeholder 3">
            <a:extLst>
              <a:ext uri="{FF2B5EF4-FFF2-40B4-BE49-F238E27FC236}">
                <a16:creationId xmlns:a16="http://schemas.microsoft.com/office/drawing/2014/main" id="{B75CD564-B511-AA4E-BE8B-AEBE47830A63}"/>
              </a:ext>
            </a:extLst>
          </p:cNvPr>
          <p:cNvGraphicFramePr>
            <a:graphicFrameLocks noGrp="1"/>
          </p:cNvGraphicFramePr>
          <p:nvPr>
            <p:ph idx="1"/>
          </p:nvPr>
        </p:nvGraphicFramePr>
        <p:xfrm>
          <a:off x="751114" y="1387929"/>
          <a:ext cx="10695215" cy="543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89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0534-9F8A-E0B9-2E4E-E5884508F33E}"/>
              </a:ext>
            </a:extLst>
          </p:cNvPr>
          <p:cNvSpPr>
            <a:spLocks noGrp="1"/>
          </p:cNvSpPr>
          <p:nvPr>
            <p:ph type="title"/>
          </p:nvPr>
        </p:nvSpPr>
        <p:spPr/>
        <p:txBody>
          <a:bodyPr/>
          <a:lstStyle/>
          <a:p>
            <a:r>
              <a:rPr lang="en-US" dirty="0"/>
              <a:t>¿</a:t>
            </a:r>
            <a:r>
              <a:rPr lang="en-US" dirty="0" err="1"/>
              <a:t>Qué</a:t>
            </a:r>
            <a:r>
              <a:rPr lang="en-US" dirty="0"/>
              <a:t> </a:t>
            </a:r>
            <a:r>
              <a:rPr lang="en-US" dirty="0" err="1"/>
              <a:t>clase</a:t>
            </a:r>
            <a:r>
              <a:rPr lang="en-US" dirty="0"/>
              <a:t> de </a:t>
            </a:r>
            <a:r>
              <a:rPr lang="es-GT" dirty="0"/>
              <a:t>aprendiz</a:t>
            </a:r>
            <a:r>
              <a:rPr lang="en-US" dirty="0"/>
              <a:t> es </a:t>
            </a:r>
            <a:r>
              <a:rPr lang="en-US" dirty="0" err="1"/>
              <a:t>usted</a:t>
            </a:r>
            <a:r>
              <a:rPr lang="en-US" dirty="0"/>
              <a:t>?</a:t>
            </a:r>
          </a:p>
        </p:txBody>
      </p:sp>
      <p:sp>
        <p:nvSpPr>
          <p:cNvPr id="3" name="Content Placeholder 2">
            <a:extLst>
              <a:ext uri="{FF2B5EF4-FFF2-40B4-BE49-F238E27FC236}">
                <a16:creationId xmlns:a16="http://schemas.microsoft.com/office/drawing/2014/main" id="{CCE82CC5-F49B-CE05-F071-7530ADAC2C17}"/>
              </a:ext>
            </a:extLst>
          </p:cNvPr>
          <p:cNvSpPr>
            <a:spLocks noGrp="1"/>
          </p:cNvSpPr>
          <p:nvPr>
            <p:ph idx="1"/>
          </p:nvPr>
        </p:nvSpPr>
        <p:spPr>
          <a:xfrm>
            <a:off x="1126671" y="2638044"/>
            <a:ext cx="10156372" cy="3469458"/>
          </a:xfrm>
        </p:spPr>
        <p:txBody>
          <a:bodyPr>
            <a:noAutofit/>
          </a:bodyPr>
          <a:lstStyle/>
          <a:p>
            <a:r>
              <a:rPr lang="es-GT" sz="3000" dirty="0"/>
              <a:t>¿Auditivo?</a:t>
            </a:r>
          </a:p>
          <a:p>
            <a:r>
              <a:rPr lang="es-GT" sz="3000" dirty="0"/>
              <a:t>¿Visual?</a:t>
            </a:r>
          </a:p>
          <a:p>
            <a:r>
              <a:rPr lang="es-GT" sz="3000" dirty="0"/>
              <a:t>¿Táctil?</a:t>
            </a:r>
          </a:p>
          <a:p>
            <a:r>
              <a:rPr lang="es-GT" sz="3000" dirty="0"/>
              <a:t>¿O una mezcla? (como la mayoría de las personas)</a:t>
            </a:r>
          </a:p>
          <a:p>
            <a:r>
              <a:rPr lang="es-GT" sz="3000" dirty="0"/>
              <a:t>Ya que la mayoría de las personas son una mezcla, es importante variar el estilo de enseñanza</a:t>
            </a:r>
          </a:p>
        </p:txBody>
      </p:sp>
    </p:spTree>
    <p:extLst>
      <p:ext uri="{BB962C8B-B14F-4D97-AF65-F5344CB8AC3E}">
        <p14:creationId xmlns:p14="http://schemas.microsoft.com/office/powerpoint/2010/main" val="3807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447CA-C243-7C47-82C1-CDF5C8CEADB1}"/>
              </a:ext>
            </a:extLst>
          </p:cNvPr>
          <p:cNvPicPr>
            <a:picLocks noChangeAspect="1"/>
          </p:cNvPicPr>
          <p:nvPr/>
        </p:nvPicPr>
        <p:blipFill rotWithShape="1">
          <a:blip r:embed="rId2">
            <a:alphaModFix amt="40000"/>
          </a:blip>
          <a:srcRect l="20378" r="20347" b="-1"/>
          <a:stretch/>
        </p:blipFill>
        <p:spPr>
          <a:xfrm>
            <a:off x="20" y="10"/>
            <a:ext cx="6089884" cy="6857990"/>
          </a:xfrm>
          <a:prstGeom prst="rect">
            <a:avLst/>
          </a:prstGeom>
        </p:spPr>
      </p:pic>
      <p:pic>
        <p:nvPicPr>
          <p:cNvPr id="4" name="Picture 3">
            <a:extLst>
              <a:ext uri="{FF2B5EF4-FFF2-40B4-BE49-F238E27FC236}">
                <a16:creationId xmlns:a16="http://schemas.microsoft.com/office/drawing/2014/main" id="{6D3AFB77-39AA-7F47-A2B6-2925D9CE9707}"/>
              </a:ext>
            </a:extLst>
          </p:cNvPr>
          <p:cNvPicPr>
            <a:picLocks noChangeAspect="1"/>
          </p:cNvPicPr>
          <p:nvPr/>
        </p:nvPicPr>
        <p:blipFill rotWithShape="1">
          <a:blip r:embed="rId3">
            <a:alphaModFix amt="40000"/>
          </a:blip>
          <a:srcRect l="23901" r="16773"/>
          <a:stretch/>
        </p:blipFill>
        <p:spPr>
          <a:xfrm>
            <a:off x="6089904" y="-7630"/>
            <a:ext cx="6102096" cy="6865629"/>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s-GT" sz="3800" dirty="0">
                <a:solidFill>
                  <a:schemeClr val="tx1"/>
                </a:solidFill>
              </a:rPr>
              <a:t>Caso práctico</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4352544"/>
            <a:ext cx="6801612" cy="1239894"/>
          </a:xfrm>
        </p:spPr>
        <p:txBody>
          <a:bodyPr vert="horz" lIns="91440" tIns="45720" rIns="91440" bIns="45720" rtlCol="0">
            <a:normAutofit/>
          </a:bodyPr>
          <a:lstStyle/>
          <a:p>
            <a:pPr marL="0" indent="0" algn="ctr">
              <a:buNone/>
            </a:pPr>
            <a:r>
              <a:rPr lang="en-US" sz="2000">
                <a:solidFill>
                  <a:schemeClr val="tx1"/>
                </a:solidFill>
              </a:rPr>
              <a:t> </a:t>
            </a:r>
          </a:p>
        </p:txBody>
      </p:sp>
    </p:spTree>
    <p:extLst>
      <p:ext uri="{BB962C8B-B14F-4D97-AF65-F5344CB8AC3E}">
        <p14:creationId xmlns:p14="http://schemas.microsoft.com/office/powerpoint/2010/main" val="289275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362B-0131-2F4D-BA97-57AD98B32770}"/>
              </a:ext>
            </a:extLst>
          </p:cNvPr>
          <p:cNvSpPr>
            <a:spLocks noGrp="1"/>
          </p:cNvSpPr>
          <p:nvPr>
            <p:ph type="title"/>
          </p:nvPr>
        </p:nvSpPr>
        <p:spPr>
          <a:xfrm>
            <a:off x="949471" y="265834"/>
            <a:ext cx="11026629" cy="1188720"/>
          </a:xfrm>
        </p:spPr>
        <p:txBody>
          <a:bodyPr>
            <a:normAutofit/>
          </a:bodyPr>
          <a:lstStyle/>
          <a:p>
            <a:r>
              <a:rPr lang="es-GT" dirty="0"/>
              <a:t>Funciones</a:t>
            </a:r>
            <a:r>
              <a:rPr lang="en-US" dirty="0"/>
              <a:t> de un CHW</a:t>
            </a:r>
          </a:p>
        </p:txBody>
      </p:sp>
      <p:sp>
        <p:nvSpPr>
          <p:cNvPr id="4" name="TextBox 3">
            <a:extLst>
              <a:ext uri="{FF2B5EF4-FFF2-40B4-BE49-F238E27FC236}">
                <a16:creationId xmlns:a16="http://schemas.microsoft.com/office/drawing/2014/main" id="{5FC3AEB9-F7E3-1347-A9F7-236DE931ECF2}"/>
              </a:ext>
            </a:extLst>
          </p:cNvPr>
          <p:cNvSpPr txBox="1"/>
          <p:nvPr/>
        </p:nvSpPr>
        <p:spPr>
          <a:xfrm>
            <a:off x="2020876" y="3810134"/>
            <a:ext cx="3151762" cy="369332"/>
          </a:xfrm>
          <a:prstGeom prst="rect">
            <a:avLst/>
          </a:prstGeom>
          <a:noFill/>
        </p:spPr>
        <p:txBody>
          <a:bodyPr wrap="square" rtlCol="0">
            <a:spAutoFit/>
          </a:bodyPr>
          <a:lstStyle/>
          <a:p>
            <a:r>
              <a:rPr lang="es-GT" dirty="0"/>
              <a:t>Divulga/difunde información</a:t>
            </a:r>
          </a:p>
        </p:txBody>
      </p:sp>
      <p:sp>
        <p:nvSpPr>
          <p:cNvPr id="5" name="TextBox 4">
            <a:extLst>
              <a:ext uri="{FF2B5EF4-FFF2-40B4-BE49-F238E27FC236}">
                <a16:creationId xmlns:a16="http://schemas.microsoft.com/office/drawing/2014/main" id="{2DFB49A5-F313-4F49-A598-BA374832C2A2}"/>
              </a:ext>
            </a:extLst>
          </p:cNvPr>
          <p:cNvSpPr txBox="1"/>
          <p:nvPr/>
        </p:nvSpPr>
        <p:spPr>
          <a:xfrm>
            <a:off x="7353912" y="4019582"/>
            <a:ext cx="3611944" cy="369332"/>
          </a:xfrm>
          <a:prstGeom prst="rect">
            <a:avLst/>
          </a:prstGeom>
          <a:noFill/>
        </p:spPr>
        <p:txBody>
          <a:bodyPr wrap="square" rtlCol="0">
            <a:spAutoFit/>
          </a:bodyPr>
          <a:lstStyle/>
          <a:p>
            <a:r>
              <a:rPr lang="es-GT" dirty="0"/>
              <a:t>Ayuda con referencias</a:t>
            </a:r>
          </a:p>
        </p:txBody>
      </p:sp>
      <p:sp>
        <p:nvSpPr>
          <p:cNvPr id="6" name="TextBox 5">
            <a:extLst>
              <a:ext uri="{FF2B5EF4-FFF2-40B4-BE49-F238E27FC236}">
                <a16:creationId xmlns:a16="http://schemas.microsoft.com/office/drawing/2014/main" id="{D116BED1-D870-5748-88F6-72CD4D6C488F}"/>
              </a:ext>
            </a:extLst>
          </p:cNvPr>
          <p:cNvSpPr txBox="1"/>
          <p:nvPr/>
        </p:nvSpPr>
        <p:spPr>
          <a:xfrm>
            <a:off x="2248515" y="6092804"/>
            <a:ext cx="3628417" cy="369332"/>
          </a:xfrm>
          <a:prstGeom prst="rect">
            <a:avLst/>
          </a:prstGeom>
          <a:noFill/>
        </p:spPr>
        <p:txBody>
          <a:bodyPr wrap="square" rtlCol="0">
            <a:spAutoFit/>
          </a:bodyPr>
          <a:lstStyle/>
          <a:p>
            <a:r>
              <a:rPr lang="es-GT" dirty="0"/>
              <a:t>Identifica desigualdad</a:t>
            </a:r>
          </a:p>
        </p:txBody>
      </p:sp>
      <p:sp>
        <p:nvSpPr>
          <p:cNvPr id="7" name="TextBox 6">
            <a:extLst>
              <a:ext uri="{FF2B5EF4-FFF2-40B4-BE49-F238E27FC236}">
                <a16:creationId xmlns:a16="http://schemas.microsoft.com/office/drawing/2014/main" id="{0D034649-B5FF-1349-A743-8EEA3DB9AC73}"/>
              </a:ext>
            </a:extLst>
          </p:cNvPr>
          <p:cNvSpPr txBox="1"/>
          <p:nvPr/>
        </p:nvSpPr>
        <p:spPr>
          <a:xfrm>
            <a:off x="6811108" y="5708826"/>
            <a:ext cx="3478856" cy="1200329"/>
          </a:xfrm>
          <a:prstGeom prst="rect">
            <a:avLst/>
          </a:prstGeom>
          <a:noFill/>
        </p:spPr>
        <p:txBody>
          <a:bodyPr wrap="square" rtlCol="0">
            <a:spAutoFit/>
          </a:bodyPr>
          <a:lstStyle/>
          <a:p>
            <a:pPr algn="ctr"/>
            <a:endParaRPr lang="en-US" dirty="0">
              <a:solidFill>
                <a:srgbClr val="00B050"/>
              </a:solidFill>
            </a:endParaRPr>
          </a:p>
          <a:p>
            <a:pPr algn="ctr"/>
            <a:r>
              <a:rPr lang="es-GT" dirty="0"/>
              <a:t>Ayuda en educar para dejar la opinión,  preferencias o estereotipos en </a:t>
            </a:r>
            <a:r>
              <a:rPr lang="en-US" dirty="0"/>
              <a:t>la puerta</a:t>
            </a:r>
          </a:p>
        </p:txBody>
      </p:sp>
      <p:pic>
        <p:nvPicPr>
          <p:cNvPr id="4098" name="Picture 2" descr="Teacher, Learning, School, Teaching">
            <a:extLst>
              <a:ext uri="{FF2B5EF4-FFF2-40B4-BE49-F238E27FC236}">
                <a16:creationId xmlns:a16="http://schemas.microsoft.com/office/drawing/2014/main" id="{5399ADF9-B293-7649-9966-B64F5765F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269" y="2220049"/>
            <a:ext cx="2295248" cy="1530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ors, Choices, Choose, Decision">
            <a:extLst>
              <a:ext uri="{FF2B5EF4-FFF2-40B4-BE49-F238E27FC236}">
                <a16:creationId xmlns:a16="http://schemas.microsoft.com/office/drawing/2014/main" id="{6FB7F63A-2511-DB42-BD59-D4843C8D6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282" y="4484547"/>
            <a:ext cx="2744715" cy="1464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94EF67-C59C-DD47-A889-E5F9763E5791}"/>
              </a:ext>
            </a:extLst>
          </p:cNvPr>
          <p:cNvPicPr>
            <a:picLocks noChangeAspect="1"/>
          </p:cNvPicPr>
          <p:nvPr/>
        </p:nvPicPr>
        <p:blipFill>
          <a:blip r:embed="rId5"/>
          <a:stretch>
            <a:fillRect/>
          </a:stretch>
        </p:blipFill>
        <p:spPr>
          <a:xfrm>
            <a:off x="2141269" y="4393645"/>
            <a:ext cx="2341232" cy="1646799"/>
          </a:xfrm>
          <a:prstGeom prst="rect">
            <a:avLst/>
          </a:prstGeom>
        </p:spPr>
      </p:pic>
      <p:pic>
        <p:nvPicPr>
          <p:cNvPr id="8" name="Picture 7">
            <a:extLst>
              <a:ext uri="{FF2B5EF4-FFF2-40B4-BE49-F238E27FC236}">
                <a16:creationId xmlns:a16="http://schemas.microsoft.com/office/drawing/2014/main" id="{D584D91F-67AC-0C40-8679-5AA7439AE3F3}"/>
              </a:ext>
            </a:extLst>
          </p:cNvPr>
          <p:cNvPicPr>
            <a:picLocks noChangeAspect="1"/>
          </p:cNvPicPr>
          <p:nvPr/>
        </p:nvPicPr>
        <p:blipFill>
          <a:blip r:embed="rId6"/>
          <a:stretch>
            <a:fillRect/>
          </a:stretch>
        </p:blipFill>
        <p:spPr>
          <a:xfrm>
            <a:off x="7150662" y="2220049"/>
            <a:ext cx="2695956" cy="1789938"/>
          </a:xfrm>
          <a:prstGeom prst="rect">
            <a:avLst/>
          </a:prstGeom>
        </p:spPr>
      </p:pic>
    </p:spTree>
    <p:extLst>
      <p:ext uri="{BB962C8B-B14F-4D97-AF65-F5344CB8AC3E}">
        <p14:creationId xmlns:p14="http://schemas.microsoft.com/office/powerpoint/2010/main" val="19840748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6CB9E3D-5CFD-A2F9-E66D-A7F782712661}"/>
              </a:ext>
            </a:extLst>
          </p:cNvPr>
          <p:cNvSpPr>
            <a:spLocks noGrp="1"/>
          </p:cNvSpPr>
          <p:nvPr>
            <p:ph type="title"/>
          </p:nvPr>
        </p:nvSpPr>
        <p:spPr>
          <a:xfrm flipH="1" flipV="1">
            <a:off x="9960863" y="-767443"/>
            <a:ext cx="130194" cy="130629"/>
          </a:xfrm>
        </p:spPr>
        <p:txBody>
          <a:bodyPr>
            <a:normAutofit fontScale="90000"/>
          </a:bodyPr>
          <a:lstStyle/>
          <a:p>
            <a:pPr eaLnBrk="1" hangingPunct="1"/>
            <a:r>
              <a:rPr lang="en-US" altLang="en-US">
                <a:ea typeface="ＭＳ Ｐゴシック" panose="020B0600070205080204" pitchFamily="34" charset="-128"/>
              </a:rPr>
              <a:t>	</a:t>
            </a:r>
          </a:p>
        </p:txBody>
      </p:sp>
      <p:sp>
        <p:nvSpPr>
          <p:cNvPr id="31747" name="Content Placeholder 2">
            <a:extLst>
              <a:ext uri="{FF2B5EF4-FFF2-40B4-BE49-F238E27FC236}">
                <a16:creationId xmlns:a16="http://schemas.microsoft.com/office/drawing/2014/main" id="{8125F023-EC2B-E756-4564-92DB215CEE2D}"/>
              </a:ext>
            </a:extLst>
          </p:cNvPr>
          <p:cNvSpPr>
            <a:spLocks noGrp="1"/>
          </p:cNvSpPr>
          <p:nvPr>
            <p:ph idx="1"/>
          </p:nvPr>
        </p:nvSpPr>
        <p:spPr>
          <a:xfrm>
            <a:off x="721178" y="1679883"/>
            <a:ext cx="10749643" cy="4475988"/>
          </a:xfrm>
        </p:spPr>
        <p:txBody>
          <a:bodyPr>
            <a:normAutofit/>
          </a:bodyPr>
          <a:lstStyle/>
          <a:p>
            <a:pPr algn="just" eaLnBrk="1" hangingPunct="1"/>
            <a:r>
              <a:rPr lang="es-GT" altLang="en-US" sz="2000" dirty="0">
                <a:ea typeface="ＭＳ Ｐゴシック" panose="020B0600070205080204" pitchFamily="34" charset="-128"/>
              </a:rPr>
              <a:t>Usted está sentada junto a un paciente que está en la Clase de Nutrición de la clínica. Está más o menos callado, pero cuando usted le pregunta acerca de la clase, repite palabra por palabra de lo que usted dijo. Mientras usted enseña, él está captando muy bien la clase. Al final usted pregunta si hay alguna otra pregunta, y él responde: “No, la escuché y la entendí”.</a:t>
            </a:r>
          </a:p>
          <a:p>
            <a:pPr algn="just" eaLnBrk="1" hangingPunct="1"/>
            <a:r>
              <a:rPr lang="es-GT" altLang="en-US" sz="2000" dirty="0">
                <a:ea typeface="ＭＳ Ｐゴシック" panose="020B0600070205080204" pitchFamily="34" charset="-128"/>
              </a:rPr>
              <a:t>Usted está tratando de determinar si su enseñanza es efectiva y si llenó sus expectativas. Usted piensa que puede empezar por analizar su estilo de  aprendizaje. ¿Qué piensa de su estilo de aprendizaje?</a:t>
            </a:r>
          </a:p>
          <a:p>
            <a:pPr algn="just" eaLnBrk="1" hangingPunct="1"/>
            <a:r>
              <a:rPr lang="es-GT" altLang="en-US" sz="2000" dirty="0">
                <a:solidFill>
                  <a:srgbClr val="FF0000"/>
                </a:solidFill>
                <a:ea typeface="ＭＳ Ｐゴシック" panose="020B0600070205080204" pitchFamily="34" charset="-128"/>
              </a:rPr>
              <a:t>Probablemente es auditivo (“La escuché”, repite palabra por palabra)</a:t>
            </a:r>
          </a:p>
          <a:p>
            <a:pPr algn="just" eaLnBrk="1" hangingPunct="1"/>
            <a:r>
              <a:rPr lang="es-GT" altLang="en-US" sz="2000" dirty="0">
                <a:ea typeface="ＭＳ Ｐゴシック" panose="020B0600070205080204" pitchFamily="34" charset="-128"/>
              </a:rPr>
              <a:t>¿Qué puede hacer para llenar las expectativas de un aprendiz auditivo?</a:t>
            </a:r>
          </a:p>
          <a:p>
            <a:pPr algn="just" eaLnBrk="1" hangingPunct="1"/>
            <a:r>
              <a:rPr lang="es-GT" altLang="en-US" sz="2000" dirty="0">
                <a:solidFill>
                  <a:srgbClr val="FF0000"/>
                </a:solidFill>
                <a:ea typeface="ＭＳ Ｐゴシック" panose="020B0600070205080204" pitchFamily="34" charset="-128"/>
              </a:rPr>
              <a:t>Posible respuesta – hablar con refuerzo positivo, tener una conversación en grupo, leer en voz alta</a:t>
            </a:r>
            <a:endParaRPr lang="es-GT" altLang="en-US" sz="20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slide(fromBottom)">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slide(fromBottom)">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slide(fromBottom)">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slide(fromBottom)">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slide(fromBottom)">
                                      <p:cBhvr>
                                        <p:cTn id="2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a:xfrm>
            <a:off x="1577993" y="964692"/>
            <a:ext cx="7729728" cy="1188720"/>
          </a:xfrm>
        </p:spPr>
        <p:txBody>
          <a:bodyPr/>
          <a:lstStyle/>
          <a:p>
            <a:r>
              <a:rPr lang="es-GT" dirty="0"/>
              <a:t>Asignación de la lectura </a:t>
            </a:r>
            <a:br>
              <a:rPr lang="es-GT"/>
            </a:br>
            <a:r>
              <a:rPr lang="es-GT" dirty="0"/>
              <a:t>para esta semana</a:t>
            </a:r>
            <a:endParaRPr lang="en-US" dirty="0"/>
          </a:p>
        </p:txBody>
      </p:sp>
      <p:sp>
        <p:nvSpPr>
          <p:cNvPr id="6" name="Content Placeholder 5">
            <a:extLst>
              <a:ext uri="{FF2B5EF4-FFF2-40B4-BE49-F238E27FC236}">
                <a16:creationId xmlns:a16="http://schemas.microsoft.com/office/drawing/2014/main" id="{23F0DEC3-55E4-488C-D511-20C5DD22E41A}"/>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AB900C66-22EB-5398-6CD7-CB4A8A875D69}"/>
              </a:ext>
            </a:extLst>
          </p:cNvPr>
          <p:cNvPicPr>
            <a:picLocks noChangeAspect="1"/>
          </p:cNvPicPr>
          <p:nvPr/>
        </p:nvPicPr>
        <p:blipFill>
          <a:blip r:embed="rId3"/>
          <a:stretch>
            <a:fillRect/>
          </a:stretch>
        </p:blipFill>
        <p:spPr>
          <a:xfrm>
            <a:off x="1874157" y="2638044"/>
            <a:ext cx="7137400" cy="3911600"/>
          </a:xfrm>
          <a:prstGeom prst="rect">
            <a:avLst/>
          </a:prstGeom>
        </p:spPr>
      </p:pic>
      <p:sp>
        <p:nvSpPr>
          <p:cNvPr id="3" name="TextBox 2"/>
          <p:cNvSpPr txBox="1"/>
          <p:nvPr/>
        </p:nvSpPr>
        <p:spPr>
          <a:xfrm>
            <a:off x="3552916" y="2890807"/>
            <a:ext cx="4588401" cy="307777"/>
          </a:xfrm>
          <a:prstGeom prst="rect">
            <a:avLst/>
          </a:prstGeom>
          <a:solidFill>
            <a:srgbClr val="C00000"/>
          </a:solidFill>
        </p:spPr>
        <p:txBody>
          <a:bodyPr wrap="square" rtlCol="0">
            <a:spAutoFit/>
          </a:bodyPr>
          <a:lstStyle/>
          <a:p>
            <a:r>
              <a:rPr lang="en-US" sz="1400" b="1" dirty="0">
                <a:solidFill>
                  <a:schemeClr val="bg1"/>
                </a:solidFill>
              </a:rPr>
              <a:t>“¡QUIERO TODO  ESTO TERMINADO  HOY!”</a:t>
            </a:r>
            <a:endParaRPr lang="es-GT" sz="1400" b="1" dirty="0">
              <a:solidFill>
                <a:schemeClr val="bg1"/>
              </a:solidFill>
            </a:endParaRPr>
          </a:p>
        </p:txBody>
      </p:sp>
    </p:spTree>
    <p:extLst>
      <p:ext uri="{BB962C8B-B14F-4D97-AF65-F5344CB8AC3E}">
        <p14:creationId xmlns:p14="http://schemas.microsoft.com/office/powerpoint/2010/main" val="39091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804672" y="2386744"/>
            <a:ext cx="5928358" cy="1645920"/>
          </a:xfrm>
        </p:spPr>
        <p:txBody>
          <a:bodyPr vert="horz" lIns="274320" tIns="182880" rIns="274320" bIns="182880" rtlCol="0" anchor="ctr" anchorCtr="1">
            <a:normAutofit/>
          </a:bodyPr>
          <a:lstStyle/>
          <a:p>
            <a:r>
              <a:rPr lang="es-MX" sz="3200" dirty="0"/>
              <a:t>PREGUNTAS Y COMENTARIOS</a:t>
            </a:r>
          </a:p>
        </p:txBody>
      </p:sp>
      <p:pic>
        <p:nvPicPr>
          <p:cNvPr id="5122" name="Picture 2" descr="Man, Thinking, Doubt, Question, Mark">
            <a:extLst>
              <a:ext uri="{FF2B5EF4-FFF2-40B4-BE49-F238E27FC236}">
                <a16:creationId xmlns:a16="http://schemas.microsoft.com/office/drawing/2014/main" id="{8A12C780-656A-444C-8B7B-584181600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67" r="22456" b="2"/>
          <a:stretch/>
        </p:blipFill>
        <p:spPr bwMode="auto">
          <a:xfrm>
            <a:off x="7537702" y="10"/>
            <a:ext cx="465429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1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925603" y="3228646"/>
            <a:ext cx="9577639" cy="3309215"/>
          </a:xfrm>
        </p:spPr>
        <p:txBody>
          <a:bodyPr/>
          <a:lstStyle/>
          <a:p>
            <a:r>
              <a:rPr lang="es-GT" dirty="0"/>
              <a:t>Los pacientes tienen muchas necesidades </a:t>
            </a:r>
          </a:p>
          <a:p>
            <a:pPr lvl="1"/>
            <a:r>
              <a:rPr lang="es-GT" dirty="0"/>
              <a:t>La educación no se puede dar solamente en la clínica</a:t>
            </a:r>
          </a:p>
          <a:p>
            <a:pPr lvl="1"/>
            <a:r>
              <a:rPr lang="es-GT" dirty="0"/>
              <a:t>Apoyo social y crecimiento espiritual </a:t>
            </a:r>
          </a:p>
          <a:p>
            <a:endParaRPr lang="es-GT" dirty="0"/>
          </a:p>
          <a:p>
            <a:r>
              <a:rPr lang="es-GT" dirty="0"/>
              <a:t>Es difícil conocer la situación de los problemas sociales y espirituales porque las necesidades médicas son tan amplias </a:t>
            </a:r>
          </a:p>
          <a:p>
            <a:pPr marL="0" indent="0">
              <a:buNone/>
            </a:pPr>
            <a:endParaRPr lang="en-US" dirty="0"/>
          </a:p>
        </p:txBody>
      </p:sp>
      <p:pic>
        <p:nvPicPr>
          <p:cNvPr id="5" name="Picture 4">
            <a:extLst>
              <a:ext uri="{FF2B5EF4-FFF2-40B4-BE49-F238E27FC236}">
                <a16:creationId xmlns:a16="http://schemas.microsoft.com/office/drawing/2014/main" id="{3A6A7389-9BF3-1B47-9CB2-A52C28591365}"/>
              </a:ext>
            </a:extLst>
          </p:cNvPr>
          <p:cNvPicPr>
            <a:picLocks noChangeAspect="1"/>
          </p:cNvPicPr>
          <p:nvPr/>
        </p:nvPicPr>
        <p:blipFill>
          <a:blip r:embed="rId2"/>
          <a:stretch>
            <a:fillRect/>
          </a:stretch>
        </p:blipFill>
        <p:spPr>
          <a:xfrm>
            <a:off x="6561438" y="0"/>
            <a:ext cx="5630562" cy="3204939"/>
          </a:xfrm>
          <a:prstGeom prst="rect">
            <a:avLst/>
          </a:prstGeom>
        </p:spPr>
      </p:pic>
    </p:spTree>
    <p:extLst>
      <p:ext uri="{BB962C8B-B14F-4D97-AF65-F5344CB8AC3E}">
        <p14:creationId xmlns:p14="http://schemas.microsoft.com/office/powerpoint/2010/main" val="151528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{4DCA22A1-E248-3E49-9D0A-93651BC6A452}tf10001120</Template>
  <TotalTime>5548</TotalTime>
  <Words>4626</Words>
  <Application>Microsoft Macintosh PowerPoint</Application>
  <PresentationFormat>Widescreen</PresentationFormat>
  <Paragraphs>441</Paragraphs>
  <Slides>82</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Algerian</vt:lpstr>
      <vt:lpstr>Arial</vt:lpstr>
      <vt:lpstr>Calibri</vt:lpstr>
      <vt:lpstr>Gill Sans MT</vt:lpstr>
      <vt:lpstr>Wingdings</vt:lpstr>
      <vt:lpstr>Parcel</vt:lpstr>
      <vt:lpstr>Capacitación de CHW de categoría 1:  Alcance y promoción</vt:lpstr>
      <vt:lpstr>Sesión 1: Cómo abogan los CHW</vt:lpstr>
      <vt:lpstr> </vt:lpstr>
      <vt:lpstr>Objetivos </vt:lpstr>
      <vt:lpstr>pres¿Por qué está usted aquí?  entacionES</vt:lpstr>
      <vt:lpstr> como llegar a ser un chw en el estado de texas</vt:lpstr>
      <vt:lpstr>¿Qué son los CHw y qué hacen? </vt:lpstr>
      <vt:lpstr>Funciones de un CHW</vt:lpstr>
      <vt:lpstr> </vt:lpstr>
      <vt:lpstr>Socios comunitarios:  ¿Dónde buscar CHWs?</vt:lpstr>
      <vt:lpstr>Próximos pasos</vt:lpstr>
      <vt:lpstr>Preguntas, comentarios, preocupaciones</vt:lpstr>
      <vt:lpstr> </vt:lpstr>
      <vt:lpstr>Sesión #2: La importancia de la defensa de los CHW</vt:lpstr>
      <vt:lpstr>Introductions</vt:lpstr>
      <vt:lpstr>Announcements</vt:lpstr>
      <vt:lpstr>Objectives</vt:lpstr>
      <vt:lpstr>Objetivo #1:  EL VALOR DE LOS CHW - DEFINICIONES</vt:lpstr>
      <vt:lpstr>Abajo hay 4 Categorías de lo valioso de un CHW – ¿tiene usted un ejemplo?</vt:lpstr>
      <vt:lpstr>MIENTRAS USTED APOYA A OTROS, NOSOTROS LE APOYAREMOS: ¿Por qué?</vt:lpstr>
      <vt:lpstr>apoyándola: ENTRENAMIENTO</vt:lpstr>
      <vt:lpstr>Objetivo #2:  lo básico de zoom</vt:lpstr>
      <vt:lpstr>Los 10 PRINCIPALES  “no-No” en ZOOM</vt:lpstr>
      <vt:lpstr>Caso práctico</vt:lpstr>
      <vt:lpstr>Caso práctico</vt:lpstr>
      <vt:lpstr>Resumen de los objetivos de hoy</vt:lpstr>
      <vt:lpstr>Tarea</vt:lpstr>
      <vt:lpstr>  </vt:lpstr>
      <vt:lpstr>Sesión #3 Alcance:  Trabajando en el cuidado de la salud</vt:lpstr>
      <vt:lpstr>Escriba en la plataforma de conversación 1 o 2 cosas que aprendió de la lectura la semana pasada</vt:lpstr>
      <vt:lpstr>Anuncios</vt:lpstr>
      <vt:lpstr>objetivos</vt:lpstr>
      <vt:lpstr>Objetivo #1:  </vt:lpstr>
      <vt:lpstr>Tres mayores obstáculos en el acceso al cuidado de la salud</vt:lpstr>
      <vt:lpstr>Caso práctico</vt:lpstr>
      <vt:lpstr>PowerPoint Presentation</vt:lpstr>
      <vt:lpstr>Objectivo #2: defina HIPaA y PHI</vt:lpstr>
      <vt:lpstr>HIPAA</vt:lpstr>
      <vt:lpstr>Información de salud protegida: phi</vt:lpstr>
      <vt:lpstr>Caso práctico</vt:lpstr>
      <vt:lpstr> </vt:lpstr>
      <vt:lpstr> </vt:lpstr>
      <vt:lpstr>Objetivo #3</vt:lpstr>
      <vt:lpstr>¿por qué llaman los chw a los pacientes ?</vt:lpstr>
      <vt:lpstr>Caso práctico</vt:lpstr>
      <vt:lpstr>PowerPoint Presentation</vt:lpstr>
      <vt:lpstr>Resumen: reclutamiento</vt:lpstr>
      <vt:lpstr>Resumen de los objetivos de hoy</vt:lpstr>
      <vt:lpstr>Tarea</vt:lpstr>
      <vt:lpstr>  </vt:lpstr>
      <vt:lpstr>Sesión #4: Configuración del sitio de extensión</vt:lpstr>
      <vt:lpstr>Escriba en la plataforma de conversación 1 o 2 cosas que aprendió de la lectura la semana pasada</vt:lpstr>
      <vt:lpstr>Objetivos</vt:lpstr>
      <vt:lpstr>Anuncios</vt:lpstr>
      <vt:lpstr>Objetivo #1:    </vt:lpstr>
      <vt:lpstr>Elegibilidad</vt:lpstr>
      <vt:lpstr>como un CHW puede ayudar con la elegibilidad "PAP" medicamentos</vt:lpstr>
      <vt:lpstr>Objetivo #2:  </vt:lpstr>
      <vt:lpstr>Tarea</vt:lpstr>
      <vt:lpstr>Preguntas … comentarios</vt:lpstr>
      <vt:lpstr>Sesión #5: Divulgación  – Problemas del mundo real</vt:lpstr>
      <vt:lpstr>Escriba en la plataforma de conversación 1 o 2 cosas que aprendió de la lectura la semana pasada</vt:lpstr>
      <vt:lpstr>Objetivos</vt:lpstr>
      <vt:lpstr>anuncios</vt:lpstr>
      <vt:lpstr>Objetivo #1</vt:lpstr>
      <vt:lpstr>    escalones de necesidades  de la pirámide de maslow           Fuente: Desmet et al, 2020 </vt:lpstr>
      <vt:lpstr>Objetivo #2:  </vt:lpstr>
      <vt:lpstr>Definiciones</vt:lpstr>
      <vt:lpstr> </vt:lpstr>
      <vt:lpstr>Caso práctico</vt:lpstr>
      <vt:lpstr>  #1</vt:lpstr>
      <vt:lpstr>  #2</vt:lpstr>
      <vt:lpstr>Objetivo #3  </vt:lpstr>
      <vt:lpstr>Etapas de cambio</vt:lpstr>
      <vt:lpstr>¿cuáles son Los principales  estilos de aprendizaje?</vt:lpstr>
      <vt:lpstr>  </vt:lpstr>
      <vt:lpstr>Enseñando varios estilos de aprendizaje</vt:lpstr>
      <vt:lpstr>¿Qué clase de aprendiz es usted?</vt:lpstr>
      <vt:lpstr>Caso práctico</vt:lpstr>
      <vt:lpstr> </vt:lpstr>
      <vt:lpstr>Asignación de la lectura  para esta semana</vt:lpstr>
      <vt:lpstr>PREGUNTAS Y COMENTARIOS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Cardenas</dc:creator>
  <cp:lastModifiedBy>Elizabeth Cardenas</cp:lastModifiedBy>
  <cp:revision>468</cp:revision>
  <dcterms:created xsi:type="dcterms:W3CDTF">2022-03-21T14:53:34Z</dcterms:created>
  <dcterms:modified xsi:type="dcterms:W3CDTF">2022-12-19T23:03:28Z</dcterms:modified>
</cp:coreProperties>
</file>