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5"/>
  </p:notesMasterIdLst>
  <p:handoutMasterIdLst>
    <p:handoutMasterId r:id="rId16"/>
  </p:handoutMasterIdLst>
  <p:sldIdLst>
    <p:sldId id="256" r:id="rId5"/>
    <p:sldId id="261" r:id="rId6"/>
    <p:sldId id="285" r:id="rId7"/>
    <p:sldId id="278" r:id="rId8"/>
    <p:sldId id="287" r:id="rId9"/>
    <p:sldId id="260" r:id="rId10"/>
    <p:sldId id="286" r:id="rId11"/>
    <p:sldId id="288" r:id="rId12"/>
    <p:sldId id="284" r:id="rId13"/>
    <p:sldId id="265" r:id="rId14"/>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128" userDrawn="1">
          <p15:clr>
            <a:srgbClr val="A4A3A4"/>
          </p15:clr>
        </p15:guide>
        <p15:guide id="2" orient="horz" pos="9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A5A5"/>
    <a:srgbClr val="F2F1EE"/>
    <a:srgbClr val="BEB9AA"/>
    <a:srgbClr val="C0C9C2"/>
    <a:srgbClr val="AA9D92"/>
    <a:srgbClr val="D8D2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758F61-528A-43A3-9721-F7E5DE308509}" v="15" dt="2022-04-19T21:35:22.2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6" autoAdjust="0"/>
    <p:restoredTop sz="83693" autoAdjust="0"/>
  </p:normalViewPr>
  <p:slideViewPr>
    <p:cSldViewPr snapToGrid="0">
      <p:cViewPr varScale="1">
        <p:scale>
          <a:sx n="90" d="100"/>
          <a:sy n="90" d="100"/>
        </p:scale>
        <p:origin x="1194" y="78"/>
      </p:cViewPr>
      <p:guideLst>
        <p:guide pos="4128"/>
        <p:guide orient="horz" pos="960"/>
      </p:guideLst>
    </p:cSldViewPr>
  </p:slideViewPr>
  <p:outlineViewPr>
    <p:cViewPr>
      <p:scale>
        <a:sx n="33" d="100"/>
        <a:sy n="33" d="100"/>
      </p:scale>
      <p:origin x="0" y="-4027"/>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78" d="100"/>
          <a:sy n="78" d="100"/>
        </p:scale>
        <p:origin x="3234" y="11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56E6020-4209-49A3-9DC4-18264096E79F}"/>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a:extLst>
              <a:ext uri="{FF2B5EF4-FFF2-40B4-BE49-F238E27FC236}">
                <a16:creationId xmlns:a16="http://schemas.microsoft.com/office/drawing/2014/main" id="{E7797462-F1DD-4E64-BC14-F17A0F34B5AE}"/>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9232FC57-E1F8-4F59-A87C-2833007EAF57}" type="datetimeFigureOut">
              <a:rPr lang="en-US" smtClean="0"/>
              <a:t>4/20/2023</a:t>
            </a:fld>
            <a:endParaRPr lang="en-US"/>
          </a:p>
        </p:txBody>
      </p:sp>
      <p:sp>
        <p:nvSpPr>
          <p:cNvPr id="4" name="Footer Placeholder 3">
            <a:extLst>
              <a:ext uri="{FF2B5EF4-FFF2-40B4-BE49-F238E27FC236}">
                <a16:creationId xmlns:a16="http://schemas.microsoft.com/office/drawing/2014/main" id="{8075F0E3-AC70-4B5A-BCEB-9E3C021C86A0}"/>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a:extLst>
              <a:ext uri="{FF2B5EF4-FFF2-40B4-BE49-F238E27FC236}">
                <a16:creationId xmlns:a16="http://schemas.microsoft.com/office/drawing/2014/main" id="{748F68B5-925F-4468-95B3-EA77C29C3426}"/>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688A06BE-7519-4B21-9E1D-AE6D6E69C38F}" type="slidenum">
              <a:rPr lang="en-US" smtClean="0"/>
              <a:t>‹#›</a:t>
            </a:fld>
            <a:endParaRPr lang="en-US"/>
          </a:p>
        </p:txBody>
      </p:sp>
    </p:spTree>
    <p:extLst>
      <p:ext uri="{BB962C8B-B14F-4D97-AF65-F5344CB8AC3E}">
        <p14:creationId xmlns:p14="http://schemas.microsoft.com/office/powerpoint/2010/main" val="2157383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C98ACAC0-59EA-4916-9995-398D6BEB88C3}" type="datetimeFigureOut">
              <a:rPr lang="en-US" smtClean="0"/>
              <a:t>4/20/2023</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5A9B2C62-FE30-453D-946B-754E9E42C845}" type="slidenum">
              <a:rPr lang="en-US" smtClean="0"/>
              <a:t>‹#›</a:t>
            </a:fld>
            <a:endParaRPr lang="en-US"/>
          </a:p>
        </p:txBody>
      </p:sp>
    </p:spTree>
    <p:extLst>
      <p:ext uri="{BB962C8B-B14F-4D97-AF65-F5344CB8AC3E}">
        <p14:creationId xmlns:p14="http://schemas.microsoft.com/office/powerpoint/2010/main" val="2922326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noProof="0" dirty="0"/>
              <a:t>Bienvenidos una vez mas – y esperamos que los temas que hemos ido compartiendo con usted le estén ayudando.  Este mes estaremos hablando de la depresión y la ansiedad.  Son problemas que comúnmente nos afectan y que a veces son difíciles de aceptar e inclusive de identificar.  En nuestro esfuerzo por sacar adelante nuestras responsabilidades, no nos damos cuenta que estamos haciendo un esfuerzo mas intenso del que tendría una persona sin depresión…..o quizá si lo entendemos y sabemos que estamos deprimidos, pero no sabemos como o por donde empezar.</a:t>
            </a:r>
          </a:p>
          <a:p>
            <a:endParaRPr lang="es-MX" noProof="0" dirty="0"/>
          </a:p>
          <a:p>
            <a:r>
              <a:rPr lang="es-MX" noProof="0" dirty="0"/>
              <a:t>Este mes estaremos ayudándole a enfrentar y lidiar con este tema tan delicado.  En unos de los meses pasados repasamos un poco sobre este tema, pero siendo que es tan importante….queremos repasarlo y ampliar mas sobre lo que podemos hacer al respecto.  Si se identifica de alguna manera con estos síntomas o quiere mas información recuerde que su Promotor de Salud siempre está a su alcance y dispuesto a ayudarle.</a:t>
            </a:r>
          </a:p>
        </p:txBody>
      </p:sp>
      <p:sp>
        <p:nvSpPr>
          <p:cNvPr id="4" name="Slide Number Placeholder 3"/>
          <p:cNvSpPr>
            <a:spLocks noGrp="1"/>
          </p:cNvSpPr>
          <p:nvPr>
            <p:ph type="sldNum" sz="quarter" idx="5"/>
          </p:nvPr>
        </p:nvSpPr>
        <p:spPr/>
        <p:txBody>
          <a:bodyPr/>
          <a:lstStyle/>
          <a:p>
            <a:fld id="{5A9B2C62-FE30-453D-946B-754E9E42C845}" type="slidenum">
              <a:rPr lang="en-US" smtClean="0"/>
              <a:t>1</a:t>
            </a:fld>
            <a:endParaRPr lang="en-US"/>
          </a:p>
        </p:txBody>
      </p:sp>
    </p:spTree>
    <p:extLst>
      <p:ext uri="{BB962C8B-B14F-4D97-AF65-F5344CB8AC3E}">
        <p14:creationId xmlns:p14="http://schemas.microsoft.com/office/powerpoint/2010/main" val="1777375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noProof="0" dirty="0"/>
              <a:t>busque ayuda, cuídese y no se olvide que estamos a su disposición para ayudarle.</a:t>
            </a:r>
          </a:p>
          <a:p>
            <a:endParaRPr lang="es-MX" noProof="0" dirty="0"/>
          </a:p>
          <a:p>
            <a:r>
              <a:rPr lang="es-MX" noProof="0" dirty="0"/>
              <a:t>¡Hasta la próxima!</a:t>
            </a:r>
          </a:p>
        </p:txBody>
      </p:sp>
      <p:sp>
        <p:nvSpPr>
          <p:cNvPr id="4" name="Slide Number Placeholder 3"/>
          <p:cNvSpPr>
            <a:spLocks noGrp="1"/>
          </p:cNvSpPr>
          <p:nvPr>
            <p:ph type="sldNum" sz="quarter" idx="5"/>
          </p:nvPr>
        </p:nvSpPr>
        <p:spPr/>
        <p:txBody>
          <a:bodyPr/>
          <a:lstStyle/>
          <a:p>
            <a:fld id="{5A9B2C62-FE30-453D-946B-754E9E42C845}" type="slidenum">
              <a:rPr lang="en-US" smtClean="0"/>
              <a:t>10</a:t>
            </a:fld>
            <a:endParaRPr lang="en-US"/>
          </a:p>
        </p:txBody>
      </p:sp>
    </p:spTree>
    <p:extLst>
      <p:ext uri="{BB962C8B-B14F-4D97-AF65-F5344CB8AC3E}">
        <p14:creationId xmlns:p14="http://schemas.microsoft.com/office/powerpoint/2010/main" val="3719617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noProof="0" dirty="0"/>
              <a:t>Parece raro empezar de esta manera PERO ANTES de pensar en lo que es la depresión y la ansiedad….tenemos que ver lo que la depresión y la ansiedad NO SON.</a:t>
            </a:r>
          </a:p>
          <a:p>
            <a:endParaRPr lang="es-MX" noProof="0" dirty="0"/>
          </a:p>
          <a:p>
            <a:r>
              <a:rPr lang="es-MX" noProof="0" dirty="0"/>
              <a:t>Porque?  Porque en un estudio reciente de la Asociación Nacional de Salud Mental demostró que el 43% de las personas NO saben que la depresión y la ansiedad:</a:t>
            </a:r>
          </a:p>
          <a:p>
            <a:endParaRPr lang="es-MX" noProof="0" dirty="0"/>
          </a:p>
          <a:p>
            <a:r>
              <a:rPr lang="es-MX" noProof="0" dirty="0"/>
              <a:t>NO SON DEBILIDADES DE CARACTER</a:t>
            </a:r>
          </a:p>
          <a:p>
            <a:r>
              <a:rPr lang="es-MX" noProof="0" dirty="0"/>
              <a:t>NO SON FALTA DE ESPIRITUALIDAD</a:t>
            </a:r>
          </a:p>
          <a:p>
            <a:r>
              <a:rPr lang="es-MX" noProof="0" dirty="0"/>
              <a:t>NO SIGNIFICAN LOCURA</a:t>
            </a:r>
          </a:p>
          <a:p>
            <a:r>
              <a:rPr lang="es-MX" noProof="0" dirty="0"/>
              <a:t>NO SIGNIFICAN IGNORANCIA O MEDIOCRIDAD</a:t>
            </a:r>
          </a:p>
          <a:p>
            <a:r>
              <a:rPr lang="es-MX" noProof="0" dirty="0"/>
              <a:t>NO SIGNIFICAN UNA VIDA EN PECADO, y</a:t>
            </a:r>
          </a:p>
          <a:p>
            <a:r>
              <a:rPr lang="es-MX" noProof="0" dirty="0"/>
              <a:t>NO SIGNIFICAN FALTA DE ORACIÓN O COMUNIÓN CON DIOS!!!</a:t>
            </a:r>
          </a:p>
          <a:p>
            <a:endParaRPr lang="es-MX" noProof="0" dirty="0"/>
          </a:p>
          <a:p>
            <a:r>
              <a:rPr lang="es-MX" noProof="0" dirty="0"/>
              <a:t>Son enfermedades: como la diabetes, como la presión alta.  Sin embargo, hay mucho estigma con estas enfermedades!!  Tenemos que combatir estas ideas incorrectas y tomar acción en remediarlas – porque ignorarlas no hará que desaparezcan.</a:t>
            </a:r>
          </a:p>
          <a:p>
            <a:endParaRPr lang="es-MX" noProof="0" dirty="0"/>
          </a:p>
          <a:p>
            <a:r>
              <a:rPr lang="es-MX" noProof="0" dirty="0"/>
              <a:t>Son muchas veces fácilmente diagnosticadas por su doctor y necesitan ser manejadas de la manera correcta!  Así como su doctor puede ver su a1c, y puede diagnosticar su nivel de azúcar, así hay exámenes que en muchos casos pueden demostrar deficiencias vitamínicas que explican su depresión y ansiedad.  Sobre todo si usted es diabético o tiene historial familiar de diabetes, su posibilidades de lidiar con estas enfermedades de depresión y ansiedad aumentan!</a:t>
            </a:r>
          </a:p>
          <a:p>
            <a:endParaRPr lang="es-MX" noProof="0" dirty="0"/>
          </a:p>
          <a:p>
            <a:r>
              <a:rPr lang="es-MX" noProof="0" dirty="0"/>
              <a:t>Según </a:t>
            </a:r>
            <a:r>
              <a:rPr lang="es-MX" noProof="0" dirty="0" err="1"/>
              <a:t>WebMD</a:t>
            </a:r>
            <a:r>
              <a:rPr lang="es-MX" noProof="0" dirty="0"/>
              <a:t> las causas principales de estas enfermedades son:</a:t>
            </a:r>
          </a:p>
          <a:p>
            <a:endParaRPr lang="es-MX" noProof="0" dirty="0"/>
          </a:p>
          <a:p>
            <a:r>
              <a:rPr lang="es-MX" noProof="0" dirty="0"/>
              <a:t>Abuso en el pasado</a:t>
            </a:r>
          </a:p>
          <a:p>
            <a:r>
              <a:rPr lang="es-MX" noProof="0" dirty="0"/>
              <a:t>Edad  (las personas de la tercera edad son mas propensas)</a:t>
            </a:r>
          </a:p>
          <a:p>
            <a:r>
              <a:rPr lang="es-MX" noProof="0" dirty="0"/>
              <a:t>Medicamentos (algunos medicamentos contribuyen a la depresión y la ansiedad)</a:t>
            </a:r>
          </a:p>
          <a:p>
            <a:r>
              <a:rPr lang="es-MX" noProof="0" dirty="0"/>
              <a:t>Conflictos (ya sea familiares o de trabajo)</a:t>
            </a:r>
          </a:p>
          <a:p>
            <a:r>
              <a:rPr lang="es-MX" noProof="0" dirty="0"/>
              <a:t>Perdida de seres queridos</a:t>
            </a:r>
          </a:p>
          <a:p>
            <a:r>
              <a:rPr lang="es-MX" noProof="0" dirty="0"/>
              <a:t>Sexo (la mujeres son mas propensas – sin embargo no se ha descubierto por que)</a:t>
            </a:r>
          </a:p>
          <a:p>
            <a:r>
              <a:rPr lang="es-MX" noProof="0" dirty="0"/>
              <a:t>Genes (la historia familiar y la genética juegan un rol importante en estas enfermedades)</a:t>
            </a:r>
          </a:p>
          <a:p>
            <a:r>
              <a:rPr lang="es-MX" noProof="0" dirty="0"/>
              <a:t>Eventos mayores (como el cambio de ciudad o país, el divorcio, el retiro o la perdida del trabajo)</a:t>
            </a:r>
          </a:p>
          <a:p>
            <a:r>
              <a:rPr lang="es-MX" noProof="0" dirty="0"/>
              <a:t>El abuso del alcohol u otras sustancias</a:t>
            </a:r>
          </a:p>
          <a:p>
            <a:r>
              <a:rPr lang="es-MX" noProof="0" dirty="0"/>
              <a:t>Enfermedades crónicas, deficiencias vitamínicas o desbalances hormonales</a:t>
            </a:r>
          </a:p>
          <a:p>
            <a:r>
              <a:rPr lang="es-MX" noProof="0" dirty="0"/>
              <a:t>Problemas como el aislamiento y la soledad (como con eventos recientemente experimentados como el COVID – que han contribuido mucho al distanciamiento social)</a:t>
            </a:r>
          </a:p>
          <a:p>
            <a:endParaRPr lang="es-MX" noProof="0" dirty="0"/>
          </a:p>
          <a:p>
            <a:r>
              <a:rPr lang="es-MX" noProof="0" dirty="0"/>
              <a:t>Nada a simple vista puede indicarnos cual es la razón….no podemos juzgar o castigarnos a nosotros mismos como débiles por causa de nuestra genética verdad??  Tampoco podemos prevenir la mayoría de las causas que acabamos de ver.  Entonces vamos a aprender lo que si es la depresión y ansiedad para entonces aprender lo que podemos hacer para ayudarnos a nosotros mismos.</a:t>
            </a:r>
          </a:p>
          <a:p>
            <a:endParaRPr lang="es-MX" noProof="0" dirty="0"/>
          </a:p>
          <a:p>
            <a:endParaRPr lang="es-MX" noProof="0" dirty="0"/>
          </a:p>
          <a:p>
            <a:endParaRPr lang="es-MX" noProof="0" dirty="0"/>
          </a:p>
          <a:p>
            <a:endParaRPr lang="es-MX" noProof="0" dirty="0"/>
          </a:p>
          <a:p>
            <a:endParaRPr lang="es-MX" noProof="0" dirty="0"/>
          </a:p>
        </p:txBody>
      </p:sp>
      <p:sp>
        <p:nvSpPr>
          <p:cNvPr id="4" name="Slide Number Placeholder 3"/>
          <p:cNvSpPr>
            <a:spLocks noGrp="1"/>
          </p:cNvSpPr>
          <p:nvPr>
            <p:ph type="sldNum" sz="quarter" idx="5"/>
          </p:nvPr>
        </p:nvSpPr>
        <p:spPr/>
        <p:txBody>
          <a:bodyPr/>
          <a:lstStyle/>
          <a:p>
            <a:fld id="{5A9B2C62-FE30-453D-946B-754E9E42C845}" type="slidenum">
              <a:rPr lang="en-US" smtClean="0"/>
              <a:t>2</a:t>
            </a:fld>
            <a:endParaRPr lang="en-US"/>
          </a:p>
        </p:txBody>
      </p:sp>
    </p:spTree>
    <p:extLst>
      <p:ext uri="{BB962C8B-B14F-4D97-AF65-F5344CB8AC3E}">
        <p14:creationId xmlns:p14="http://schemas.microsoft.com/office/powerpoint/2010/main" val="3346661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noProof="0" dirty="0"/>
              <a:t>¿Que es la depresión y la ansiedad?  Empecemos por definir estas palabras – ya que a veces tenemos la impresión equivocada de ellas….</a:t>
            </a:r>
          </a:p>
          <a:p>
            <a:endParaRPr lang="es-MX" noProof="0" dirty="0"/>
          </a:p>
          <a:p>
            <a:r>
              <a:rPr lang="es-MX" noProof="0" dirty="0"/>
              <a:t>Según el Instituto Nacional de Salud Mental (NIMH) la depresión es un desorden común pero muy serio.  Causa síntomas que afecta como nos sentimos, como pensamos, y como manejamos actividades diarias como dormir, comer, o trabajar. </a:t>
            </a:r>
          </a:p>
          <a:p>
            <a:endParaRPr lang="es-MX" noProof="0" dirty="0"/>
          </a:p>
          <a:p>
            <a:r>
              <a:rPr lang="es-MX" noProof="0" dirty="0"/>
              <a:t>La depresión es una enfermedad seria – no es el solo sentirse triste por unos pocos días….son sentimientos que nos incapacitan y que duran por semanas, meses o hasta años.  Según Medline hay mas de 19 millones de adolescentes y adultos en los Estados Unidos que tiene depresión con síntomas que no mejoran y persisten en afectar la vida diaria de las personas. </a:t>
            </a:r>
          </a:p>
          <a:p>
            <a:endParaRPr lang="es-MX" noProof="0" dirty="0"/>
          </a:p>
          <a:p>
            <a:r>
              <a:rPr lang="es-MX" noProof="0" dirty="0"/>
              <a:t>La ansiedad es el sentimiento de terror, miedo, o desasosiego.  Puede llegar a causar palpitaciones rápidas y el sentimiento de inquietud y de sentirse tenso y estresado.</a:t>
            </a:r>
          </a:p>
          <a:p>
            <a:endParaRPr lang="es-MX" noProof="0" dirty="0"/>
          </a:p>
          <a:p>
            <a:endParaRPr lang="es-MX" noProof="0" dirty="0"/>
          </a:p>
        </p:txBody>
      </p:sp>
      <p:sp>
        <p:nvSpPr>
          <p:cNvPr id="4" name="Slide Number Placeholder 3"/>
          <p:cNvSpPr>
            <a:spLocks noGrp="1"/>
          </p:cNvSpPr>
          <p:nvPr>
            <p:ph type="sldNum" sz="quarter" idx="5"/>
          </p:nvPr>
        </p:nvSpPr>
        <p:spPr/>
        <p:txBody>
          <a:bodyPr/>
          <a:lstStyle/>
          <a:p>
            <a:fld id="{5A9B2C62-FE30-453D-946B-754E9E42C845}" type="slidenum">
              <a:rPr lang="en-US" smtClean="0"/>
              <a:t>3</a:t>
            </a:fld>
            <a:endParaRPr lang="en-US"/>
          </a:p>
        </p:txBody>
      </p:sp>
    </p:spTree>
    <p:extLst>
      <p:ext uri="{BB962C8B-B14F-4D97-AF65-F5344CB8AC3E}">
        <p14:creationId xmlns:p14="http://schemas.microsoft.com/office/powerpoint/2010/main" val="3181469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300" dirty="0"/>
              <a:t>Los síntomas mas comunes de una persona con depresión según Medline son:</a:t>
            </a:r>
          </a:p>
          <a:p>
            <a:endParaRPr lang="es-MX" sz="1300" dirty="0"/>
          </a:p>
          <a:p>
            <a:pPr marL="302066" indent="-302066">
              <a:buFont typeface="Arial" panose="020B0604020202020204" pitchFamily="34" charset="0"/>
              <a:buChar char="•"/>
            </a:pPr>
            <a:r>
              <a:rPr lang="es-MX" sz="1300" dirty="0"/>
              <a:t>Sentimientos de tristeza o vacío</a:t>
            </a:r>
          </a:p>
          <a:p>
            <a:pPr marL="302066" indent="-302066">
              <a:buFont typeface="Arial" panose="020B0604020202020204" pitchFamily="34" charset="0"/>
              <a:buChar char="•"/>
            </a:pPr>
            <a:r>
              <a:rPr lang="es-MX" sz="1300" dirty="0"/>
              <a:t>Perdidas de interés en la vida cotidiana</a:t>
            </a:r>
          </a:p>
          <a:p>
            <a:pPr marL="302066" indent="-302066">
              <a:buFont typeface="Arial" panose="020B0604020202020204" pitchFamily="34" charset="0"/>
              <a:buChar char="•"/>
            </a:pPr>
            <a:r>
              <a:rPr lang="es-MX" sz="1300" dirty="0"/>
              <a:t>No comer o comer más de lo necesario</a:t>
            </a:r>
          </a:p>
          <a:p>
            <a:pPr marL="302066" indent="-302066">
              <a:buFont typeface="Arial" panose="020B0604020202020204" pitchFamily="34" charset="0"/>
              <a:buChar char="•"/>
            </a:pPr>
            <a:r>
              <a:rPr lang="es-MX" sz="1300" dirty="0"/>
              <a:t>No dormir o dormir mucho</a:t>
            </a:r>
          </a:p>
          <a:p>
            <a:pPr marL="302066" indent="-302066">
              <a:buFont typeface="Arial" panose="020B0604020202020204" pitchFamily="34" charset="0"/>
              <a:buChar char="•"/>
            </a:pPr>
            <a:r>
              <a:rPr lang="es-MX" sz="1300" dirty="0"/>
              <a:t>Sentirse muy cansado</a:t>
            </a:r>
          </a:p>
          <a:p>
            <a:pPr marL="302066" indent="-302066">
              <a:buFont typeface="Arial" panose="020B0604020202020204" pitchFamily="34" charset="0"/>
              <a:buChar char="•"/>
            </a:pPr>
            <a:r>
              <a:rPr lang="es-MX" sz="1300" dirty="0"/>
              <a:t>Sentirse irritable, ansioso, desesperanzado o culpable</a:t>
            </a:r>
          </a:p>
          <a:p>
            <a:pPr marL="302066" indent="-302066">
              <a:buFont typeface="Arial" panose="020B0604020202020204" pitchFamily="34" charset="0"/>
              <a:buChar char="•"/>
            </a:pPr>
            <a:r>
              <a:rPr lang="es-MX" sz="1300" dirty="0"/>
              <a:t>Dolores de cabeza, cólicos, o problemas digestivos</a:t>
            </a:r>
          </a:p>
          <a:p>
            <a:pPr marL="302066" indent="-302066">
              <a:buFont typeface="Arial" panose="020B0604020202020204" pitchFamily="34" charset="0"/>
              <a:buChar char="•"/>
            </a:pPr>
            <a:r>
              <a:rPr lang="es-MX" sz="1300" dirty="0"/>
              <a:t>Pensamientos de muerte o suicidio</a:t>
            </a:r>
          </a:p>
          <a:p>
            <a:pPr marL="302066" indent="-302066">
              <a:buFont typeface="Arial" panose="020B0604020202020204" pitchFamily="34" charset="0"/>
              <a:buChar char="•"/>
            </a:pPr>
            <a:endParaRPr lang="es-MX" sz="1300" dirty="0"/>
          </a:p>
          <a:p>
            <a:endParaRPr lang="es-MX" sz="1300" dirty="0"/>
          </a:p>
          <a:p>
            <a:r>
              <a:rPr lang="es-MX" sz="1300" dirty="0"/>
              <a:t> </a:t>
            </a:r>
          </a:p>
        </p:txBody>
      </p:sp>
      <p:sp>
        <p:nvSpPr>
          <p:cNvPr id="4" name="Slide Number Placeholder 3"/>
          <p:cNvSpPr>
            <a:spLocks noGrp="1"/>
          </p:cNvSpPr>
          <p:nvPr>
            <p:ph type="sldNum" sz="quarter" idx="5"/>
          </p:nvPr>
        </p:nvSpPr>
        <p:spPr/>
        <p:txBody>
          <a:bodyPr/>
          <a:lstStyle/>
          <a:p>
            <a:fld id="{5A9B2C62-FE30-453D-946B-754E9E42C845}" type="slidenum">
              <a:rPr lang="en-US" smtClean="0"/>
              <a:t>4</a:t>
            </a:fld>
            <a:endParaRPr lang="en-US"/>
          </a:p>
        </p:txBody>
      </p:sp>
    </p:spTree>
    <p:extLst>
      <p:ext uri="{BB962C8B-B14F-4D97-AF65-F5344CB8AC3E}">
        <p14:creationId xmlns:p14="http://schemas.microsoft.com/office/powerpoint/2010/main" val="3585175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dirty="0"/>
              <a:t>Algunos de los síntomas de la ansiedad son parecidos a la depresión pero otros son distintos.  El </a:t>
            </a:r>
            <a:r>
              <a:rPr lang="es-MX" noProof="0" dirty="0"/>
              <a:t>Instituto Nacional de Salud Mental (NIMH) nos da la siguiente lista:</a:t>
            </a:r>
            <a:endParaRPr lang="es-MX" dirty="0"/>
          </a:p>
          <a:p>
            <a:endParaRPr lang="es-MX" dirty="0"/>
          </a:p>
          <a:p>
            <a:pPr>
              <a:buFont typeface="Arial" panose="020B0604020202020204" pitchFamily="34" charset="0"/>
              <a:buChar char="•"/>
            </a:pPr>
            <a:r>
              <a:rPr lang="es-MX" sz="1300" dirty="0"/>
              <a:t>Excesiva preocupación por cosas cotidianas</a:t>
            </a:r>
          </a:p>
          <a:p>
            <a:pPr>
              <a:buFont typeface="Arial" panose="020B0604020202020204" pitchFamily="34" charset="0"/>
              <a:buChar char="•"/>
            </a:pPr>
            <a:r>
              <a:rPr lang="es-MX" sz="1300" dirty="0"/>
              <a:t>Problemas para controlar preocupaciones o sentimientos de nerviosismo</a:t>
            </a:r>
          </a:p>
          <a:p>
            <a:pPr>
              <a:buFont typeface="Arial" panose="020B0604020202020204" pitchFamily="34" charset="0"/>
              <a:buChar char="•"/>
            </a:pPr>
            <a:r>
              <a:rPr lang="es-MX" sz="1300" dirty="0"/>
              <a:t>Sentimientos de inquietud o dificultad para relajarse</a:t>
            </a:r>
          </a:p>
          <a:p>
            <a:pPr>
              <a:buFont typeface="Arial" panose="020B0604020202020204" pitchFamily="34" charset="0"/>
              <a:buChar char="•"/>
            </a:pPr>
            <a:r>
              <a:rPr lang="es-MX" sz="1300" dirty="0"/>
              <a:t>Problemas de concentración, cansancio</a:t>
            </a:r>
          </a:p>
          <a:p>
            <a:pPr>
              <a:buFont typeface="Arial" panose="020B0604020202020204" pitchFamily="34" charset="0"/>
              <a:buChar char="•"/>
            </a:pPr>
            <a:r>
              <a:rPr lang="es-MX" sz="1300" dirty="0"/>
              <a:t>Problemas para dormir o permanecer dormido</a:t>
            </a:r>
          </a:p>
          <a:p>
            <a:pPr>
              <a:buFont typeface="Arial" panose="020B0604020202020204" pitchFamily="34" charset="0"/>
              <a:buChar char="•"/>
            </a:pPr>
            <a:r>
              <a:rPr lang="es-MX" sz="1300" dirty="0"/>
              <a:t>Irritabilidad, nerviosismo, mareos o falta</a:t>
            </a:r>
            <a:br>
              <a:rPr lang="es-MX" sz="1300" dirty="0"/>
            </a:br>
            <a:r>
              <a:rPr lang="es-MX" sz="1300" dirty="0"/>
              <a:t>de aire, sudar mucho, </a:t>
            </a:r>
          </a:p>
          <a:p>
            <a:pPr>
              <a:buFont typeface="Arial" panose="020B0604020202020204" pitchFamily="34" charset="0"/>
              <a:buChar char="•"/>
            </a:pPr>
            <a:r>
              <a:rPr lang="es-MX" sz="1300" dirty="0"/>
              <a:t>Necesidad de ir al baño a menudo</a:t>
            </a:r>
          </a:p>
          <a:p>
            <a:endParaRPr lang="es-MX" dirty="0"/>
          </a:p>
          <a:p>
            <a:r>
              <a:rPr lang="es-MX" dirty="0"/>
              <a:t>Los niños y los adolescentes con el trastorno de ansiedad generalizada a menudo se preocupan excesivamente sobre:</a:t>
            </a:r>
          </a:p>
          <a:p>
            <a:pPr>
              <a:buFont typeface="Arial" panose="020B0604020202020204" pitchFamily="34" charset="0"/>
              <a:buChar char="•"/>
            </a:pPr>
            <a:r>
              <a:rPr lang="es-MX" dirty="0"/>
              <a:t>Su rendimiento, como en la escuela o en los deportes</a:t>
            </a:r>
          </a:p>
          <a:p>
            <a:pPr>
              <a:buFont typeface="Arial" panose="020B0604020202020204" pitchFamily="34" charset="0"/>
              <a:buChar char="•"/>
            </a:pPr>
            <a:r>
              <a:rPr lang="es-MX" dirty="0"/>
              <a:t>Peleas familiares o presión excesiva de los padres</a:t>
            </a:r>
          </a:p>
          <a:p>
            <a:pPr>
              <a:buFont typeface="Arial" panose="020B0604020202020204" pitchFamily="34" charset="0"/>
              <a:buChar char="•"/>
            </a:pPr>
            <a:r>
              <a:rPr lang="es-MX" dirty="0"/>
              <a:t>Catástrofes, como balaceras, terremotos o guerras</a:t>
            </a:r>
          </a:p>
          <a:p>
            <a:endParaRPr lang="es-MX" dirty="0"/>
          </a:p>
          <a:p>
            <a:r>
              <a:rPr lang="es-MX" dirty="0"/>
              <a:t>Los adultos con este trastorno a menudo son sumamente nerviosos sobre situaciones diarias como:</a:t>
            </a:r>
          </a:p>
          <a:p>
            <a:pPr>
              <a:buFont typeface="Arial" panose="020B0604020202020204" pitchFamily="34" charset="0"/>
              <a:buChar char="•"/>
            </a:pPr>
            <a:r>
              <a:rPr lang="es-MX" dirty="0"/>
              <a:t>Seguridad laboral o el rendimiento en el trabajo</a:t>
            </a:r>
          </a:p>
          <a:p>
            <a:pPr>
              <a:buFont typeface="Arial" panose="020B0604020202020204" pitchFamily="34" charset="0"/>
              <a:buChar char="•"/>
            </a:pPr>
            <a:r>
              <a:rPr lang="es-MX" dirty="0"/>
              <a:t>Salud</a:t>
            </a:r>
          </a:p>
          <a:p>
            <a:pPr>
              <a:buFont typeface="Arial" panose="020B0604020202020204" pitchFamily="34" charset="0"/>
              <a:buChar char="•"/>
            </a:pPr>
            <a:r>
              <a:rPr lang="es-MX" dirty="0"/>
              <a:t>Finanzas</a:t>
            </a:r>
          </a:p>
          <a:p>
            <a:pPr>
              <a:buFont typeface="Arial" panose="020B0604020202020204" pitchFamily="34" charset="0"/>
              <a:buChar char="•"/>
            </a:pPr>
            <a:r>
              <a:rPr lang="es-MX" dirty="0"/>
              <a:t>Salud y bienestar de sus hijos</a:t>
            </a:r>
          </a:p>
          <a:p>
            <a:pPr>
              <a:buFont typeface="Arial" panose="020B0604020202020204" pitchFamily="34" charset="0"/>
              <a:buChar char="•"/>
            </a:pPr>
            <a:r>
              <a:rPr lang="es-MX" dirty="0"/>
              <a:t>Atrasarse</a:t>
            </a:r>
          </a:p>
          <a:p>
            <a:pPr>
              <a:buFont typeface="Arial" panose="020B0604020202020204" pitchFamily="34" charset="0"/>
              <a:buChar char="•"/>
            </a:pPr>
            <a:r>
              <a:rPr lang="es-MX" dirty="0"/>
              <a:t>Completar las tareas del hogar y cumplir con otras responsabilidades</a:t>
            </a:r>
          </a:p>
          <a:p>
            <a:pPr>
              <a:buFont typeface="Arial" panose="020B0604020202020204" pitchFamily="34" charset="0"/>
              <a:buChar char="•"/>
            </a:pPr>
            <a:endParaRPr lang="es-MX" dirty="0"/>
          </a:p>
          <a:p>
            <a:r>
              <a:rPr lang="es-MX" dirty="0"/>
              <a:t>Tanto los niños como los adultos con el trastorno de ansiedad generalizada pueden experimentar síntomas físicos que dificultan su funcionamiento y que interfieren con la vida diaria.</a:t>
            </a:r>
          </a:p>
          <a:p>
            <a:endParaRPr lang="es-MX" dirty="0"/>
          </a:p>
        </p:txBody>
      </p:sp>
      <p:sp>
        <p:nvSpPr>
          <p:cNvPr id="4" name="Slide Number Placeholder 3"/>
          <p:cNvSpPr>
            <a:spLocks noGrp="1"/>
          </p:cNvSpPr>
          <p:nvPr>
            <p:ph type="sldNum" sz="quarter" idx="5"/>
          </p:nvPr>
        </p:nvSpPr>
        <p:spPr/>
        <p:txBody>
          <a:bodyPr/>
          <a:lstStyle/>
          <a:p>
            <a:fld id="{5A9B2C62-FE30-453D-946B-754E9E42C845}" type="slidenum">
              <a:rPr lang="en-US" smtClean="0"/>
              <a:t>5</a:t>
            </a:fld>
            <a:endParaRPr lang="en-US"/>
          </a:p>
        </p:txBody>
      </p:sp>
    </p:spTree>
    <p:extLst>
      <p:ext uri="{BB962C8B-B14F-4D97-AF65-F5344CB8AC3E}">
        <p14:creationId xmlns:p14="http://schemas.microsoft.com/office/powerpoint/2010/main" val="1684072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s-MX" noProof="0" dirty="0"/>
              <a:t>Esto puede sonar como demasiado…..sobre todo si usted ya esta experimentando algunos de estos síntomas….quizá se sienta frustrado y quiera huir del problema pensando que no hay manera de solucionarlo, pero si la hay!  ¿Entonces que podemos hacer al respecto?</a:t>
            </a:r>
          </a:p>
          <a:p>
            <a:pPr defTabSz="966612">
              <a:defRPr/>
            </a:pPr>
            <a:endParaRPr lang="es-MX" noProof="0" dirty="0"/>
          </a:p>
          <a:p>
            <a:pPr defTabSz="966612">
              <a:defRPr/>
            </a:pPr>
            <a:r>
              <a:rPr lang="es-MX" noProof="0" dirty="0"/>
              <a:t>La depresión y la ansiedad pueden llegar a ser difíciles de combatir sobre todo si lo intentamos solos….hable con su promotor de salud, con su doctor, o con su pastor – debe hablar con alguien que tenga alguna experiencia en lidiar con estas situaciones!  Lo mas importante es romper el silencio – muchas veces logramos aparentar que todo está bien – pero no es la manera en la que fuimos creados:  ¿recuerda usted que la biblia habla de que Dios nos hizo para vivir en comunidad?  Durante la creación, en Genesis 2:18 Dios dijo: “no es bueno que el hombre esté solo, le haré ayuda idónea”.  Esto se refiere al hombre y la mujer…no es bueno que como humanos estemos solos.  Esto no fue solamente una observación para hacerle una pareja a Adán…..también tiene un significado mas profundo: que Dios nos hizo para vivir en comunidad – no solos.  Debemos buscar ser parte de la comunidad, inclusive de alguna iglesia!  Ahí podremos comenzar a hacer lo que necesitamos para empezar a mejorar nuestra salud mental – con la ayuda de otros a su alrededor que puedan animarle e intervenir para ayudarle a mejorar su salud.  Sin embargo debemos hablar con alguien por que en estos momentos de depresión y ansiedad es difícil armarse de valor para integrarse a la comunidad….necesitamos a alguien que nos anime, que ore por nosotros y ante quien seamos responsables….ese promotor o amigo puede ser la clave …</a:t>
            </a:r>
          </a:p>
          <a:p>
            <a:endParaRPr lang="es-MX" dirty="0"/>
          </a:p>
        </p:txBody>
      </p:sp>
      <p:sp>
        <p:nvSpPr>
          <p:cNvPr id="4" name="Slide Number Placeholder 3"/>
          <p:cNvSpPr>
            <a:spLocks noGrp="1"/>
          </p:cNvSpPr>
          <p:nvPr>
            <p:ph type="sldNum" sz="quarter" idx="5"/>
          </p:nvPr>
        </p:nvSpPr>
        <p:spPr/>
        <p:txBody>
          <a:bodyPr/>
          <a:lstStyle/>
          <a:p>
            <a:fld id="{5A9B2C62-FE30-453D-946B-754E9E42C845}" type="slidenum">
              <a:rPr lang="en-US" smtClean="0"/>
              <a:t>6</a:t>
            </a:fld>
            <a:endParaRPr lang="en-US"/>
          </a:p>
        </p:txBody>
      </p:sp>
    </p:spTree>
    <p:extLst>
      <p:ext uri="{BB962C8B-B14F-4D97-AF65-F5344CB8AC3E}">
        <p14:creationId xmlns:p14="http://schemas.microsoft.com/office/powerpoint/2010/main" val="3215091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noProof="0" dirty="0"/>
              <a:t>Un punto serio e importante:</a:t>
            </a:r>
          </a:p>
          <a:p>
            <a:endParaRPr lang="es-MX" noProof="0" dirty="0"/>
          </a:p>
          <a:p>
            <a:r>
              <a:rPr lang="es-MX" noProof="0" dirty="0"/>
              <a:t>Si usted siente que usted o un ser querido está en peligro de lastimarse a si mismo o lastimar a otros….</a:t>
            </a:r>
          </a:p>
          <a:p>
            <a:endParaRPr lang="es-MX" noProof="0" dirty="0"/>
          </a:p>
          <a:p>
            <a:r>
              <a:rPr lang="es-MX" noProof="0" dirty="0"/>
              <a:t>llame al:</a:t>
            </a:r>
          </a:p>
          <a:p>
            <a:endParaRPr lang="es-MX" noProof="0" dirty="0"/>
          </a:p>
          <a:p>
            <a:r>
              <a:rPr lang="es-MX" noProof="0" dirty="0"/>
              <a:t>888-628-9454</a:t>
            </a:r>
          </a:p>
          <a:p>
            <a:endParaRPr lang="es-MX" noProof="0" dirty="0"/>
          </a:p>
          <a:p>
            <a:r>
              <a:rPr lang="es-MX" noProof="0" dirty="0"/>
              <a:t>O para adolescentes puede llamar al </a:t>
            </a:r>
          </a:p>
          <a:p>
            <a:r>
              <a:rPr lang="es-MX" noProof="0" dirty="0"/>
              <a:t>832-416-1199</a:t>
            </a:r>
          </a:p>
          <a:p>
            <a:r>
              <a:rPr lang="es-MX" noProof="0" dirty="0"/>
              <a:t>envíe textos a</a:t>
            </a:r>
          </a:p>
          <a:p>
            <a:r>
              <a:rPr lang="es-MX" noProof="0" dirty="0"/>
              <a:t>281-201-4430</a:t>
            </a:r>
          </a:p>
          <a:p>
            <a:endParaRPr lang="es-MX" noProof="0" dirty="0"/>
          </a:p>
          <a:p>
            <a:r>
              <a:rPr lang="es-MX" noProof="0" dirty="0"/>
              <a:t>Ofrecen ayuda en ingles y español así que no dude en llamar.</a:t>
            </a:r>
          </a:p>
        </p:txBody>
      </p:sp>
      <p:sp>
        <p:nvSpPr>
          <p:cNvPr id="4" name="Slide Number Placeholder 3"/>
          <p:cNvSpPr>
            <a:spLocks noGrp="1"/>
          </p:cNvSpPr>
          <p:nvPr>
            <p:ph type="sldNum" sz="quarter" idx="5"/>
          </p:nvPr>
        </p:nvSpPr>
        <p:spPr/>
        <p:txBody>
          <a:bodyPr/>
          <a:lstStyle/>
          <a:p>
            <a:fld id="{5A9B2C62-FE30-453D-946B-754E9E42C845}" type="slidenum">
              <a:rPr lang="en-US" smtClean="0"/>
              <a:t>7</a:t>
            </a:fld>
            <a:endParaRPr lang="en-US"/>
          </a:p>
        </p:txBody>
      </p:sp>
    </p:spTree>
    <p:extLst>
      <p:ext uri="{BB962C8B-B14F-4D97-AF65-F5344CB8AC3E}">
        <p14:creationId xmlns:p14="http://schemas.microsoft.com/office/powerpoint/2010/main" val="3322906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noProof="0" dirty="0"/>
              <a:t>Siempre es muy importante hacer un plan de pasos vamos a seguir….pasos logrables y medibles recuerda?</a:t>
            </a:r>
          </a:p>
          <a:p>
            <a:endParaRPr lang="es-MX" noProof="0" dirty="0"/>
          </a:p>
          <a:p>
            <a:r>
              <a:rPr lang="es-MX" noProof="0" dirty="0"/>
              <a:t>No Podemos salir de la depresión o controlar nuestra ansiedad solos….llame a su promotor de salud – su promotor le apoyará sin juzgar, le proveerá recursos, le ayudará con oración y le indicará paso a paso lo que puede hacer para manejar su depresión y su ansiedad….</a:t>
            </a:r>
          </a:p>
          <a:p>
            <a:endParaRPr lang="es-MX" noProof="0" dirty="0"/>
          </a:p>
          <a:p>
            <a:r>
              <a:rPr lang="es-MX" noProof="0" dirty="0"/>
              <a:t>Haga una cita y hable con su doctor de su problema y cualquier duda que tenga….su doctor hará primeramente algunos exámenes necesarios para poder determinar si hay un problema físico y resolverlo y luego determinará si será necesario añadir o no algún medicamento (si teme al medicamento no se preocupe mucho….hay muchos cambios que le pueden ayudar y que se pueden hacer ANTES de determinar si necesita medicamento).</a:t>
            </a:r>
          </a:p>
          <a:p>
            <a:endParaRPr lang="es-MX" noProof="0" dirty="0"/>
          </a:p>
          <a:p>
            <a:r>
              <a:rPr lang="es-MX" noProof="0" dirty="0"/>
              <a:t>¡Duerma bien!  Muchos de nuestros problemas físicos, incluyendo la depresión y la ansiedad, son aminorados al establecer una rutina saludable de dormir.  Dormir a la misma hora y levantarse siempre a la misma hora (permitiendo un promedio de 7 a 9 horas de sueño diario) pueden hacer un GRAN cambio en sus síntomas.  Si tiene problemas de insomnio hable con su doctor al respecto – esto puede tener un gran impacto en su salud.</a:t>
            </a:r>
          </a:p>
          <a:p>
            <a:endParaRPr lang="es-MX" noProof="0" dirty="0"/>
          </a:p>
          <a:p>
            <a:r>
              <a:rPr lang="es-MX" noProof="0" dirty="0"/>
              <a:t>¡Aliméntese mas saludablemente!  Mucho mas importante que eliminar cosas de su rutina de alimentación, es el AÑADIR frutas y verduras a sus comidas.  Concéntrense en añadir 2 porciones de verduras a cada plato de comida y un vaso de agua.  Empiece comiendo primero las verduras y tomando esa agua …. Después coma lo demás que está en su platillo – su salud va a mejorar y su estado de ánimo va a empezar a cambiar.</a:t>
            </a:r>
          </a:p>
          <a:p>
            <a:endParaRPr lang="es-MX" noProof="0" dirty="0"/>
          </a:p>
          <a:p>
            <a:r>
              <a:rPr lang="es-MX" noProof="0" dirty="0"/>
              <a:t>¡Muévase mas!  Si sufre de depresión o ansiedad – el salir de la casa, respirar aire y moverse por lo menos por 15 a 30 minutos diarios es indispensable.  Ponga una meta en su rutina – busque un lugar en camino a casa y pare ahí ANTES de llegar a su casa – será mas fácil hacerlo de esta manera que salir ya que haya llegado a la casa.</a:t>
            </a:r>
          </a:p>
          <a:p>
            <a:endParaRPr lang="es-MX" noProof="0" dirty="0"/>
          </a:p>
        </p:txBody>
      </p:sp>
      <p:sp>
        <p:nvSpPr>
          <p:cNvPr id="4" name="Slide Number Placeholder 3"/>
          <p:cNvSpPr>
            <a:spLocks noGrp="1"/>
          </p:cNvSpPr>
          <p:nvPr>
            <p:ph type="sldNum" sz="quarter" idx="5"/>
          </p:nvPr>
        </p:nvSpPr>
        <p:spPr/>
        <p:txBody>
          <a:bodyPr/>
          <a:lstStyle/>
          <a:p>
            <a:fld id="{5A9B2C62-FE30-453D-946B-754E9E42C845}" type="slidenum">
              <a:rPr lang="en-US" smtClean="0"/>
              <a:t>8</a:t>
            </a:fld>
            <a:endParaRPr lang="en-US"/>
          </a:p>
        </p:txBody>
      </p:sp>
    </p:spTree>
    <p:extLst>
      <p:ext uri="{BB962C8B-B14F-4D97-AF65-F5344CB8AC3E}">
        <p14:creationId xmlns:p14="http://schemas.microsoft.com/office/powerpoint/2010/main" val="1641567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s-MX" dirty="0"/>
              <a:t>Cuando se sienta triste o solo,</a:t>
            </a:r>
            <a:r>
              <a:rPr lang="es-MX" noProof="0" dirty="0"/>
              <a:t> hable con alguien – conéctese con la comunidad – no trate de solo sobrevivir o sobrellevar la vida.  Pida ayuda!</a:t>
            </a:r>
          </a:p>
          <a:p>
            <a:pPr defTabSz="966612">
              <a:defRPr/>
            </a:pPr>
            <a:endParaRPr lang="es-MX" noProof="0" dirty="0"/>
          </a:p>
          <a:p>
            <a:pPr defTabSz="966612">
              <a:defRPr/>
            </a:pPr>
            <a:r>
              <a:rPr lang="es-MX" noProof="0" dirty="0"/>
              <a:t>Estos son solo unos pocos de los consejo mas prácticos que podemos darle, pero hay mucha ayuda a través de las iglesia de su comunidad, de su clínica y de sus promotores de salud!</a:t>
            </a:r>
          </a:p>
          <a:p>
            <a:pPr defTabSz="966612">
              <a:defRPr/>
            </a:pPr>
            <a:endParaRPr lang="es-MX" noProof="0" dirty="0"/>
          </a:p>
          <a:p>
            <a:pPr defTabSz="966612">
              <a:defRPr/>
            </a:pPr>
            <a:r>
              <a:rPr lang="es-MX" noProof="0" dirty="0"/>
              <a:t>¡Llámenos!</a:t>
            </a:r>
          </a:p>
          <a:p>
            <a:pPr defTabSz="966612">
              <a:defRPr/>
            </a:pPr>
            <a:endParaRPr lang="es-MX" noProof="0" dirty="0"/>
          </a:p>
          <a:p>
            <a:endParaRPr lang="es-MX" dirty="0"/>
          </a:p>
        </p:txBody>
      </p:sp>
      <p:sp>
        <p:nvSpPr>
          <p:cNvPr id="4" name="Slide Number Placeholder 3"/>
          <p:cNvSpPr>
            <a:spLocks noGrp="1"/>
          </p:cNvSpPr>
          <p:nvPr>
            <p:ph type="sldNum" sz="quarter" idx="5"/>
          </p:nvPr>
        </p:nvSpPr>
        <p:spPr/>
        <p:txBody>
          <a:bodyPr/>
          <a:lstStyle/>
          <a:p>
            <a:fld id="{5A9B2C62-FE30-453D-946B-754E9E42C845}" type="slidenum">
              <a:rPr lang="en-US" smtClean="0"/>
              <a:t>9</a:t>
            </a:fld>
            <a:endParaRPr lang="en-US"/>
          </a:p>
        </p:txBody>
      </p:sp>
    </p:spTree>
    <p:extLst>
      <p:ext uri="{BB962C8B-B14F-4D97-AF65-F5344CB8AC3E}">
        <p14:creationId xmlns:p14="http://schemas.microsoft.com/office/powerpoint/2010/main" val="2303843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accent2"/>
        </a:solidFill>
        <a:effectLst/>
      </p:bgPr>
    </p:bg>
    <p:spTree>
      <p:nvGrpSpPr>
        <p:cNvPr id="1" name=""/>
        <p:cNvGrpSpPr/>
        <p:nvPr/>
      </p:nvGrpSpPr>
      <p:grpSpPr>
        <a:xfrm>
          <a:off x="0" y="0"/>
          <a:ext cx="0" cy="0"/>
          <a:chOff x="0" y="0"/>
          <a:chExt cx="0" cy="0"/>
        </a:xfrm>
      </p:grpSpPr>
      <p:sp>
        <p:nvSpPr>
          <p:cNvPr id="12" name="Text Placeholder 21">
            <a:extLst>
              <a:ext uri="{FF2B5EF4-FFF2-40B4-BE49-F238E27FC236}">
                <a16:creationId xmlns:a16="http://schemas.microsoft.com/office/drawing/2014/main" id="{F2964EA8-200F-47C5-90C2-1DBA3D6D7CDB}"/>
              </a:ext>
            </a:extLst>
          </p:cNvPr>
          <p:cNvSpPr>
            <a:spLocks noGrp="1"/>
          </p:cNvSpPr>
          <p:nvPr>
            <p:ph type="body" sz="quarter" idx="12"/>
          </p:nvPr>
        </p:nvSpPr>
        <p:spPr>
          <a:xfrm>
            <a:off x="1028700" y="5078187"/>
            <a:ext cx="3222058" cy="964620"/>
          </a:xfrm>
        </p:spPr>
        <p:txBody>
          <a:bodyPr>
            <a:noAutofit/>
          </a:bodyPr>
          <a:lstStyle>
            <a:lvl1pPr marL="0" indent="0">
              <a:buNone/>
              <a:defRPr sz="1400">
                <a:solidFill>
                  <a:schemeClr val="accent2">
                    <a:lumMod val="50000"/>
                  </a:schemeClr>
                </a:solidFill>
              </a:defRPr>
            </a:lvl1pPr>
            <a:lvl2pPr marL="457200" indent="0">
              <a:buNone/>
              <a:defRPr sz="1400">
                <a:solidFill>
                  <a:schemeClr val="bg2">
                    <a:lumMod val="50000"/>
                  </a:schemeClr>
                </a:solidFill>
              </a:defRPr>
            </a:lvl2pPr>
            <a:lvl3pPr marL="914400" indent="0">
              <a:buNone/>
              <a:defRPr sz="1400">
                <a:solidFill>
                  <a:schemeClr val="bg2">
                    <a:lumMod val="50000"/>
                  </a:schemeClr>
                </a:solidFill>
              </a:defRPr>
            </a:lvl3pPr>
            <a:lvl4pPr marL="1371600" indent="0">
              <a:buNone/>
              <a:defRPr sz="1400">
                <a:solidFill>
                  <a:schemeClr val="bg2">
                    <a:lumMod val="50000"/>
                  </a:schemeClr>
                </a:solidFill>
              </a:defRPr>
            </a:lvl4pPr>
            <a:lvl5pPr marL="1828800" indent="0">
              <a:buNone/>
              <a:defRPr sz="1400">
                <a:solidFill>
                  <a:schemeClr val="bg2">
                    <a:lumMod val="50000"/>
                  </a:schemeClr>
                </a:solidFill>
              </a:defRPr>
            </a:lvl5pPr>
          </a:lstStyle>
          <a:p>
            <a:pPr lvl="0"/>
            <a:r>
              <a:rPr lang="en-US"/>
              <a:t>Click to edit Master text styles</a:t>
            </a:r>
          </a:p>
        </p:txBody>
      </p:sp>
      <p:sp>
        <p:nvSpPr>
          <p:cNvPr id="13" name="Picture Placeholder 19">
            <a:extLst>
              <a:ext uri="{FF2B5EF4-FFF2-40B4-BE49-F238E27FC236}">
                <a16:creationId xmlns:a16="http://schemas.microsoft.com/office/drawing/2014/main" id="{7878E298-5074-4E51-993E-34931A897F12}"/>
              </a:ext>
            </a:extLst>
          </p:cNvPr>
          <p:cNvSpPr>
            <a:spLocks noGrp="1"/>
          </p:cNvSpPr>
          <p:nvPr>
            <p:ph type="pic" sz="quarter" idx="11"/>
          </p:nvPr>
        </p:nvSpPr>
        <p:spPr>
          <a:xfrm>
            <a:off x="6221413" y="0"/>
            <a:ext cx="4941887" cy="5726113"/>
          </a:xfrm>
        </p:spPr>
        <p:txBody>
          <a:bodyPr/>
          <a:lstStyle/>
          <a:p>
            <a:r>
              <a:rPr lang="en-US"/>
              <a:t>Click icon to add picture</a:t>
            </a:r>
            <a:endParaRPr lang="en-US" dirty="0"/>
          </a:p>
        </p:txBody>
      </p:sp>
      <p:cxnSp>
        <p:nvCxnSpPr>
          <p:cNvPr id="15" name="Straight Connector 14">
            <a:extLst>
              <a:ext uri="{FF2B5EF4-FFF2-40B4-BE49-F238E27FC236}">
                <a16:creationId xmlns:a16="http://schemas.microsoft.com/office/drawing/2014/main" id="{42D26D0E-18C6-4DB1-B3A5-75E29BD65B17}"/>
              </a:ext>
            </a:extLst>
          </p:cNvPr>
          <p:cNvCxnSpPr>
            <a:cxnSpLocks/>
          </p:cNvCxnSpPr>
          <p:nvPr userDrawn="1"/>
        </p:nvCxnSpPr>
        <p:spPr>
          <a:xfrm>
            <a:off x="1028700" y="457211"/>
            <a:ext cx="1142999" cy="0"/>
          </a:xfrm>
          <a:prstGeom prst="line">
            <a:avLst/>
          </a:prstGeom>
          <a:noFill/>
          <a:ln w="15875" cap="flat" cmpd="sng" algn="ctr">
            <a:solidFill>
              <a:schemeClr val="accent2">
                <a:lumMod val="50000"/>
              </a:schemeClr>
            </a:solidFill>
            <a:prstDash val="solid"/>
            <a:miter lim="800000"/>
          </a:ln>
          <a:effectLst/>
        </p:spPr>
      </p:cxnSp>
      <p:sp>
        <p:nvSpPr>
          <p:cNvPr id="2" name="Title 1">
            <a:extLst>
              <a:ext uri="{FF2B5EF4-FFF2-40B4-BE49-F238E27FC236}">
                <a16:creationId xmlns:a16="http://schemas.microsoft.com/office/drawing/2014/main" id="{3989B90B-5C3C-4760-9360-5AE10BF87B9D}"/>
              </a:ext>
            </a:extLst>
          </p:cNvPr>
          <p:cNvSpPr>
            <a:spLocks noGrp="1"/>
          </p:cNvSpPr>
          <p:nvPr>
            <p:ph type="title"/>
          </p:nvPr>
        </p:nvSpPr>
        <p:spPr>
          <a:xfrm>
            <a:off x="914513" y="876299"/>
            <a:ext cx="5181486" cy="2242441"/>
          </a:xfrm>
        </p:spPr>
        <p:txBody>
          <a:bodyPr vert="horz" lIns="91440" tIns="45720" rIns="91440" bIns="45720" rtlCol="0" anchor="t">
            <a:normAutofit/>
          </a:bodyPr>
          <a:lstStyle>
            <a:lvl1pPr>
              <a:lnSpc>
                <a:spcPct val="90000"/>
              </a:lnSpc>
              <a:defRPr lang="en-US" sz="7200">
                <a:solidFill>
                  <a:schemeClr val="accent2">
                    <a:lumMod val="50000"/>
                  </a:schemeClr>
                </a:solidFill>
                <a:ea typeface="+mn-ea"/>
                <a:cs typeface="+mn-cs"/>
              </a:defRPr>
            </a:lvl1pPr>
          </a:lstStyle>
          <a:p>
            <a:pPr marL="0" lvl="0" indent="0">
              <a:lnSpc>
                <a:spcPts val="6500"/>
              </a:lnSpc>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291649857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3 Column">
    <p:bg>
      <p:bgPr>
        <a:solidFill>
          <a:schemeClr val="accent1"/>
        </a:solidFill>
        <a:effectLst/>
      </p:bgPr>
    </p:bg>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0337C3D7-7DDB-42A8-901A-EC153DD27458}"/>
              </a:ext>
            </a:extLst>
          </p:cNvPr>
          <p:cNvSpPr>
            <a:spLocks noGrp="1"/>
          </p:cNvSpPr>
          <p:nvPr>
            <p:ph type="pic" sz="quarter" idx="10"/>
          </p:nvPr>
        </p:nvSpPr>
        <p:spPr>
          <a:xfrm>
            <a:off x="6210300" y="0"/>
            <a:ext cx="4953000" cy="3302000"/>
          </a:xfrm>
        </p:spPr>
        <p:txBody>
          <a:bodyPr/>
          <a:lstStyle/>
          <a:p>
            <a:r>
              <a:rPr lang="en-US"/>
              <a:t>Click icon to add picture</a:t>
            </a:r>
          </a:p>
        </p:txBody>
      </p:sp>
      <p:sp>
        <p:nvSpPr>
          <p:cNvPr id="10" name="Content Placeholder 2">
            <a:extLst>
              <a:ext uri="{FF2B5EF4-FFF2-40B4-BE49-F238E27FC236}">
                <a16:creationId xmlns:a16="http://schemas.microsoft.com/office/drawing/2014/main" id="{27B95226-A076-4D55-B408-1389A2F8C7A0}"/>
              </a:ext>
            </a:extLst>
          </p:cNvPr>
          <p:cNvSpPr>
            <a:spLocks noGrp="1"/>
          </p:cNvSpPr>
          <p:nvPr>
            <p:ph idx="4294967295" hasCustomPrompt="1"/>
          </p:nvPr>
        </p:nvSpPr>
        <p:spPr>
          <a:xfrm>
            <a:off x="1028700" y="3556002"/>
            <a:ext cx="3108960" cy="2286000"/>
          </a:xfrm>
        </p:spPr>
        <p:txBody>
          <a:bodyPr>
            <a:normAutofit/>
          </a:bodyPr>
          <a:lstStyle>
            <a:lvl1pPr>
              <a:defRPr>
                <a:solidFill>
                  <a:schemeClr val="accent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rPr>
              <a:t>Insert text</a:t>
            </a:r>
            <a:endParaRPr lang="en-US" sz="1400" dirty="0">
              <a:solidFill>
                <a:srgbClr val="C0C9C2">
                  <a:lumMod val="50000"/>
                </a:srgbClr>
              </a:solidFill>
              <a:latin typeface="Biome Light" panose="020B0303030204020804" pitchFamily="34" charset="0"/>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endParaRPr lang="en-US" sz="1600" dirty="0">
              <a:solidFill>
                <a:schemeClr val="tx2">
                  <a:lumMod val="50000"/>
                </a:schemeClr>
              </a:solidFill>
              <a:latin typeface="Biome Light" panose="020B0303030204020804" pitchFamily="34" charset="0"/>
              <a:cs typeface="Biome Light" panose="020B0303030204020804" pitchFamily="34" charset="0"/>
            </a:endParaRPr>
          </a:p>
        </p:txBody>
      </p:sp>
      <p:sp>
        <p:nvSpPr>
          <p:cNvPr id="14" name="Content Placeholder 2">
            <a:extLst>
              <a:ext uri="{FF2B5EF4-FFF2-40B4-BE49-F238E27FC236}">
                <a16:creationId xmlns:a16="http://schemas.microsoft.com/office/drawing/2014/main" id="{86673F10-179D-4539-AA33-AE34EC0457EF}"/>
              </a:ext>
            </a:extLst>
          </p:cNvPr>
          <p:cNvSpPr>
            <a:spLocks noGrp="1"/>
          </p:cNvSpPr>
          <p:nvPr>
            <p:ph idx="4294967295" hasCustomPrompt="1"/>
          </p:nvPr>
        </p:nvSpPr>
        <p:spPr>
          <a:xfrm>
            <a:off x="4541520" y="3556001"/>
            <a:ext cx="3108960" cy="2285999"/>
          </a:xfrm>
        </p:spPr>
        <p:txBody>
          <a:bodyPr>
            <a:normAutofit/>
          </a:bodyPr>
          <a:lstStyle>
            <a:lvl1pPr>
              <a:defRPr>
                <a:solidFill>
                  <a:schemeClr val="accent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rPr>
              <a:t>Insert text</a:t>
            </a:r>
            <a:endParaRPr lang="en-US" sz="1400" dirty="0">
              <a:solidFill>
                <a:srgbClr val="C0C9C2">
                  <a:lumMod val="50000"/>
                </a:srgbClr>
              </a:solidFill>
              <a:latin typeface="Biome Light" panose="020B0303030204020804" pitchFamily="34" charset="0"/>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endParaRPr lang="en-US" sz="1600" dirty="0">
              <a:solidFill>
                <a:schemeClr val="tx2">
                  <a:lumMod val="50000"/>
                </a:schemeClr>
              </a:solidFill>
              <a:latin typeface="Biome Light" panose="020B0303030204020804" pitchFamily="34" charset="0"/>
              <a:cs typeface="Biome Light" panose="020B0303030204020804" pitchFamily="34" charset="0"/>
            </a:endParaRPr>
          </a:p>
        </p:txBody>
      </p:sp>
      <p:sp>
        <p:nvSpPr>
          <p:cNvPr id="19" name="Content Placeholder 2">
            <a:extLst>
              <a:ext uri="{FF2B5EF4-FFF2-40B4-BE49-F238E27FC236}">
                <a16:creationId xmlns:a16="http://schemas.microsoft.com/office/drawing/2014/main" id="{EB6CFC30-1A59-4D28-9E30-0FF7D632C6A2}"/>
              </a:ext>
            </a:extLst>
          </p:cNvPr>
          <p:cNvSpPr>
            <a:spLocks noGrp="1"/>
          </p:cNvSpPr>
          <p:nvPr>
            <p:ph idx="4294967295" hasCustomPrompt="1"/>
          </p:nvPr>
        </p:nvSpPr>
        <p:spPr>
          <a:xfrm>
            <a:off x="8054340" y="3556001"/>
            <a:ext cx="3108960" cy="2285999"/>
          </a:xfrm>
        </p:spPr>
        <p:txBody>
          <a:bodyPr>
            <a:normAutofit/>
          </a:bodyPr>
          <a:lstStyle>
            <a:lvl1pPr>
              <a:defRPr>
                <a:solidFill>
                  <a:schemeClr val="accent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rPr>
              <a:t>Insert text</a:t>
            </a:r>
            <a:endParaRPr lang="en-US" sz="1400" dirty="0">
              <a:solidFill>
                <a:srgbClr val="C0C9C2">
                  <a:lumMod val="50000"/>
                </a:srgbClr>
              </a:solidFill>
              <a:latin typeface="Biome Light" panose="020B0303030204020804" pitchFamily="34" charset="0"/>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endParaRPr lang="en-US" sz="1600" dirty="0">
              <a:solidFill>
                <a:schemeClr val="tx2">
                  <a:lumMod val="50000"/>
                </a:schemeClr>
              </a:solidFill>
              <a:latin typeface="Biome Light" panose="020B0303030204020804" pitchFamily="34" charset="0"/>
              <a:cs typeface="Biome Light" panose="020B0303030204020804" pitchFamily="34" charset="0"/>
            </a:endParaRPr>
          </a:p>
        </p:txBody>
      </p:sp>
      <p:sp>
        <p:nvSpPr>
          <p:cNvPr id="24" name="Date Placeholder 3">
            <a:extLst>
              <a:ext uri="{FF2B5EF4-FFF2-40B4-BE49-F238E27FC236}">
                <a16:creationId xmlns:a16="http://schemas.microsoft.com/office/drawing/2014/main" id="{C4F3CC75-F9FA-4F77-9DD5-7E6C0F5C9829}"/>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199D1A0-04AB-4DD4-B9DB-BDEC5E64C94C}" type="datetime1">
              <a:rPr lang="en-US" smtClean="0"/>
              <a:t>4/20/2023</a:t>
            </a:fld>
            <a:endParaRPr lang="en-US" dirty="0"/>
          </a:p>
        </p:txBody>
      </p:sp>
      <p:sp>
        <p:nvSpPr>
          <p:cNvPr id="25" name="Slide Number Placeholder 5">
            <a:extLst>
              <a:ext uri="{FF2B5EF4-FFF2-40B4-BE49-F238E27FC236}">
                <a16:creationId xmlns:a16="http://schemas.microsoft.com/office/drawing/2014/main" id="{93B5B65C-5DE0-4F81-8115-758CDB591FA7}"/>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11" name="Title 1">
            <a:extLst>
              <a:ext uri="{FF2B5EF4-FFF2-40B4-BE49-F238E27FC236}">
                <a16:creationId xmlns:a16="http://schemas.microsoft.com/office/drawing/2014/main" id="{EF4A2ACE-2D85-4F78-818F-BBA6F6F0CC53}"/>
              </a:ext>
            </a:extLst>
          </p:cNvPr>
          <p:cNvSpPr>
            <a:spLocks noGrp="1"/>
          </p:cNvSpPr>
          <p:nvPr>
            <p:ph type="title" hasCustomPrompt="1"/>
          </p:nvPr>
        </p:nvSpPr>
        <p:spPr>
          <a:xfrm>
            <a:off x="895530" y="539225"/>
            <a:ext cx="3924300" cy="2434386"/>
          </a:xfrm>
        </p:spPr>
        <p:txBody>
          <a:bodyPr vert="horz" lIns="91440" tIns="45720" rIns="91440" bIns="45720" rtlCol="0" anchor="ctr">
            <a:normAutofit/>
          </a:bodyPr>
          <a:lstStyle>
            <a:lvl1pPr>
              <a:defRPr lang="en-US" sz="7200" dirty="0">
                <a:solidFill>
                  <a:schemeClr val="accent2">
                    <a:lumMod val="50000"/>
                  </a:schemeClr>
                </a:solidFill>
                <a:latin typeface="+mn-lt"/>
                <a:ea typeface="+mn-ea"/>
                <a:cs typeface="+mn-cs"/>
              </a:defRPr>
            </a:lvl1pPr>
          </a:lstStyle>
          <a:p>
            <a:pPr marL="0" lvl="0" indent="0">
              <a:spcBef>
                <a:spcPts val="1000"/>
              </a:spcBef>
              <a:buFont typeface="Arial" panose="020B0604020202020204" pitchFamily="34" charset="0"/>
            </a:pPr>
            <a:r>
              <a:rPr lang="en-US" dirty="0"/>
              <a:t>Click to add title</a:t>
            </a:r>
          </a:p>
        </p:txBody>
      </p:sp>
      <p:cxnSp>
        <p:nvCxnSpPr>
          <p:cNvPr id="3" name="Straight Connector 2">
            <a:extLst>
              <a:ext uri="{FF2B5EF4-FFF2-40B4-BE49-F238E27FC236}">
                <a16:creationId xmlns:a16="http://schemas.microsoft.com/office/drawing/2014/main" id="{E4DCD8D3-DF79-446E-9961-5797EE888B4C}"/>
              </a:ext>
            </a:extLst>
          </p:cNvPr>
          <p:cNvCxnSpPr>
            <a:cxnSpLocks/>
          </p:cNvCxnSpPr>
          <p:nvPr userDrawn="1"/>
        </p:nvCxnSpPr>
        <p:spPr>
          <a:xfrm>
            <a:off x="1028700" y="457211"/>
            <a:ext cx="1142999" cy="0"/>
          </a:xfrm>
          <a:prstGeom prst="line">
            <a:avLst/>
          </a:prstGeom>
          <a:ln w="158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9200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mmary">
    <p:bg>
      <p:bgPr>
        <a:solidFill>
          <a:schemeClr val="accent2"/>
        </a:solidFill>
        <a:effectLst/>
      </p:bgPr>
    </p:bg>
    <p:spTree>
      <p:nvGrpSpPr>
        <p:cNvPr id="1" name=""/>
        <p:cNvGrpSpPr/>
        <p:nvPr/>
      </p:nvGrpSpPr>
      <p:grpSpPr>
        <a:xfrm>
          <a:off x="0" y="0"/>
          <a:ext cx="0" cy="0"/>
          <a:chOff x="0" y="0"/>
          <a:chExt cx="0" cy="0"/>
        </a:xfrm>
      </p:grpSpPr>
      <p:sp>
        <p:nvSpPr>
          <p:cNvPr id="15" name="Date Placeholder 3">
            <a:extLst>
              <a:ext uri="{FF2B5EF4-FFF2-40B4-BE49-F238E27FC236}">
                <a16:creationId xmlns:a16="http://schemas.microsoft.com/office/drawing/2014/main" id="{FCB4EDDC-C544-421C-905C-A4D40D98A51D}"/>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F53EA80-260A-4EE9-83BB-E6DD04DEA906}" type="datetime1">
              <a:rPr lang="en-US" smtClean="0"/>
              <a:t>4/20/2023</a:t>
            </a:fld>
            <a:endParaRPr lang="en-US" dirty="0"/>
          </a:p>
        </p:txBody>
      </p:sp>
      <p:sp>
        <p:nvSpPr>
          <p:cNvPr id="16" name="Slide Number Placeholder 5">
            <a:extLst>
              <a:ext uri="{FF2B5EF4-FFF2-40B4-BE49-F238E27FC236}">
                <a16:creationId xmlns:a16="http://schemas.microsoft.com/office/drawing/2014/main" id="{D9CBFDBF-2D2B-469A-9B2F-72F90474FB6D}"/>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2" name="Title 1">
            <a:extLst>
              <a:ext uri="{FF2B5EF4-FFF2-40B4-BE49-F238E27FC236}">
                <a16:creationId xmlns:a16="http://schemas.microsoft.com/office/drawing/2014/main" id="{E1BA55D6-2810-4163-9D43-FEDA674E2D4C}"/>
              </a:ext>
            </a:extLst>
          </p:cNvPr>
          <p:cNvSpPr>
            <a:spLocks noGrp="1"/>
          </p:cNvSpPr>
          <p:nvPr>
            <p:ph type="title" hasCustomPrompt="1"/>
          </p:nvPr>
        </p:nvSpPr>
        <p:spPr>
          <a:xfrm>
            <a:off x="896829" y="573503"/>
            <a:ext cx="10156826" cy="1369591"/>
          </a:xfrm>
        </p:spPr>
        <p:txBody>
          <a:bodyPr vert="horz" lIns="91440" tIns="45720" rIns="91440" bIns="45720" rtlCol="0" anchor="ctr">
            <a:noAutofit/>
          </a:bodyPr>
          <a:lstStyle>
            <a:lvl1pPr>
              <a:defRPr lang="en-US" sz="7200">
                <a:solidFill>
                  <a:schemeClr val="accent2">
                    <a:lumMod val="50000"/>
                  </a:schemeClr>
                </a:solidFill>
                <a:latin typeface="+mn-lt"/>
                <a:ea typeface="+mn-ea"/>
                <a:cs typeface="+mn-cs"/>
              </a:defRPr>
            </a:lvl1pPr>
          </a:lstStyle>
          <a:p>
            <a:pPr lvl="0"/>
            <a:r>
              <a:rPr lang="en-US" dirty="0"/>
              <a:t>Click to add title</a:t>
            </a:r>
          </a:p>
        </p:txBody>
      </p:sp>
      <p:cxnSp>
        <p:nvCxnSpPr>
          <p:cNvPr id="3" name="Straight Connector 2">
            <a:extLst>
              <a:ext uri="{FF2B5EF4-FFF2-40B4-BE49-F238E27FC236}">
                <a16:creationId xmlns:a16="http://schemas.microsoft.com/office/drawing/2014/main" id="{C9E87E0B-D644-4037-B322-715C648BAD3B}"/>
              </a:ext>
            </a:extLst>
          </p:cNvPr>
          <p:cNvCxnSpPr>
            <a:cxnSpLocks/>
          </p:cNvCxnSpPr>
          <p:nvPr userDrawn="1"/>
        </p:nvCxnSpPr>
        <p:spPr>
          <a:xfrm>
            <a:off x="1028700" y="457211"/>
            <a:ext cx="1142999" cy="0"/>
          </a:xfrm>
          <a:prstGeom prst="line">
            <a:avLst/>
          </a:prstGeom>
          <a:ln w="158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6419592"/>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act">
    <p:bg>
      <p:bgPr>
        <a:solidFill>
          <a:schemeClr val="bg2"/>
        </a:solidFill>
        <a:effectLst/>
      </p:bgPr>
    </p:bg>
    <p:spTree>
      <p:nvGrpSpPr>
        <p:cNvPr id="1" name=""/>
        <p:cNvGrpSpPr/>
        <p:nvPr/>
      </p:nvGrpSpPr>
      <p:grpSpPr>
        <a:xfrm>
          <a:off x="0" y="0"/>
          <a:ext cx="0" cy="0"/>
          <a:chOff x="0" y="0"/>
          <a:chExt cx="0" cy="0"/>
        </a:xfrm>
      </p:grpSpPr>
      <p:sp>
        <p:nvSpPr>
          <p:cNvPr id="9" name="Picture Placeholder 15">
            <a:extLst>
              <a:ext uri="{FF2B5EF4-FFF2-40B4-BE49-F238E27FC236}">
                <a16:creationId xmlns:a16="http://schemas.microsoft.com/office/drawing/2014/main" id="{940246AD-CE4F-4FD8-BCF6-5BA9ED62ACDA}"/>
              </a:ext>
            </a:extLst>
          </p:cNvPr>
          <p:cNvSpPr>
            <a:spLocks noGrp="1"/>
          </p:cNvSpPr>
          <p:nvPr>
            <p:ph type="pic" sz="quarter" idx="11"/>
          </p:nvPr>
        </p:nvSpPr>
        <p:spPr>
          <a:xfrm>
            <a:off x="6210300" y="3543302"/>
            <a:ext cx="4953000" cy="2849562"/>
          </a:xfrm>
        </p:spPr>
        <p:txBody>
          <a:bodyPr/>
          <a:lstStyle/>
          <a:p>
            <a:r>
              <a:rPr lang="en-US"/>
              <a:t>Click icon to add picture</a:t>
            </a:r>
            <a:endParaRPr lang="en-US" dirty="0"/>
          </a:p>
        </p:txBody>
      </p:sp>
      <p:sp>
        <p:nvSpPr>
          <p:cNvPr id="10" name="Picture Placeholder 13">
            <a:extLst>
              <a:ext uri="{FF2B5EF4-FFF2-40B4-BE49-F238E27FC236}">
                <a16:creationId xmlns:a16="http://schemas.microsoft.com/office/drawing/2014/main" id="{F8ECBB79-D5D3-4ECE-99F9-1B6834629E46}"/>
              </a:ext>
            </a:extLst>
          </p:cNvPr>
          <p:cNvSpPr>
            <a:spLocks noGrp="1"/>
          </p:cNvSpPr>
          <p:nvPr>
            <p:ph type="pic" sz="quarter" idx="10"/>
          </p:nvPr>
        </p:nvSpPr>
        <p:spPr>
          <a:xfrm>
            <a:off x="6210300" y="465138"/>
            <a:ext cx="4953000" cy="2849562"/>
          </a:xfrm>
        </p:spPr>
        <p:txBody>
          <a:bodyPr/>
          <a:lstStyle/>
          <a:p>
            <a:r>
              <a:rPr lang="en-US"/>
              <a:t>Click icon to add picture</a:t>
            </a:r>
            <a:endParaRPr lang="en-US" dirty="0"/>
          </a:p>
        </p:txBody>
      </p:sp>
      <p:sp>
        <p:nvSpPr>
          <p:cNvPr id="11" name="Text Placeholder 22">
            <a:extLst>
              <a:ext uri="{FF2B5EF4-FFF2-40B4-BE49-F238E27FC236}">
                <a16:creationId xmlns:a16="http://schemas.microsoft.com/office/drawing/2014/main" id="{C667C6DE-A3D4-4738-B7FC-43FB39FD7A28}"/>
              </a:ext>
            </a:extLst>
          </p:cNvPr>
          <p:cNvSpPr>
            <a:spLocks noGrp="1"/>
          </p:cNvSpPr>
          <p:nvPr>
            <p:ph type="body" sz="quarter" idx="15" hasCustomPrompt="1"/>
          </p:nvPr>
        </p:nvSpPr>
        <p:spPr>
          <a:xfrm>
            <a:off x="761917" y="517972"/>
            <a:ext cx="2956560" cy="1333500"/>
          </a:xfrm>
        </p:spPr>
        <p:txBody>
          <a:bodyPr>
            <a:noAutofit/>
          </a:bodyPr>
          <a:lstStyle>
            <a:lvl1pPr marL="0" indent="0">
              <a:lnSpc>
                <a:spcPct val="90000"/>
              </a:lnSpc>
              <a:buNone/>
              <a:defRPr sz="8800" b="1">
                <a:solidFill>
                  <a:schemeClr val="bg1"/>
                </a:solidFill>
              </a:defRPr>
            </a:lvl1pPr>
          </a:lstStyle>
          <a:p>
            <a:pPr lvl="0"/>
            <a:r>
              <a:rPr lang="en-US" dirty="0"/>
              <a:t>01</a:t>
            </a:r>
          </a:p>
        </p:txBody>
      </p:sp>
      <p:sp>
        <p:nvSpPr>
          <p:cNvPr id="12" name="Text Placeholder 18">
            <a:extLst>
              <a:ext uri="{FF2B5EF4-FFF2-40B4-BE49-F238E27FC236}">
                <a16:creationId xmlns:a16="http://schemas.microsoft.com/office/drawing/2014/main" id="{12C18C04-19C8-4ECC-83E8-6E65128CEF48}"/>
              </a:ext>
            </a:extLst>
          </p:cNvPr>
          <p:cNvSpPr>
            <a:spLocks noGrp="1"/>
          </p:cNvSpPr>
          <p:nvPr>
            <p:ph type="body" sz="quarter" idx="13"/>
          </p:nvPr>
        </p:nvSpPr>
        <p:spPr>
          <a:xfrm>
            <a:off x="1040130" y="2009776"/>
            <a:ext cx="3924300" cy="2849562"/>
          </a:xfrm>
        </p:spPr>
        <p:txBody>
          <a:bodyPr>
            <a:normAutofit/>
          </a:bodyPr>
          <a:lstStyle>
            <a:lvl1pPr marL="0" indent="0">
              <a:buNone/>
              <a:defRPr sz="1600">
                <a:solidFill>
                  <a:schemeClr val="tx2">
                    <a:lumMod val="50000"/>
                  </a:schemeClr>
                </a:solidFill>
              </a:defRPr>
            </a:lvl1pPr>
            <a:lvl2pPr marL="457200" indent="0">
              <a:buNone/>
              <a:defRPr sz="2000">
                <a:solidFill>
                  <a:schemeClr val="tx2">
                    <a:lumMod val="50000"/>
                  </a:schemeClr>
                </a:solidFill>
              </a:defRPr>
            </a:lvl2pPr>
            <a:lvl3pPr marL="914400" indent="0">
              <a:buNone/>
              <a:defRPr sz="1800">
                <a:solidFill>
                  <a:schemeClr val="tx2">
                    <a:lumMod val="50000"/>
                  </a:schemeClr>
                </a:solidFill>
              </a:defRPr>
            </a:lvl3pPr>
            <a:lvl4pPr marL="1371600" indent="0">
              <a:buNone/>
              <a:defRPr sz="1600">
                <a:solidFill>
                  <a:schemeClr val="tx2">
                    <a:lumMod val="50000"/>
                  </a:schemeClr>
                </a:solidFill>
              </a:defRPr>
            </a:lvl4pPr>
            <a:lvl5pPr marL="1828800" indent="0">
              <a:buNone/>
              <a:defRPr sz="1600">
                <a:solidFill>
                  <a:schemeClr val="tx2">
                    <a:lumMod val="50000"/>
                  </a:schemeClr>
                </a:solidFill>
              </a:defRPr>
            </a:lvl5pPr>
          </a:lstStyle>
          <a:p>
            <a:pPr lvl="0"/>
            <a:r>
              <a:rPr lang="en-US"/>
              <a:t>Click to edit Master text styles</a:t>
            </a:r>
          </a:p>
        </p:txBody>
      </p:sp>
      <p:sp>
        <p:nvSpPr>
          <p:cNvPr id="15" name="Text Placeholder 14">
            <a:extLst>
              <a:ext uri="{FF2B5EF4-FFF2-40B4-BE49-F238E27FC236}">
                <a16:creationId xmlns:a16="http://schemas.microsoft.com/office/drawing/2014/main" id="{4D14E5D8-EB42-4C87-B4AE-4746909A2D33}"/>
              </a:ext>
            </a:extLst>
          </p:cNvPr>
          <p:cNvSpPr>
            <a:spLocks noGrp="1"/>
          </p:cNvSpPr>
          <p:nvPr>
            <p:ph type="body" sz="quarter" idx="16"/>
          </p:nvPr>
        </p:nvSpPr>
        <p:spPr>
          <a:xfrm>
            <a:off x="1039813" y="5067300"/>
            <a:ext cx="3913187" cy="1319213"/>
          </a:xfrm>
        </p:spPr>
        <p:txBody>
          <a:bodyPr>
            <a:normAutofit/>
          </a:bodyPr>
          <a:lstStyle>
            <a:lvl1pPr>
              <a:defRPr lang="en-US" sz="1600" kern="1200" dirty="0" smtClean="0">
                <a:solidFill>
                  <a:schemeClr val="tx2">
                    <a:lumMod val="50000"/>
                  </a:schemeClr>
                </a:solidFill>
                <a:latin typeface="+mn-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 styles</a:t>
            </a:r>
          </a:p>
        </p:txBody>
      </p:sp>
      <p:sp>
        <p:nvSpPr>
          <p:cNvPr id="20" name="Date Placeholder 3">
            <a:extLst>
              <a:ext uri="{FF2B5EF4-FFF2-40B4-BE49-F238E27FC236}">
                <a16:creationId xmlns:a16="http://schemas.microsoft.com/office/drawing/2014/main" id="{0649945F-7BBD-4042-AA34-709CE3402EEC}"/>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CD80274-DEF2-4F5D-8F74-69D0554CED55}" type="datetime1">
              <a:rPr lang="en-US" smtClean="0"/>
              <a:t>4/20/2023</a:t>
            </a:fld>
            <a:endParaRPr lang="en-US" dirty="0"/>
          </a:p>
        </p:txBody>
      </p:sp>
      <p:sp>
        <p:nvSpPr>
          <p:cNvPr id="21" name="Slide Number Placeholder 5">
            <a:extLst>
              <a:ext uri="{FF2B5EF4-FFF2-40B4-BE49-F238E27FC236}">
                <a16:creationId xmlns:a16="http://schemas.microsoft.com/office/drawing/2014/main" id="{51936C4A-DE5F-4BFE-AED0-47E48CD4605C}"/>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14" name="Title 1">
            <a:extLst>
              <a:ext uri="{FF2B5EF4-FFF2-40B4-BE49-F238E27FC236}">
                <a16:creationId xmlns:a16="http://schemas.microsoft.com/office/drawing/2014/main" id="{F981B703-4F1F-41A6-AD71-3FFB2820FF1D}"/>
              </a:ext>
            </a:extLst>
          </p:cNvPr>
          <p:cNvSpPr>
            <a:spLocks noGrp="1"/>
          </p:cNvSpPr>
          <p:nvPr>
            <p:ph type="title" hasCustomPrompt="1"/>
          </p:nvPr>
        </p:nvSpPr>
        <p:spPr>
          <a:xfrm>
            <a:off x="1040130" y="465136"/>
            <a:ext cx="3935647" cy="1340615"/>
          </a:xfrm>
        </p:spPr>
        <p:txBody>
          <a:bodyPr vert="horz" lIns="91440" tIns="45720" rIns="91440" bIns="45720" rtlCol="0" anchor="ctr">
            <a:noAutofit/>
          </a:bodyPr>
          <a:lstStyle>
            <a:lvl1pPr>
              <a:defRPr lang="en-US" dirty="0">
                <a:solidFill>
                  <a:schemeClr val="tx2">
                    <a:lumMod val="50000"/>
                  </a:schemeClr>
                </a:solidFill>
                <a:latin typeface="+mn-lt"/>
                <a:ea typeface="+mn-ea"/>
                <a:cs typeface="+mn-cs"/>
              </a:defRPr>
            </a:lvl1pPr>
          </a:lstStyle>
          <a:p>
            <a:pPr marL="0" lvl="0" indent="0">
              <a:spcBef>
                <a:spcPts val="1000"/>
              </a:spcBef>
              <a:buFont typeface="Arial" panose="020B0604020202020204" pitchFamily="34" charset="0"/>
            </a:pPr>
            <a:r>
              <a:rPr lang="en-US" dirty="0"/>
              <a:t>Title</a:t>
            </a:r>
          </a:p>
        </p:txBody>
      </p:sp>
    </p:spTree>
    <p:extLst>
      <p:ext uri="{BB962C8B-B14F-4D97-AF65-F5344CB8AC3E}">
        <p14:creationId xmlns:p14="http://schemas.microsoft.com/office/powerpoint/2010/main" val="43516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bg>
      <p:bgRef idx="1001">
        <a:schemeClr val="bg2"/>
      </p:bgRef>
    </p:bg>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id="{661D25CF-5413-4949-A54A-8716608406B5}"/>
              </a:ext>
            </a:extLst>
          </p:cNvPr>
          <p:cNvSpPr>
            <a:spLocks noGrp="1"/>
          </p:cNvSpPr>
          <p:nvPr>
            <p:ph type="body" sz="quarter" idx="11"/>
          </p:nvPr>
        </p:nvSpPr>
        <p:spPr>
          <a:xfrm>
            <a:off x="7258050" y="2000250"/>
            <a:ext cx="4667250" cy="3398837"/>
          </a:xfrm>
        </p:spPr>
        <p:txBody>
          <a:bodyPr>
            <a:normAutofit/>
          </a:bodyPr>
          <a:lstStyle>
            <a:lvl1pPr marL="0" indent="0">
              <a:lnSpc>
                <a:spcPct val="150000"/>
              </a:lnSpc>
              <a:buNone/>
              <a:defRPr sz="2000">
                <a:solidFill>
                  <a:schemeClr val="accent2">
                    <a:lumMod val="50000"/>
                  </a:schemeClr>
                </a:solidFill>
              </a:defRPr>
            </a:lvl1pPr>
          </a:lstStyle>
          <a:p>
            <a:pPr lvl="0"/>
            <a:r>
              <a:rPr lang="en-US"/>
              <a:t>Click to edit Master text styles</a:t>
            </a:r>
          </a:p>
        </p:txBody>
      </p:sp>
      <p:sp>
        <p:nvSpPr>
          <p:cNvPr id="35" name="Date Placeholder 3">
            <a:extLst>
              <a:ext uri="{FF2B5EF4-FFF2-40B4-BE49-F238E27FC236}">
                <a16:creationId xmlns:a16="http://schemas.microsoft.com/office/drawing/2014/main" id="{224E3A4F-8479-4D38-A6D4-85F0883F379F}"/>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09D4DA8-2D4A-4F06-BECA-044AF4113FB4}" type="datetime1">
              <a:rPr lang="en-US" smtClean="0"/>
              <a:t>4/20/2023</a:t>
            </a:fld>
            <a:endParaRPr lang="en-US" dirty="0"/>
          </a:p>
        </p:txBody>
      </p:sp>
      <p:sp>
        <p:nvSpPr>
          <p:cNvPr id="36" name="Slide Number Placeholder 5">
            <a:extLst>
              <a:ext uri="{FF2B5EF4-FFF2-40B4-BE49-F238E27FC236}">
                <a16:creationId xmlns:a16="http://schemas.microsoft.com/office/drawing/2014/main" id="{D5A5341A-4863-40E8-8B9A-FB4E719257AE}"/>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2" name="Title 1">
            <a:extLst>
              <a:ext uri="{FF2B5EF4-FFF2-40B4-BE49-F238E27FC236}">
                <a16:creationId xmlns:a16="http://schemas.microsoft.com/office/drawing/2014/main" id="{6AD2FED0-CD95-48B0-B54A-1F64F952C6C0}"/>
              </a:ext>
            </a:extLst>
          </p:cNvPr>
          <p:cNvSpPr>
            <a:spLocks noGrp="1"/>
          </p:cNvSpPr>
          <p:nvPr>
            <p:ph type="title"/>
          </p:nvPr>
        </p:nvSpPr>
        <p:spPr>
          <a:xfrm>
            <a:off x="914513" y="876299"/>
            <a:ext cx="5181486" cy="2242441"/>
          </a:xfrm>
        </p:spPr>
        <p:txBody>
          <a:bodyPr vert="horz" lIns="91440" tIns="45720" rIns="91440" bIns="45720" rtlCol="0" anchor="t">
            <a:normAutofit/>
          </a:bodyPr>
          <a:lstStyle>
            <a:lvl1pPr>
              <a:defRPr lang="en-US" sz="7200">
                <a:solidFill>
                  <a:schemeClr val="accent2">
                    <a:lumMod val="50000"/>
                  </a:schemeClr>
                </a:solidFill>
                <a:ea typeface="+mn-ea"/>
                <a:cs typeface="+mn-cs"/>
              </a:defRPr>
            </a:lvl1pPr>
          </a:lstStyle>
          <a:p>
            <a:pPr marL="0" lvl="0" indent="0">
              <a:lnSpc>
                <a:spcPts val="6500"/>
              </a:lnSpc>
              <a:spcBef>
                <a:spcPts val="1000"/>
              </a:spcBef>
              <a:buFont typeface="Arial" panose="020B0604020202020204" pitchFamily="34" charset="0"/>
            </a:pPr>
            <a:r>
              <a:rPr lang="en-US"/>
              <a:t>Click to edit Master title style</a:t>
            </a:r>
          </a:p>
        </p:txBody>
      </p:sp>
      <p:cxnSp>
        <p:nvCxnSpPr>
          <p:cNvPr id="3" name="Straight Connector 2">
            <a:extLst>
              <a:ext uri="{FF2B5EF4-FFF2-40B4-BE49-F238E27FC236}">
                <a16:creationId xmlns:a16="http://schemas.microsoft.com/office/drawing/2014/main" id="{68EF5E91-A275-4181-9C62-BC0773AD0512}"/>
              </a:ext>
            </a:extLst>
          </p:cNvPr>
          <p:cNvCxnSpPr>
            <a:cxnSpLocks/>
          </p:cNvCxnSpPr>
          <p:nvPr userDrawn="1"/>
        </p:nvCxnSpPr>
        <p:spPr>
          <a:xfrm>
            <a:off x="1028700" y="457211"/>
            <a:ext cx="1142999" cy="0"/>
          </a:xfrm>
          <a:prstGeom prst="line">
            <a:avLst/>
          </a:prstGeom>
          <a:ln w="158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227127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bg>
      <p:bgPr>
        <a:solidFill>
          <a:schemeClr val="accent1"/>
        </a:solidFill>
        <a:effectLst/>
      </p:bgPr>
    </p:bg>
    <p:spTree>
      <p:nvGrpSpPr>
        <p:cNvPr id="1" name=""/>
        <p:cNvGrpSpPr/>
        <p:nvPr/>
      </p:nvGrpSpPr>
      <p:grpSpPr>
        <a:xfrm>
          <a:off x="0" y="0"/>
          <a:ext cx="0" cy="0"/>
          <a:chOff x="0" y="0"/>
          <a:chExt cx="0" cy="0"/>
        </a:xfrm>
      </p:grpSpPr>
      <p:sp>
        <p:nvSpPr>
          <p:cNvPr id="17" name="Picture Placeholder 15">
            <a:extLst>
              <a:ext uri="{FF2B5EF4-FFF2-40B4-BE49-F238E27FC236}">
                <a16:creationId xmlns:a16="http://schemas.microsoft.com/office/drawing/2014/main" id="{423630CA-0A51-4B04-A57B-9E412A8FCD1F}"/>
              </a:ext>
            </a:extLst>
          </p:cNvPr>
          <p:cNvSpPr>
            <a:spLocks noGrp="1"/>
          </p:cNvSpPr>
          <p:nvPr>
            <p:ph type="pic" sz="quarter" idx="12"/>
          </p:nvPr>
        </p:nvSpPr>
        <p:spPr>
          <a:xfrm>
            <a:off x="8847137" y="3862387"/>
            <a:ext cx="2316163" cy="2538413"/>
          </a:xfrm>
        </p:spPr>
        <p:txBody>
          <a:bodyPr/>
          <a:lstStyle/>
          <a:p>
            <a:r>
              <a:rPr lang="en-US"/>
              <a:t>Click icon to add picture</a:t>
            </a:r>
          </a:p>
        </p:txBody>
      </p:sp>
      <p:sp>
        <p:nvSpPr>
          <p:cNvPr id="16" name="Picture Placeholder 15">
            <a:extLst>
              <a:ext uri="{FF2B5EF4-FFF2-40B4-BE49-F238E27FC236}">
                <a16:creationId xmlns:a16="http://schemas.microsoft.com/office/drawing/2014/main" id="{3C994AE8-9E30-418E-8361-5D851AFA42C5}"/>
              </a:ext>
            </a:extLst>
          </p:cNvPr>
          <p:cNvSpPr>
            <a:spLocks noGrp="1"/>
          </p:cNvSpPr>
          <p:nvPr>
            <p:ph type="pic" sz="quarter" idx="11"/>
          </p:nvPr>
        </p:nvSpPr>
        <p:spPr>
          <a:xfrm>
            <a:off x="6210300" y="3854450"/>
            <a:ext cx="2316163" cy="2538413"/>
          </a:xfrm>
        </p:spPr>
        <p:txBody>
          <a:bodyPr/>
          <a:lstStyle/>
          <a:p>
            <a:r>
              <a:rPr lang="en-US"/>
              <a:t>Click icon to add picture</a:t>
            </a:r>
          </a:p>
        </p:txBody>
      </p:sp>
      <p:sp>
        <p:nvSpPr>
          <p:cNvPr id="14" name="Picture Placeholder 13">
            <a:extLst>
              <a:ext uri="{FF2B5EF4-FFF2-40B4-BE49-F238E27FC236}">
                <a16:creationId xmlns:a16="http://schemas.microsoft.com/office/drawing/2014/main" id="{3D4E5783-2917-458E-BE61-F3D5AAA8F976}"/>
              </a:ext>
            </a:extLst>
          </p:cNvPr>
          <p:cNvSpPr>
            <a:spLocks noGrp="1"/>
          </p:cNvSpPr>
          <p:nvPr>
            <p:ph type="pic" sz="quarter" idx="10"/>
          </p:nvPr>
        </p:nvSpPr>
        <p:spPr>
          <a:xfrm>
            <a:off x="6210300" y="465138"/>
            <a:ext cx="4953000" cy="3090862"/>
          </a:xfrm>
        </p:spPr>
        <p:txBody>
          <a:bodyPr/>
          <a:lstStyle/>
          <a:p>
            <a:r>
              <a:rPr lang="en-US"/>
              <a:t>Click icon to add picture</a:t>
            </a:r>
          </a:p>
        </p:txBody>
      </p:sp>
      <p:sp>
        <p:nvSpPr>
          <p:cNvPr id="23" name="Text Placeholder 22">
            <a:extLst>
              <a:ext uri="{FF2B5EF4-FFF2-40B4-BE49-F238E27FC236}">
                <a16:creationId xmlns:a16="http://schemas.microsoft.com/office/drawing/2014/main" id="{B1D734B5-5F1C-4E34-81FF-AD75105E8391}"/>
              </a:ext>
            </a:extLst>
          </p:cNvPr>
          <p:cNvSpPr>
            <a:spLocks noGrp="1"/>
          </p:cNvSpPr>
          <p:nvPr>
            <p:ph type="body" sz="quarter" idx="15" hasCustomPrompt="1"/>
          </p:nvPr>
        </p:nvSpPr>
        <p:spPr>
          <a:xfrm>
            <a:off x="761917" y="517972"/>
            <a:ext cx="2956560" cy="1333500"/>
          </a:xfrm>
        </p:spPr>
        <p:txBody>
          <a:bodyPr>
            <a:noAutofit/>
          </a:bodyPr>
          <a:lstStyle>
            <a:lvl1pPr marL="0" indent="0">
              <a:lnSpc>
                <a:spcPct val="90000"/>
              </a:lnSpc>
              <a:buNone/>
              <a:defRPr sz="8800" b="1">
                <a:solidFill>
                  <a:schemeClr val="bg1"/>
                </a:solidFill>
                <a:latin typeface="+mj-lt"/>
              </a:defRPr>
            </a:lvl1pPr>
          </a:lstStyle>
          <a:p>
            <a:pPr lvl="0"/>
            <a:r>
              <a:rPr lang="en-US" dirty="0"/>
              <a:t>01</a:t>
            </a:r>
          </a:p>
        </p:txBody>
      </p:sp>
      <p:sp>
        <p:nvSpPr>
          <p:cNvPr id="19" name="Text Placeholder 18">
            <a:extLst>
              <a:ext uri="{FF2B5EF4-FFF2-40B4-BE49-F238E27FC236}">
                <a16:creationId xmlns:a16="http://schemas.microsoft.com/office/drawing/2014/main" id="{65757DE8-43D6-4A47-ABC9-B39EC8016CB2}"/>
              </a:ext>
            </a:extLst>
          </p:cNvPr>
          <p:cNvSpPr>
            <a:spLocks noGrp="1"/>
          </p:cNvSpPr>
          <p:nvPr>
            <p:ph type="body" sz="quarter" idx="13"/>
          </p:nvPr>
        </p:nvSpPr>
        <p:spPr>
          <a:xfrm>
            <a:off x="1040130" y="2009775"/>
            <a:ext cx="3924300" cy="4391025"/>
          </a:xfrm>
        </p:spPr>
        <p:txBody>
          <a:bodyPr>
            <a:normAutofit/>
          </a:bodyPr>
          <a:lstStyle>
            <a:lvl1pPr marL="0" indent="0">
              <a:lnSpc>
                <a:spcPct val="150000"/>
              </a:lnSpc>
              <a:buNone/>
              <a:defRPr sz="1600">
                <a:solidFill>
                  <a:schemeClr val="accent2">
                    <a:lumMod val="50000"/>
                  </a:schemeClr>
                </a:solidFill>
              </a:defRPr>
            </a:lvl1pPr>
            <a:lvl2pPr marL="457200" indent="0">
              <a:buNone/>
              <a:defRPr sz="2000">
                <a:solidFill>
                  <a:schemeClr val="tx2">
                    <a:lumMod val="50000"/>
                  </a:schemeClr>
                </a:solidFill>
              </a:defRPr>
            </a:lvl2pPr>
            <a:lvl3pPr marL="914400" indent="0">
              <a:buNone/>
              <a:defRPr sz="1800">
                <a:solidFill>
                  <a:schemeClr val="tx2">
                    <a:lumMod val="50000"/>
                  </a:schemeClr>
                </a:solidFill>
              </a:defRPr>
            </a:lvl3pPr>
            <a:lvl4pPr marL="1371600" indent="0">
              <a:buNone/>
              <a:defRPr sz="1600">
                <a:solidFill>
                  <a:schemeClr val="tx2">
                    <a:lumMod val="50000"/>
                  </a:schemeClr>
                </a:solidFill>
              </a:defRPr>
            </a:lvl4pPr>
            <a:lvl5pPr marL="1828800" indent="0">
              <a:buNone/>
              <a:defRPr sz="1600">
                <a:solidFill>
                  <a:schemeClr val="tx2">
                    <a:lumMod val="50000"/>
                  </a:schemeClr>
                </a:solidFill>
              </a:defRPr>
            </a:lvl5pPr>
          </a:lstStyle>
          <a:p>
            <a:pPr lvl="0"/>
            <a:r>
              <a:rPr lang="en-US"/>
              <a:t>Click to edit Master text styles</a:t>
            </a:r>
          </a:p>
        </p:txBody>
      </p:sp>
      <p:sp>
        <p:nvSpPr>
          <p:cNvPr id="30" name="Date Placeholder 3">
            <a:extLst>
              <a:ext uri="{FF2B5EF4-FFF2-40B4-BE49-F238E27FC236}">
                <a16:creationId xmlns:a16="http://schemas.microsoft.com/office/drawing/2014/main" id="{984C97B0-0D42-4831-9ABD-390370C0F0B6}"/>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7C81873-7D47-483D-BCB4-50DD9806C720}" type="datetime1">
              <a:rPr lang="en-US" smtClean="0"/>
              <a:t>4/20/2023</a:t>
            </a:fld>
            <a:endParaRPr lang="en-US" dirty="0"/>
          </a:p>
        </p:txBody>
      </p:sp>
      <p:sp>
        <p:nvSpPr>
          <p:cNvPr id="31" name="Slide Number Placeholder 5">
            <a:extLst>
              <a:ext uri="{FF2B5EF4-FFF2-40B4-BE49-F238E27FC236}">
                <a16:creationId xmlns:a16="http://schemas.microsoft.com/office/drawing/2014/main" id="{CE8438DF-723C-49AB-AD18-1C40F107F5BC}"/>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2" name="Title 1">
            <a:extLst>
              <a:ext uri="{FF2B5EF4-FFF2-40B4-BE49-F238E27FC236}">
                <a16:creationId xmlns:a16="http://schemas.microsoft.com/office/drawing/2014/main" id="{6032FDE8-62A6-4290-88E6-2795313DE27E}"/>
              </a:ext>
            </a:extLst>
          </p:cNvPr>
          <p:cNvSpPr>
            <a:spLocks noGrp="1"/>
          </p:cNvSpPr>
          <p:nvPr>
            <p:ph type="title" hasCustomPrompt="1"/>
          </p:nvPr>
        </p:nvSpPr>
        <p:spPr>
          <a:xfrm>
            <a:off x="1028700" y="465137"/>
            <a:ext cx="3935647" cy="1340615"/>
          </a:xfrm>
        </p:spPr>
        <p:txBody>
          <a:bodyPr vert="horz" lIns="91440" tIns="45720" rIns="91440" bIns="45720" rtlCol="0" anchor="ctr">
            <a:noAutofit/>
          </a:bodyPr>
          <a:lstStyle>
            <a:lvl1pPr>
              <a:defRPr lang="en-US">
                <a:solidFill>
                  <a:schemeClr val="accent2">
                    <a:lumMod val="50000"/>
                  </a:schemeClr>
                </a:solidFill>
                <a:latin typeface="+mn-lt"/>
                <a:ea typeface="+mn-ea"/>
                <a:cs typeface="+mn-cs"/>
              </a:defRPr>
            </a:lvl1pPr>
          </a:lstStyle>
          <a:p>
            <a:pPr marL="0" lvl="0" indent="0">
              <a:spcBef>
                <a:spcPts val="1000"/>
              </a:spcBef>
              <a:buFont typeface="Arial" panose="020B0604020202020204" pitchFamily="34" charset="0"/>
            </a:pPr>
            <a:r>
              <a:rPr lang="en-US" dirty="0"/>
              <a:t>Title</a:t>
            </a:r>
          </a:p>
        </p:txBody>
      </p:sp>
    </p:spTree>
    <p:extLst>
      <p:ext uri="{BB962C8B-B14F-4D97-AF65-F5344CB8AC3E}">
        <p14:creationId xmlns:p14="http://schemas.microsoft.com/office/powerpoint/2010/main" val="2802635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bg>
      <p:bgPr>
        <a:solidFill>
          <a:schemeClr val="accent2"/>
        </a:solidFill>
        <a:effectLst/>
      </p:bgPr>
    </p:bg>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BC85317C-3A2D-483F-B913-714129E195A2}"/>
              </a:ext>
            </a:extLst>
          </p:cNvPr>
          <p:cNvSpPr>
            <a:spLocks noGrp="1"/>
          </p:cNvSpPr>
          <p:nvPr>
            <p:ph type="body" sz="quarter" idx="13" hasCustomPrompt="1"/>
          </p:nvPr>
        </p:nvSpPr>
        <p:spPr>
          <a:xfrm>
            <a:off x="2773045" y="2426610"/>
            <a:ext cx="2378075" cy="1111250"/>
          </a:xfrm>
        </p:spPr>
        <p:txBody>
          <a:bodyPr>
            <a:noAutofit/>
          </a:bodyPr>
          <a:lstStyle>
            <a:lvl1pPr marL="0" indent="0">
              <a:lnSpc>
                <a:spcPct val="90000"/>
              </a:lnSpc>
              <a:buNone/>
              <a:defRPr sz="8800">
                <a:solidFill>
                  <a:schemeClr val="bg1"/>
                </a:solidFill>
              </a:defRPr>
            </a:lvl1pPr>
          </a:lstStyle>
          <a:p>
            <a:pPr lvl="0"/>
            <a:r>
              <a:rPr lang="en-US" dirty="0"/>
              <a:t>02</a:t>
            </a:r>
          </a:p>
        </p:txBody>
      </p:sp>
      <p:sp>
        <p:nvSpPr>
          <p:cNvPr id="2" name="Title 1">
            <a:extLst>
              <a:ext uri="{FF2B5EF4-FFF2-40B4-BE49-F238E27FC236}">
                <a16:creationId xmlns:a16="http://schemas.microsoft.com/office/drawing/2014/main" id="{C45DFEC7-1EEC-4FF2-868A-9799EA69FE87}"/>
              </a:ext>
            </a:extLst>
          </p:cNvPr>
          <p:cNvSpPr>
            <a:spLocks noGrp="1"/>
          </p:cNvSpPr>
          <p:nvPr>
            <p:ph type="title"/>
          </p:nvPr>
        </p:nvSpPr>
        <p:spPr>
          <a:xfrm>
            <a:off x="3037155" y="2714986"/>
            <a:ext cx="6674802" cy="655320"/>
          </a:xfrm>
        </p:spPr>
        <p:txBody>
          <a:bodyPr vert="horz" lIns="91440" tIns="45720" rIns="91440" bIns="45720" rtlCol="0">
            <a:normAutofit/>
          </a:bodyPr>
          <a:lstStyle>
            <a:lvl1pPr>
              <a:defRPr lang="en-US">
                <a:solidFill>
                  <a:schemeClr val="accent2">
                    <a:lumMod val="50000"/>
                  </a:schemeClr>
                </a:solidFill>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3010694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and Graph">
    <p:bg>
      <p:bgPr>
        <a:solidFill>
          <a:schemeClr val="bg2"/>
        </a:solidFill>
        <a:effectLst/>
      </p:bgPr>
    </p:bg>
    <p:spTree>
      <p:nvGrpSpPr>
        <p:cNvPr id="1" name=""/>
        <p:cNvGrpSpPr/>
        <p:nvPr/>
      </p:nvGrpSpPr>
      <p:grpSpPr>
        <a:xfrm>
          <a:off x="0" y="0"/>
          <a:ext cx="0" cy="0"/>
          <a:chOff x="0" y="0"/>
          <a:chExt cx="0" cy="0"/>
        </a:xfrm>
      </p:grpSpPr>
      <p:sp>
        <p:nvSpPr>
          <p:cNvPr id="14" name="Date Placeholder 3">
            <a:extLst>
              <a:ext uri="{FF2B5EF4-FFF2-40B4-BE49-F238E27FC236}">
                <a16:creationId xmlns:a16="http://schemas.microsoft.com/office/drawing/2014/main" id="{6E394D08-059F-42CF-AB8C-ED21F3BFB18A}"/>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0EA6C54-2562-43EA-9A1B-F808D04718E7}" type="datetime1">
              <a:rPr lang="en-US" smtClean="0"/>
              <a:t>4/20/2023</a:t>
            </a:fld>
            <a:endParaRPr lang="en-US" dirty="0"/>
          </a:p>
        </p:txBody>
      </p:sp>
      <p:sp>
        <p:nvSpPr>
          <p:cNvPr id="15" name="Slide Number Placeholder 5">
            <a:extLst>
              <a:ext uri="{FF2B5EF4-FFF2-40B4-BE49-F238E27FC236}">
                <a16:creationId xmlns:a16="http://schemas.microsoft.com/office/drawing/2014/main" id="{BDF7B388-741A-4181-9A9E-D8FA8EC49D29}"/>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4062460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1"/>
        </a:solidFill>
        <a:effectLst/>
      </p:bgPr>
    </p:bg>
    <p:spTree>
      <p:nvGrpSpPr>
        <p:cNvPr id="1" name=""/>
        <p:cNvGrpSpPr/>
        <p:nvPr/>
      </p:nvGrpSpPr>
      <p:grpSpPr>
        <a:xfrm>
          <a:off x="0" y="0"/>
          <a:ext cx="0" cy="0"/>
          <a:chOff x="0" y="0"/>
          <a:chExt cx="0" cy="0"/>
        </a:xfrm>
      </p:grpSpPr>
      <p:sp>
        <p:nvSpPr>
          <p:cNvPr id="14" name="Date Placeholder 3">
            <a:extLst>
              <a:ext uri="{FF2B5EF4-FFF2-40B4-BE49-F238E27FC236}">
                <a16:creationId xmlns:a16="http://schemas.microsoft.com/office/drawing/2014/main" id="{6E394D08-059F-42CF-AB8C-ED21F3BFB18A}"/>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0EA6C54-2562-43EA-9A1B-F808D04718E7}" type="datetime1">
              <a:rPr lang="en-US" smtClean="0"/>
              <a:t>4/20/2023</a:t>
            </a:fld>
            <a:endParaRPr lang="en-US" dirty="0"/>
          </a:p>
        </p:txBody>
      </p:sp>
      <p:sp>
        <p:nvSpPr>
          <p:cNvPr id="15" name="Slide Number Placeholder 5">
            <a:extLst>
              <a:ext uri="{FF2B5EF4-FFF2-40B4-BE49-F238E27FC236}">
                <a16:creationId xmlns:a16="http://schemas.microsoft.com/office/drawing/2014/main" id="{BDF7B388-741A-4181-9A9E-D8FA8EC49D29}"/>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7" name="Picture Placeholder 6">
            <a:extLst>
              <a:ext uri="{FF2B5EF4-FFF2-40B4-BE49-F238E27FC236}">
                <a16:creationId xmlns:a16="http://schemas.microsoft.com/office/drawing/2014/main" id="{2364FFEF-B933-46C6-A918-A80C987DB70F}"/>
              </a:ext>
            </a:extLst>
          </p:cNvPr>
          <p:cNvSpPr>
            <a:spLocks noGrp="1"/>
          </p:cNvSpPr>
          <p:nvPr>
            <p:ph type="pic" sz="quarter" idx="10"/>
          </p:nvPr>
        </p:nvSpPr>
        <p:spPr>
          <a:xfrm>
            <a:off x="1022147" y="0"/>
            <a:ext cx="3938588" cy="6400800"/>
          </a:xfrm>
        </p:spPr>
        <p:txBody>
          <a:bodyPr/>
          <a:lstStyle/>
          <a:p>
            <a:r>
              <a:rPr lang="en-US"/>
              <a:t>Click icon to add picture</a:t>
            </a:r>
          </a:p>
        </p:txBody>
      </p:sp>
      <p:pic>
        <p:nvPicPr>
          <p:cNvPr id="4" name="Picture 3" hidden="1">
            <a:extLst>
              <a:ext uri="{FF2B5EF4-FFF2-40B4-BE49-F238E27FC236}">
                <a16:creationId xmlns:a16="http://schemas.microsoft.com/office/drawing/2014/main" id="{59E5EAF8-68C2-4910-8F66-D9320B9574C2}"/>
              </a:ext>
            </a:extLst>
          </p:cNvPr>
          <p:cNvPicPr>
            <a:picLocks noChangeAspect="1"/>
          </p:cNvPicPr>
          <p:nvPr userDrawn="1"/>
        </p:nvPicPr>
        <p:blipFill>
          <a:blip r:embed="rId2"/>
          <a:stretch>
            <a:fillRect/>
          </a:stretch>
        </p:blipFill>
        <p:spPr>
          <a:xfrm>
            <a:off x="5947967" y="2105933"/>
            <a:ext cx="5297883" cy="1024217"/>
          </a:xfrm>
          <a:prstGeom prst="rect">
            <a:avLst/>
          </a:prstGeom>
        </p:spPr>
      </p:pic>
      <p:sp>
        <p:nvSpPr>
          <p:cNvPr id="5" name="Title 4">
            <a:extLst>
              <a:ext uri="{FF2B5EF4-FFF2-40B4-BE49-F238E27FC236}">
                <a16:creationId xmlns:a16="http://schemas.microsoft.com/office/drawing/2014/main" id="{E3BE48E1-D3BE-4B52-B2EC-13A514CB0530}"/>
              </a:ext>
            </a:extLst>
          </p:cNvPr>
          <p:cNvSpPr>
            <a:spLocks noGrp="1"/>
          </p:cNvSpPr>
          <p:nvPr>
            <p:ph type="title"/>
          </p:nvPr>
        </p:nvSpPr>
        <p:spPr>
          <a:xfrm>
            <a:off x="5947966" y="2105933"/>
            <a:ext cx="5297883" cy="2237467"/>
          </a:xfrm>
        </p:spPr>
        <p:txBody>
          <a:bodyPr anchor="t">
            <a:normAutofit/>
          </a:bodyPr>
          <a:lstStyle>
            <a:lvl1pPr>
              <a:lnSpc>
                <a:spcPct val="150000"/>
              </a:lnSpc>
              <a:spcBef>
                <a:spcPts val="1000"/>
              </a:spcBef>
              <a:defRPr sz="2000">
                <a:solidFill>
                  <a:schemeClr val="accent2">
                    <a:lumMod val="50000"/>
                  </a:schemeClr>
                </a:solidFill>
              </a:defRPr>
            </a:lvl1pPr>
          </a:lstStyle>
          <a:p>
            <a:r>
              <a:rPr lang="en-US"/>
              <a:t>Click to edit Master title style</a:t>
            </a:r>
          </a:p>
        </p:txBody>
      </p:sp>
    </p:spTree>
    <p:extLst>
      <p:ext uri="{BB962C8B-B14F-4D97-AF65-F5344CB8AC3E}">
        <p14:creationId xmlns:p14="http://schemas.microsoft.com/office/powerpoint/2010/main" val="2516745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meline">
    <p:bg>
      <p:bgRef idx="1001">
        <a:schemeClr val="bg2"/>
      </p:bgRef>
    </p:bg>
    <p:spTree>
      <p:nvGrpSpPr>
        <p:cNvPr id="1" name=""/>
        <p:cNvGrpSpPr/>
        <p:nvPr/>
      </p:nvGrpSpPr>
      <p:grpSpPr>
        <a:xfrm>
          <a:off x="0" y="0"/>
          <a:ext cx="0" cy="0"/>
          <a:chOff x="0" y="0"/>
          <a:chExt cx="0" cy="0"/>
        </a:xfrm>
      </p:grpSpPr>
      <p:sp>
        <p:nvSpPr>
          <p:cNvPr id="15" name="Date Placeholder 3">
            <a:extLst>
              <a:ext uri="{FF2B5EF4-FFF2-40B4-BE49-F238E27FC236}">
                <a16:creationId xmlns:a16="http://schemas.microsoft.com/office/drawing/2014/main" id="{50815B22-13FE-47CD-9F79-73704A278BD7}"/>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5DB74C9-B808-4394-A017-79C83B2524EF}" type="datetime1">
              <a:rPr lang="en-US" smtClean="0"/>
              <a:t>4/20/2023</a:t>
            </a:fld>
            <a:endParaRPr lang="en-US" dirty="0"/>
          </a:p>
        </p:txBody>
      </p:sp>
      <p:sp>
        <p:nvSpPr>
          <p:cNvPr id="16" name="Slide Number Placeholder 5">
            <a:extLst>
              <a:ext uri="{FF2B5EF4-FFF2-40B4-BE49-F238E27FC236}">
                <a16:creationId xmlns:a16="http://schemas.microsoft.com/office/drawing/2014/main" id="{D7669539-CB64-44F5-999D-7B9E61F8AF99}"/>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3" name="Content Placeholder 2">
            <a:extLst>
              <a:ext uri="{FF2B5EF4-FFF2-40B4-BE49-F238E27FC236}">
                <a16:creationId xmlns:a16="http://schemas.microsoft.com/office/drawing/2014/main" id="{822BA076-F3B9-47CB-80C2-BE29F157D044}"/>
              </a:ext>
            </a:extLst>
          </p:cNvPr>
          <p:cNvSpPr>
            <a:spLocks noGrp="1"/>
          </p:cNvSpPr>
          <p:nvPr>
            <p:ph sz="quarter" idx="11"/>
          </p:nvPr>
        </p:nvSpPr>
        <p:spPr>
          <a:xfrm>
            <a:off x="854075" y="1625600"/>
            <a:ext cx="10499725"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a:extLst>
              <a:ext uri="{FF2B5EF4-FFF2-40B4-BE49-F238E27FC236}">
                <a16:creationId xmlns:a16="http://schemas.microsoft.com/office/drawing/2014/main" id="{E909627E-FE70-43A1-B0CB-4D4F6C32C2D0}"/>
              </a:ext>
            </a:extLst>
          </p:cNvPr>
          <p:cNvSpPr>
            <a:spLocks noGrp="1"/>
          </p:cNvSpPr>
          <p:nvPr>
            <p:ph type="title" hasCustomPrompt="1"/>
          </p:nvPr>
        </p:nvSpPr>
        <p:spPr>
          <a:xfrm>
            <a:off x="854074" y="122239"/>
            <a:ext cx="10499725" cy="1355724"/>
          </a:xfrm>
        </p:spPr>
        <p:txBody>
          <a:bodyPr vert="horz" lIns="91440" tIns="45720" rIns="91440" bIns="45720" rtlCol="0" anchor="ctr">
            <a:normAutofit/>
          </a:bodyPr>
          <a:lstStyle>
            <a:lvl1pPr algn="ctr">
              <a:defRPr lang="en-US">
                <a:solidFill>
                  <a:schemeClr val="accent2">
                    <a:lumMod val="50000"/>
                  </a:schemeClr>
                </a:solidFill>
                <a:ea typeface="+mn-ea"/>
                <a:cs typeface="+mn-cs"/>
              </a:defRPr>
            </a:lvl1pPr>
          </a:lstStyle>
          <a:p>
            <a:pPr lvl="0"/>
            <a:r>
              <a:rPr lang="en-US" dirty="0"/>
              <a:t>Click to edit Master text styles</a:t>
            </a:r>
          </a:p>
        </p:txBody>
      </p:sp>
    </p:spTree>
    <p:extLst>
      <p:ext uri="{BB962C8B-B14F-4D97-AF65-F5344CB8AC3E}">
        <p14:creationId xmlns:p14="http://schemas.microsoft.com/office/powerpoint/2010/main" val="1476947594"/>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bg>
      <p:bgPr>
        <a:solidFill>
          <a:schemeClr val="accent2"/>
        </a:solidFill>
        <a:effectLst/>
      </p:bgPr>
    </p:bg>
    <p:spTree>
      <p:nvGrpSpPr>
        <p:cNvPr id="1" name=""/>
        <p:cNvGrpSpPr/>
        <p:nvPr/>
      </p:nvGrpSpPr>
      <p:grpSpPr>
        <a:xfrm>
          <a:off x="0" y="0"/>
          <a:ext cx="0" cy="0"/>
          <a:chOff x="0" y="0"/>
          <a:chExt cx="0" cy="0"/>
        </a:xfrm>
      </p:grpSpPr>
      <p:sp>
        <p:nvSpPr>
          <p:cNvPr id="34" name="Text Placeholder 22">
            <a:extLst>
              <a:ext uri="{FF2B5EF4-FFF2-40B4-BE49-F238E27FC236}">
                <a16:creationId xmlns:a16="http://schemas.microsoft.com/office/drawing/2014/main" id="{41BF345D-81AF-4851-83A1-623398489054}"/>
              </a:ext>
            </a:extLst>
          </p:cNvPr>
          <p:cNvSpPr>
            <a:spLocks noGrp="1"/>
          </p:cNvSpPr>
          <p:nvPr>
            <p:ph type="body" sz="quarter" idx="21" hasCustomPrompt="1"/>
          </p:nvPr>
        </p:nvSpPr>
        <p:spPr>
          <a:xfrm>
            <a:off x="761917" y="517972"/>
            <a:ext cx="3108960" cy="1333500"/>
          </a:xfrm>
        </p:spPr>
        <p:txBody>
          <a:bodyPr>
            <a:noAutofit/>
          </a:bodyPr>
          <a:lstStyle>
            <a:lvl1pPr marL="0" indent="0">
              <a:lnSpc>
                <a:spcPct val="90000"/>
              </a:lnSpc>
              <a:buNone/>
              <a:defRPr sz="8800" b="1">
                <a:solidFill>
                  <a:schemeClr val="tx1"/>
                </a:solidFill>
              </a:defRPr>
            </a:lvl1pPr>
          </a:lstStyle>
          <a:p>
            <a:pPr lvl="0"/>
            <a:r>
              <a:rPr lang="en-US" dirty="0"/>
              <a:t>01</a:t>
            </a:r>
          </a:p>
        </p:txBody>
      </p:sp>
      <p:sp>
        <p:nvSpPr>
          <p:cNvPr id="21" name="Picture Placeholder 20">
            <a:extLst>
              <a:ext uri="{FF2B5EF4-FFF2-40B4-BE49-F238E27FC236}">
                <a16:creationId xmlns:a16="http://schemas.microsoft.com/office/drawing/2014/main" id="{EC4F3A57-45ED-498D-858C-3EE63DF129C4}"/>
              </a:ext>
            </a:extLst>
          </p:cNvPr>
          <p:cNvSpPr>
            <a:spLocks noGrp="1"/>
          </p:cNvSpPr>
          <p:nvPr>
            <p:ph type="pic" sz="quarter" idx="11"/>
          </p:nvPr>
        </p:nvSpPr>
        <p:spPr>
          <a:xfrm>
            <a:off x="1036601" y="3552677"/>
            <a:ext cx="1874874" cy="2848123"/>
          </a:xfrm>
        </p:spPr>
        <p:txBody>
          <a:bodyPr/>
          <a:lstStyle/>
          <a:p>
            <a:r>
              <a:rPr lang="en-US"/>
              <a:t>Click icon to add picture</a:t>
            </a:r>
          </a:p>
        </p:txBody>
      </p:sp>
      <p:sp>
        <p:nvSpPr>
          <p:cNvPr id="22" name="Picture Placeholder 20">
            <a:extLst>
              <a:ext uri="{FF2B5EF4-FFF2-40B4-BE49-F238E27FC236}">
                <a16:creationId xmlns:a16="http://schemas.microsoft.com/office/drawing/2014/main" id="{1AC5BB09-E3BA-4948-93B3-EDCAAB803112}"/>
              </a:ext>
            </a:extLst>
          </p:cNvPr>
          <p:cNvSpPr>
            <a:spLocks noGrp="1"/>
          </p:cNvSpPr>
          <p:nvPr>
            <p:ph type="pic" sz="quarter" idx="12"/>
          </p:nvPr>
        </p:nvSpPr>
        <p:spPr>
          <a:xfrm>
            <a:off x="3101197" y="3552677"/>
            <a:ext cx="1874874" cy="2848123"/>
          </a:xfrm>
        </p:spPr>
        <p:txBody>
          <a:bodyPr/>
          <a:lstStyle/>
          <a:p>
            <a:r>
              <a:rPr lang="en-US"/>
              <a:t>Click icon to add picture</a:t>
            </a:r>
            <a:endParaRPr lang="en-US" dirty="0"/>
          </a:p>
        </p:txBody>
      </p:sp>
      <p:sp>
        <p:nvSpPr>
          <p:cNvPr id="23" name="Picture Placeholder 20">
            <a:extLst>
              <a:ext uri="{FF2B5EF4-FFF2-40B4-BE49-F238E27FC236}">
                <a16:creationId xmlns:a16="http://schemas.microsoft.com/office/drawing/2014/main" id="{BF83C6B7-5484-4586-8830-098BDCD9C987}"/>
              </a:ext>
            </a:extLst>
          </p:cNvPr>
          <p:cNvSpPr>
            <a:spLocks noGrp="1"/>
          </p:cNvSpPr>
          <p:nvPr>
            <p:ph type="pic" sz="quarter" idx="13"/>
          </p:nvPr>
        </p:nvSpPr>
        <p:spPr>
          <a:xfrm>
            <a:off x="5166324" y="3552677"/>
            <a:ext cx="1874874" cy="2848123"/>
          </a:xfrm>
        </p:spPr>
        <p:txBody>
          <a:bodyPr/>
          <a:lstStyle/>
          <a:p>
            <a:r>
              <a:rPr lang="en-US"/>
              <a:t>Click icon to add picture</a:t>
            </a:r>
          </a:p>
        </p:txBody>
      </p:sp>
      <p:sp>
        <p:nvSpPr>
          <p:cNvPr id="24" name="Picture Placeholder 20">
            <a:extLst>
              <a:ext uri="{FF2B5EF4-FFF2-40B4-BE49-F238E27FC236}">
                <a16:creationId xmlns:a16="http://schemas.microsoft.com/office/drawing/2014/main" id="{0C5663B1-EED6-4D80-A7C2-19E1366387A4}"/>
              </a:ext>
            </a:extLst>
          </p:cNvPr>
          <p:cNvSpPr>
            <a:spLocks noGrp="1"/>
          </p:cNvSpPr>
          <p:nvPr>
            <p:ph type="pic" sz="quarter" idx="14"/>
          </p:nvPr>
        </p:nvSpPr>
        <p:spPr>
          <a:xfrm>
            <a:off x="7239069" y="3552677"/>
            <a:ext cx="1874874" cy="2848123"/>
          </a:xfrm>
        </p:spPr>
        <p:txBody>
          <a:bodyPr/>
          <a:lstStyle/>
          <a:p>
            <a:r>
              <a:rPr lang="en-US"/>
              <a:t>Click icon to add picture</a:t>
            </a:r>
          </a:p>
        </p:txBody>
      </p:sp>
      <p:sp>
        <p:nvSpPr>
          <p:cNvPr id="25" name="Picture Placeholder 20">
            <a:extLst>
              <a:ext uri="{FF2B5EF4-FFF2-40B4-BE49-F238E27FC236}">
                <a16:creationId xmlns:a16="http://schemas.microsoft.com/office/drawing/2014/main" id="{D21E7B61-407B-40A7-9AF6-0D7E7106BCFC}"/>
              </a:ext>
            </a:extLst>
          </p:cNvPr>
          <p:cNvSpPr>
            <a:spLocks noGrp="1"/>
          </p:cNvSpPr>
          <p:nvPr>
            <p:ph type="pic" sz="quarter" idx="15"/>
          </p:nvPr>
        </p:nvSpPr>
        <p:spPr>
          <a:xfrm>
            <a:off x="9296046" y="3552677"/>
            <a:ext cx="1874874" cy="2848123"/>
          </a:xfrm>
        </p:spPr>
        <p:txBody>
          <a:bodyPr/>
          <a:lstStyle/>
          <a:p>
            <a:r>
              <a:rPr lang="en-US"/>
              <a:t>Click icon to add picture</a:t>
            </a:r>
          </a:p>
        </p:txBody>
      </p:sp>
      <p:sp>
        <p:nvSpPr>
          <p:cNvPr id="30" name="Date Placeholder 3">
            <a:extLst>
              <a:ext uri="{FF2B5EF4-FFF2-40B4-BE49-F238E27FC236}">
                <a16:creationId xmlns:a16="http://schemas.microsoft.com/office/drawing/2014/main" id="{415C3ACC-5A8A-46E6-BA0D-90ADD27E2F85}"/>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AD2DF6D-B715-4785-8DEA-9165C638CF44}" type="datetime1">
              <a:rPr lang="en-US" smtClean="0"/>
              <a:t>4/20/2023</a:t>
            </a:fld>
            <a:endParaRPr lang="en-US" dirty="0"/>
          </a:p>
        </p:txBody>
      </p:sp>
      <p:sp>
        <p:nvSpPr>
          <p:cNvPr id="31" name="Slide Number Placeholder 5">
            <a:extLst>
              <a:ext uri="{FF2B5EF4-FFF2-40B4-BE49-F238E27FC236}">
                <a16:creationId xmlns:a16="http://schemas.microsoft.com/office/drawing/2014/main" id="{0D00A5C2-DCEE-4CB3-9307-61EB88B1D59C}"/>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2" name="Title 1">
            <a:extLst>
              <a:ext uri="{FF2B5EF4-FFF2-40B4-BE49-F238E27FC236}">
                <a16:creationId xmlns:a16="http://schemas.microsoft.com/office/drawing/2014/main" id="{E3E8CB70-B054-4294-AD29-EE7A75C723E5}"/>
              </a:ext>
            </a:extLst>
          </p:cNvPr>
          <p:cNvSpPr>
            <a:spLocks noGrp="1"/>
          </p:cNvSpPr>
          <p:nvPr>
            <p:ph type="title"/>
          </p:nvPr>
        </p:nvSpPr>
        <p:spPr>
          <a:xfrm>
            <a:off x="1051560" y="651507"/>
            <a:ext cx="8991563" cy="1005839"/>
          </a:xfrm>
        </p:spPr>
        <p:txBody>
          <a:bodyPr vert="horz" lIns="91440" tIns="45720" rIns="91440" bIns="45720" rtlCol="0" anchor="ctr">
            <a:noAutofit/>
          </a:bodyPr>
          <a:lstStyle>
            <a:lvl1pPr>
              <a:lnSpc>
                <a:spcPct val="90000"/>
              </a:lnSpc>
              <a:defRPr lang="en-US">
                <a:solidFill>
                  <a:schemeClr val="accent2">
                    <a:lumMod val="50000"/>
                  </a:schemeClr>
                </a:solidFill>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
        <p:nvSpPr>
          <p:cNvPr id="4" name="Text Placeholder 3">
            <a:extLst>
              <a:ext uri="{FF2B5EF4-FFF2-40B4-BE49-F238E27FC236}">
                <a16:creationId xmlns:a16="http://schemas.microsoft.com/office/drawing/2014/main" id="{28E0D608-4E7A-4014-9F62-CB43A0C83943}"/>
              </a:ext>
            </a:extLst>
          </p:cNvPr>
          <p:cNvSpPr>
            <a:spLocks noGrp="1"/>
          </p:cNvSpPr>
          <p:nvPr>
            <p:ph type="body" sz="quarter" idx="16" hasCustomPrompt="1"/>
          </p:nvPr>
        </p:nvSpPr>
        <p:spPr>
          <a:xfrm>
            <a:off x="1036638" y="2717800"/>
            <a:ext cx="1866900" cy="711200"/>
          </a:xfrm>
        </p:spPr>
        <p:txBody>
          <a:bodyPr>
            <a:noAutofit/>
          </a:bodyPr>
          <a:lstStyle>
            <a:lvl1pPr marL="0" indent="0">
              <a:lnSpc>
                <a:spcPct val="100000"/>
              </a:lnSpc>
              <a:spcBef>
                <a:spcPts val="0"/>
              </a:spcBef>
              <a:buNone/>
              <a:defRPr sz="1800">
                <a:solidFill>
                  <a:schemeClr val="accent2">
                    <a:lumMod val="50000"/>
                  </a:schemeClr>
                </a:solidFill>
              </a:defRPr>
            </a:lvl1pPr>
            <a:lvl2pPr>
              <a:defRPr sz="1400"/>
            </a:lvl2pPr>
            <a:lvl3pPr>
              <a:defRPr sz="1400"/>
            </a:lvl3pPr>
            <a:lvl4pPr>
              <a:defRPr sz="1400"/>
            </a:lvl4pPr>
            <a:lvl5pPr>
              <a:defRPr sz="1400"/>
            </a:lvl5pPr>
          </a:lstStyle>
          <a:p>
            <a:pPr lvl="0"/>
            <a:r>
              <a:rPr lang="en-US" dirty="0"/>
              <a:t>Name</a:t>
            </a:r>
          </a:p>
          <a:p>
            <a:pPr lvl="0"/>
            <a:r>
              <a:rPr lang="en-US" dirty="0"/>
              <a:t>Title</a:t>
            </a:r>
          </a:p>
        </p:txBody>
      </p:sp>
      <p:sp>
        <p:nvSpPr>
          <p:cNvPr id="26" name="Text Placeholder 3">
            <a:extLst>
              <a:ext uri="{FF2B5EF4-FFF2-40B4-BE49-F238E27FC236}">
                <a16:creationId xmlns:a16="http://schemas.microsoft.com/office/drawing/2014/main" id="{9C3A63B0-4EEA-45BC-A016-5FDA0969EA00}"/>
              </a:ext>
            </a:extLst>
          </p:cNvPr>
          <p:cNvSpPr>
            <a:spLocks noGrp="1"/>
          </p:cNvSpPr>
          <p:nvPr>
            <p:ph type="body" sz="quarter" idx="17" hasCustomPrompt="1"/>
          </p:nvPr>
        </p:nvSpPr>
        <p:spPr>
          <a:xfrm>
            <a:off x="3086100" y="2718405"/>
            <a:ext cx="1866900" cy="711200"/>
          </a:xfrm>
        </p:spPr>
        <p:txBody>
          <a:bodyPr>
            <a:noAutofit/>
          </a:bodyPr>
          <a:lstStyle>
            <a:lvl1pPr marL="0" indent="0">
              <a:lnSpc>
                <a:spcPct val="100000"/>
              </a:lnSpc>
              <a:spcBef>
                <a:spcPts val="0"/>
              </a:spcBef>
              <a:buNone/>
              <a:defRPr sz="1800">
                <a:solidFill>
                  <a:schemeClr val="accent2">
                    <a:lumMod val="50000"/>
                  </a:schemeClr>
                </a:solidFill>
              </a:defRPr>
            </a:lvl1pPr>
            <a:lvl2pPr>
              <a:defRPr sz="1400"/>
            </a:lvl2pPr>
            <a:lvl3pPr>
              <a:defRPr sz="1400"/>
            </a:lvl3pPr>
            <a:lvl4pPr>
              <a:defRPr sz="1400"/>
            </a:lvl4pPr>
            <a:lvl5pPr>
              <a:defRPr sz="1400"/>
            </a:lvl5pPr>
          </a:lstStyle>
          <a:p>
            <a:pPr lvl="0"/>
            <a:r>
              <a:rPr lang="en-US" dirty="0"/>
              <a:t>Name</a:t>
            </a:r>
          </a:p>
          <a:p>
            <a:pPr lvl="0"/>
            <a:r>
              <a:rPr lang="en-US" dirty="0"/>
              <a:t>Title</a:t>
            </a:r>
          </a:p>
        </p:txBody>
      </p:sp>
      <p:sp>
        <p:nvSpPr>
          <p:cNvPr id="27" name="Text Placeholder 3">
            <a:extLst>
              <a:ext uri="{FF2B5EF4-FFF2-40B4-BE49-F238E27FC236}">
                <a16:creationId xmlns:a16="http://schemas.microsoft.com/office/drawing/2014/main" id="{7080679B-5220-4478-B631-7112F870B7AC}"/>
              </a:ext>
            </a:extLst>
          </p:cNvPr>
          <p:cNvSpPr>
            <a:spLocks noGrp="1"/>
          </p:cNvSpPr>
          <p:nvPr>
            <p:ph type="body" sz="quarter" idx="18" hasCustomPrompt="1"/>
          </p:nvPr>
        </p:nvSpPr>
        <p:spPr>
          <a:xfrm>
            <a:off x="5143500" y="2718405"/>
            <a:ext cx="1866900" cy="711200"/>
          </a:xfrm>
        </p:spPr>
        <p:txBody>
          <a:bodyPr>
            <a:noAutofit/>
          </a:bodyPr>
          <a:lstStyle>
            <a:lvl1pPr marL="0" indent="0">
              <a:lnSpc>
                <a:spcPct val="100000"/>
              </a:lnSpc>
              <a:spcBef>
                <a:spcPts val="0"/>
              </a:spcBef>
              <a:buNone/>
              <a:defRPr sz="1800">
                <a:solidFill>
                  <a:schemeClr val="accent2">
                    <a:lumMod val="50000"/>
                  </a:schemeClr>
                </a:solidFill>
              </a:defRPr>
            </a:lvl1pPr>
            <a:lvl2pPr>
              <a:defRPr sz="1400"/>
            </a:lvl2pPr>
            <a:lvl3pPr>
              <a:defRPr sz="1400"/>
            </a:lvl3pPr>
            <a:lvl4pPr>
              <a:defRPr sz="1400"/>
            </a:lvl4pPr>
            <a:lvl5pPr>
              <a:defRPr sz="1400"/>
            </a:lvl5pPr>
          </a:lstStyle>
          <a:p>
            <a:pPr lvl="0"/>
            <a:r>
              <a:rPr lang="en-US" dirty="0"/>
              <a:t>Name</a:t>
            </a:r>
          </a:p>
          <a:p>
            <a:pPr lvl="0"/>
            <a:r>
              <a:rPr lang="en-US" dirty="0"/>
              <a:t>Title</a:t>
            </a:r>
          </a:p>
        </p:txBody>
      </p:sp>
      <p:sp>
        <p:nvSpPr>
          <p:cNvPr id="28" name="Text Placeholder 3">
            <a:extLst>
              <a:ext uri="{FF2B5EF4-FFF2-40B4-BE49-F238E27FC236}">
                <a16:creationId xmlns:a16="http://schemas.microsoft.com/office/drawing/2014/main" id="{9E4F61A3-2797-46FB-ACA7-0443E3BBDD20}"/>
              </a:ext>
            </a:extLst>
          </p:cNvPr>
          <p:cNvSpPr>
            <a:spLocks noGrp="1"/>
          </p:cNvSpPr>
          <p:nvPr>
            <p:ph type="body" sz="quarter" idx="19" hasCustomPrompt="1"/>
          </p:nvPr>
        </p:nvSpPr>
        <p:spPr>
          <a:xfrm>
            <a:off x="7239070" y="2718405"/>
            <a:ext cx="1866900" cy="711200"/>
          </a:xfrm>
        </p:spPr>
        <p:txBody>
          <a:bodyPr>
            <a:noAutofit/>
          </a:bodyPr>
          <a:lstStyle>
            <a:lvl1pPr marL="0" indent="0">
              <a:lnSpc>
                <a:spcPct val="100000"/>
              </a:lnSpc>
              <a:spcBef>
                <a:spcPts val="0"/>
              </a:spcBef>
              <a:buNone/>
              <a:defRPr sz="1800">
                <a:solidFill>
                  <a:schemeClr val="accent2">
                    <a:lumMod val="50000"/>
                  </a:schemeClr>
                </a:solidFill>
              </a:defRPr>
            </a:lvl1pPr>
            <a:lvl2pPr>
              <a:defRPr sz="1400"/>
            </a:lvl2pPr>
            <a:lvl3pPr>
              <a:defRPr sz="1400"/>
            </a:lvl3pPr>
            <a:lvl4pPr>
              <a:defRPr sz="1400"/>
            </a:lvl4pPr>
            <a:lvl5pPr>
              <a:defRPr sz="1400"/>
            </a:lvl5pPr>
          </a:lstStyle>
          <a:p>
            <a:pPr lvl="0"/>
            <a:r>
              <a:rPr lang="en-US" dirty="0"/>
              <a:t>Name</a:t>
            </a:r>
          </a:p>
          <a:p>
            <a:pPr lvl="0"/>
            <a:r>
              <a:rPr lang="en-US" dirty="0"/>
              <a:t>Title</a:t>
            </a:r>
          </a:p>
        </p:txBody>
      </p:sp>
      <p:sp>
        <p:nvSpPr>
          <p:cNvPr id="29" name="Text Placeholder 3">
            <a:extLst>
              <a:ext uri="{FF2B5EF4-FFF2-40B4-BE49-F238E27FC236}">
                <a16:creationId xmlns:a16="http://schemas.microsoft.com/office/drawing/2014/main" id="{14ED733B-1DE9-4FDC-BD5F-2BE3BB07C93E}"/>
              </a:ext>
            </a:extLst>
          </p:cNvPr>
          <p:cNvSpPr>
            <a:spLocks noGrp="1"/>
          </p:cNvSpPr>
          <p:nvPr>
            <p:ph type="body" sz="quarter" idx="20" hasCustomPrompt="1"/>
          </p:nvPr>
        </p:nvSpPr>
        <p:spPr>
          <a:xfrm>
            <a:off x="9304020" y="2718405"/>
            <a:ext cx="1866900" cy="711200"/>
          </a:xfrm>
        </p:spPr>
        <p:txBody>
          <a:bodyPr>
            <a:noAutofit/>
          </a:bodyPr>
          <a:lstStyle>
            <a:lvl1pPr marL="0" indent="0">
              <a:lnSpc>
                <a:spcPct val="100000"/>
              </a:lnSpc>
              <a:spcBef>
                <a:spcPts val="0"/>
              </a:spcBef>
              <a:buNone/>
              <a:defRPr sz="1800">
                <a:solidFill>
                  <a:schemeClr val="accent2">
                    <a:lumMod val="50000"/>
                  </a:schemeClr>
                </a:solidFill>
              </a:defRPr>
            </a:lvl1pPr>
            <a:lvl2pPr>
              <a:defRPr sz="1400"/>
            </a:lvl2pPr>
            <a:lvl3pPr>
              <a:defRPr sz="1400"/>
            </a:lvl3pPr>
            <a:lvl4pPr>
              <a:defRPr sz="1400"/>
            </a:lvl4pPr>
            <a:lvl5pPr>
              <a:defRPr sz="1400"/>
            </a:lvl5pPr>
          </a:lstStyle>
          <a:p>
            <a:pPr lvl="0"/>
            <a:r>
              <a:rPr lang="en-US" dirty="0"/>
              <a:t>Name</a:t>
            </a:r>
          </a:p>
          <a:p>
            <a:pPr lvl="0"/>
            <a:r>
              <a:rPr lang="en-US" dirty="0"/>
              <a:t>Title</a:t>
            </a:r>
          </a:p>
        </p:txBody>
      </p:sp>
    </p:spTree>
    <p:extLst>
      <p:ext uri="{BB962C8B-B14F-4D97-AF65-F5344CB8AC3E}">
        <p14:creationId xmlns:p14="http://schemas.microsoft.com/office/powerpoint/2010/main" val="2405858091"/>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1 Column">
    <p:bg>
      <p:bgPr>
        <a:solidFill>
          <a:schemeClr val="bg2"/>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B275B11D-8F3F-472B-BBCC-A4F7415AC0A5}"/>
              </a:ext>
            </a:extLst>
          </p:cNvPr>
          <p:cNvSpPr>
            <a:spLocks noGrp="1"/>
          </p:cNvSpPr>
          <p:nvPr>
            <p:ph type="pic" sz="quarter" idx="10"/>
          </p:nvPr>
        </p:nvSpPr>
        <p:spPr>
          <a:xfrm>
            <a:off x="1028700" y="3543300"/>
            <a:ext cx="3924300" cy="3314700"/>
          </a:xfrm>
        </p:spPr>
        <p:txBody>
          <a:bodyPr/>
          <a:lstStyle/>
          <a:p>
            <a:r>
              <a:rPr lang="en-US"/>
              <a:t>Click icon to add picture</a:t>
            </a:r>
          </a:p>
        </p:txBody>
      </p:sp>
      <p:sp>
        <p:nvSpPr>
          <p:cNvPr id="6" name="Content Placeholder 2">
            <a:extLst>
              <a:ext uri="{FF2B5EF4-FFF2-40B4-BE49-F238E27FC236}">
                <a16:creationId xmlns:a16="http://schemas.microsoft.com/office/drawing/2014/main" id="{99F0629D-1A5F-4F4F-90D6-430379624EFF}"/>
              </a:ext>
            </a:extLst>
          </p:cNvPr>
          <p:cNvSpPr>
            <a:spLocks noGrp="1"/>
          </p:cNvSpPr>
          <p:nvPr>
            <p:ph idx="4294967295"/>
          </p:nvPr>
        </p:nvSpPr>
        <p:spPr>
          <a:xfrm>
            <a:off x="6191250" y="1981200"/>
            <a:ext cx="4972050" cy="4473575"/>
          </a:xfrm>
        </p:spPr>
        <p:txBody>
          <a:bodyPr>
            <a:normAutofit/>
          </a:bodyPr>
          <a:lstStyle>
            <a:lvl1pPr marL="0" indent="0">
              <a:buNone/>
              <a:defRPr/>
            </a:lvl1pPr>
          </a:lstStyle>
          <a:p>
            <a:pPr lvl="0"/>
            <a:r>
              <a:rPr lang="en-US" sz="1600">
                <a:solidFill>
                  <a:schemeClr val="tx2">
                    <a:lumMod val="50000"/>
                  </a:schemeClr>
                </a:solidFill>
                <a:latin typeface="Biome Light" panose="020B0303030204020804" pitchFamily="34" charset="0"/>
                <a:cs typeface="Biome Light" panose="020B0303030204020804" pitchFamily="34" charset="0"/>
              </a:rPr>
              <a:t>Click to edit Master text styles</a:t>
            </a:r>
          </a:p>
        </p:txBody>
      </p:sp>
      <p:sp>
        <p:nvSpPr>
          <p:cNvPr id="17" name="Date Placeholder 3">
            <a:extLst>
              <a:ext uri="{FF2B5EF4-FFF2-40B4-BE49-F238E27FC236}">
                <a16:creationId xmlns:a16="http://schemas.microsoft.com/office/drawing/2014/main" id="{218C063B-0EE9-4FD5-A116-241C245452AC}"/>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37AE72A-09B6-4D56-855D-4360BD347914}" type="datetime1">
              <a:rPr lang="en-US" smtClean="0"/>
              <a:t>4/20/2023</a:t>
            </a:fld>
            <a:endParaRPr lang="en-US" dirty="0"/>
          </a:p>
        </p:txBody>
      </p:sp>
      <p:sp>
        <p:nvSpPr>
          <p:cNvPr id="18" name="Slide Number Placeholder 5">
            <a:extLst>
              <a:ext uri="{FF2B5EF4-FFF2-40B4-BE49-F238E27FC236}">
                <a16:creationId xmlns:a16="http://schemas.microsoft.com/office/drawing/2014/main" id="{D417B369-6569-4DCC-B684-BE1A7C5D0B8D}"/>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2" name="Title 1">
            <a:extLst>
              <a:ext uri="{FF2B5EF4-FFF2-40B4-BE49-F238E27FC236}">
                <a16:creationId xmlns:a16="http://schemas.microsoft.com/office/drawing/2014/main" id="{4AEEC1A7-43C3-481E-95D0-5616242E1A01}"/>
              </a:ext>
            </a:extLst>
          </p:cNvPr>
          <p:cNvSpPr>
            <a:spLocks noGrp="1"/>
          </p:cNvSpPr>
          <p:nvPr>
            <p:ph type="title" hasCustomPrompt="1"/>
          </p:nvPr>
        </p:nvSpPr>
        <p:spPr>
          <a:xfrm>
            <a:off x="895534" y="539225"/>
            <a:ext cx="3924300" cy="2434386"/>
          </a:xfrm>
        </p:spPr>
        <p:txBody>
          <a:bodyPr vert="horz" lIns="91440" tIns="45720" rIns="91440" bIns="45720" rtlCol="0" anchor="ctr">
            <a:normAutofit/>
          </a:bodyPr>
          <a:lstStyle>
            <a:lvl1pPr>
              <a:defRPr lang="en-US" sz="7200">
                <a:solidFill>
                  <a:schemeClr val="accent2">
                    <a:lumMod val="50000"/>
                  </a:schemeClr>
                </a:solidFill>
                <a:latin typeface="+mn-lt"/>
                <a:ea typeface="+mn-ea"/>
                <a:cs typeface="+mn-cs"/>
              </a:defRPr>
            </a:lvl1pPr>
          </a:lstStyle>
          <a:p>
            <a:pPr lvl="0"/>
            <a:r>
              <a:rPr lang="en-US" dirty="0"/>
              <a:t>Click to add title</a:t>
            </a:r>
          </a:p>
        </p:txBody>
      </p:sp>
      <p:cxnSp>
        <p:nvCxnSpPr>
          <p:cNvPr id="3" name="Straight Connector 2">
            <a:extLst>
              <a:ext uri="{FF2B5EF4-FFF2-40B4-BE49-F238E27FC236}">
                <a16:creationId xmlns:a16="http://schemas.microsoft.com/office/drawing/2014/main" id="{DC6CF0E0-8FF2-4FE7-AC69-85BEFA656508}"/>
              </a:ext>
            </a:extLst>
          </p:cNvPr>
          <p:cNvCxnSpPr>
            <a:cxnSpLocks/>
          </p:cNvCxnSpPr>
          <p:nvPr userDrawn="1"/>
        </p:nvCxnSpPr>
        <p:spPr>
          <a:xfrm>
            <a:off x="1028700" y="457211"/>
            <a:ext cx="1142999" cy="0"/>
          </a:xfrm>
          <a:prstGeom prst="line">
            <a:avLst/>
          </a:prstGeom>
          <a:ln w="158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5107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77A09-15C2-4E47-948E-AACAFCA47D40}"/>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E5577C8-AB8C-4B8A-A01F-113B16C4DCA3}" type="datetime1">
              <a:rPr lang="en-US" smtClean="0"/>
              <a:t>4/20/2023</a:t>
            </a:fld>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9" r:id="rId8"/>
    <p:sldLayoutId id="2147483655" r:id="rId9"/>
    <p:sldLayoutId id="2147483656" r:id="rId10"/>
    <p:sldLayoutId id="2147483658" r:id="rId11"/>
    <p:sldLayoutId id="2147483657" r:id="rId1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48" userDrawn="1">
          <p15:clr>
            <a:srgbClr val="F26B43"/>
          </p15:clr>
        </p15:guide>
        <p15:guide id="2" pos="1176" userDrawn="1">
          <p15:clr>
            <a:srgbClr val="F26B43"/>
          </p15:clr>
        </p15:guide>
        <p15:guide id="3" pos="1296" userDrawn="1">
          <p15:clr>
            <a:srgbClr val="F26B43"/>
          </p15:clr>
        </p15:guide>
        <p15:guide id="4" pos="1824" userDrawn="1">
          <p15:clr>
            <a:srgbClr val="F26B43"/>
          </p15:clr>
        </p15:guide>
        <p15:guide id="5" pos="1944" userDrawn="1">
          <p15:clr>
            <a:srgbClr val="F26B43"/>
          </p15:clr>
        </p15:guide>
        <p15:guide id="6" pos="2472" userDrawn="1">
          <p15:clr>
            <a:srgbClr val="F26B43"/>
          </p15:clr>
        </p15:guide>
        <p15:guide id="7" pos="2592" userDrawn="1">
          <p15:clr>
            <a:srgbClr val="F26B43"/>
          </p15:clr>
        </p15:guide>
        <p15:guide id="8" pos="3120" userDrawn="1">
          <p15:clr>
            <a:srgbClr val="F26B43"/>
          </p15:clr>
        </p15:guide>
        <p15:guide id="9" pos="3240" userDrawn="1">
          <p15:clr>
            <a:srgbClr val="F26B43"/>
          </p15:clr>
        </p15:guide>
        <p15:guide id="10" pos="3792" userDrawn="1">
          <p15:clr>
            <a:srgbClr val="F26B43"/>
          </p15:clr>
        </p15:guide>
        <p15:guide id="11" pos="3912" userDrawn="1">
          <p15:clr>
            <a:srgbClr val="F26B43"/>
          </p15:clr>
        </p15:guide>
        <p15:guide id="12" pos="4416" userDrawn="1">
          <p15:clr>
            <a:srgbClr val="F26B43"/>
          </p15:clr>
        </p15:guide>
        <p15:guide id="13" pos="4560" userDrawn="1">
          <p15:clr>
            <a:srgbClr val="F26B43"/>
          </p15:clr>
        </p15:guide>
        <p15:guide id="14" pos="5088" userDrawn="1">
          <p15:clr>
            <a:srgbClr val="F26B43"/>
          </p15:clr>
        </p15:guide>
        <p15:guide id="15" pos="5208" userDrawn="1">
          <p15:clr>
            <a:srgbClr val="F26B43"/>
          </p15:clr>
        </p15:guide>
        <p15:guide id="16" pos="5736" userDrawn="1">
          <p15:clr>
            <a:srgbClr val="F26B43"/>
          </p15:clr>
        </p15:guide>
        <p15:guide id="17" pos="5856" userDrawn="1">
          <p15:clr>
            <a:srgbClr val="F26B43"/>
          </p15:clr>
        </p15:guide>
        <p15:guide id="18" pos="6384" userDrawn="1">
          <p15:clr>
            <a:srgbClr val="F26B43"/>
          </p15:clr>
        </p15:guide>
        <p15:guide id="19" pos="6504" userDrawn="1">
          <p15:clr>
            <a:srgbClr val="F26B43"/>
          </p15:clr>
        </p15:guide>
        <p15:guide id="20" pos="7032" userDrawn="1">
          <p15:clr>
            <a:srgbClr val="F26B43"/>
          </p15:clr>
        </p15:guide>
        <p15:guide id="21" orient="horz" pos="288" userDrawn="1">
          <p15:clr>
            <a:srgbClr val="F26B43"/>
          </p15:clr>
        </p15:guide>
        <p15:guide id="22" orient="horz" pos="1128" userDrawn="1">
          <p15:clr>
            <a:srgbClr val="F26B43"/>
          </p15:clr>
        </p15:guide>
        <p15:guide id="23" orient="horz" pos="1248" userDrawn="1">
          <p15:clr>
            <a:srgbClr val="F26B43"/>
          </p15:clr>
        </p15:guide>
        <p15:guide id="24" orient="horz" pos="2088" userDrawn="1">
          <p15:clr>
            <a:srgbClr val="F26B43"/>
          </p15:clr>
        </p15:guide>
        <p15:guide id="25" orient="horz" pos="2232" userDrawn="1">
          <p15:clr>
            <a:srgbClr val="F26B43"/>
          </p15:clr>
        </p15:guide>
        <p15:guide id="26" orient="horz" pos="3048" userDrawn="1">
          <p15:clr>
            <a:srgbClr val="F26B43"/>
          </p15:clr>
        </p15:guide>
        <p15:guide id="27" orient="horz" pos="3192" userDrawn="1">
          <p15:clr>
            <a:srgbClr val="F26B43"/>
          </p15:clr>
        </p15:guide>
        <p15:guide id="28" orient="horz" pos="403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88467C95-DF23-40B9-B265-2E6F3DE29030}"/>
              </a:ext>
            </a:extLst>
          </p:cNvPr>
          <p:cNvSpPr>
            <a:spLocks noGrp="1"/>
          </p:cNvSpPr>
          <p:nvPr>
            <p:ph type="title"/>
          </p:nvPr>
        </p:nvSpPr>
        <p:spPr>
          <a:xfrm>
            <a:off x="477980" y="1122363"/>
            <a:ext cx="5771991" cy="3204134"/>
          </a:xfrm>
        </p:spPr>
        <p:txBody>
          <a:bodyPr vert="horz" lIns="91440" tIns="45720" rIns="91440" bIns="45720" rtlCol="0" anchor="b">
            <a:noAutofit/>
          </a:bodyPr>
          <a:lstStyle/>
          <a:p>
            <a:pPr algn="l"/>
            <a:r>
              <a:rPr lang="es-MX" sz="8000" dirty="0">
                <a:solidFill>
                  <a:schemeClr val="tx1"/>
                </a:solidFill>
                <a:ea typeface="+mj-ea"/>
                <a:cs typeface="+mj-cs"/>
              </a:rPr>
              <a:t>Depresión </a:t>
            </a:r>
            <a:br>
              <a:rPr lang="es-MX" sz="8000" dirty="0">
                <a:solidFill>
                  <a:schemeClr val="tx1"/>
                </a:solidFill>
                <a:ea typeface="+mj-ea"/>
                <a:cs typeface="+mj-cs"/>
              </a:rPr>
            </a:br>
            <a:r>
              <a:rPr lang="es-MX" sz="8000" dirty="0">
                <a:solidFill>
                  <a:schemeClr val="tx1"/>
                </a:solidFill>
                <a:ea typeface="+mj-ea"/>
                <a:cs typeface="+mj-cs"/>
              </a:rPr>
              <a:t>y ansiedad</a:t>
            </a:r>
          </a:p>
        </p:txBody>
      </p:sp>
      <p:sp>
        <p:nvSpPr>
          <p:cNvPr id="41" name="Rectangle 4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3" name="Rectangle 4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1768CE42-C135-EFF9-85CF-3BFB4B33193D}"/>
              </a:ext>
            </a:extLst>
          </p:cNvPr>
          <p:cNvSpPr txBox="1"/>
          <p:nvPr/>
        </p:nvSpPr>
        <p:spPr>
          <a:xfrm>
            <a:off x="628650" y="5735637"/>
            <a:ext cx="6115050" cy="553998"/>
          </a:xfrm>
          <a:prstGeom prst="rect">
            <a:avLst/>
          </a:prstGeom>
          <a:noFill/>
        </p:spPr>
        <p:txBody>
          <a:bodyPr wrap="square">
            <a:spAutoFit/>
          </a:bodyPr>
          <a:lstStyle/>
          <a:p>
            <a:r>
              <a:rPr lang="en-US" sz="3000" dirty="0">
                <a:ea typeface="+mj-ea"/>
                <a:cs typeface="+mj-cs"/>
              </a:rPr>
              <a:t>M</a:t>
            </a:r>
            <a:r>
              <a:rPr lang="es-MX" sz="3000" dirty="0">
                <a:ea typeface="+mj-ea"/>
                <a:cs typeface="+mj-cs"/>
              </a:rPr>
              <a:t>es 9</a:t>
            </a:r>
            <a:endParaRPr lang="es-MX" sz="3000" dirty="0"/>
          </a:p>
        </p:txBody>
      </p:sp>
      <p:pic>
        <p:nvPicPr>
          <p:cNvPr id="3" name="Picture 2" descr="A person with his hand on his face&#10;&#10;Description automatically generated with medium confidence">
            <a:extLst>
              <a:ext uri="{FF2B5EF4-FFF2-40B4-BE49-F238E27FC236}">
                <a16:creationId xmlns:a16="http://schemas.microsoft.com/office/drawing/2014/main" id="{C670B5E3-6491-49D7-A4BE-B74179A7926B}"/>
              </a:ext>
            </a:extLst>
          </p:cNvPr>
          <p:cNvPicPr>
            <a:picLocks noChangeAspect="1"/>
          </p:cNvPicPr>
          <p:nvPr/>
        </p:nvPicPr>
        <p:blipFill>
          <a:blip r:embed="rId3">
            <a:alphaModFix amt="41000"/>
          </a:blip>
          <a:stretch>
            <a:fillRect/>
          </a:stretch>
        </p:blipFill>
        <p:spPr>
          <a:xfrm flipH="1">
            <a:off x="0" y="0"/>
            <a:ext cx="12192000" cy="6858000"/>
          </a:xfrm>
          <a:prstGeom prst="rect">
            <a:avLst/>
          </a:prstGeom>
        </p:spPr>
      </p:pic>
      <p:sp>
        <p:nvSpPr>
          <p:cNvPr id="7" name="TextBox 6">
            <a:extLst>
              <a:ext uri="{FF2B5EF4-FFF2-40B4-BE49-F238E27FC236}">
                <a16:creationId xmlns:a16="http://schemas.microsoft.com/office/drawing/2014/main" id="{E5A48233-93E6-F69E-D805-5A0F7B533022}"/>
              </a:ext>
            </a:extLst>
          </p:cNvPr>
          <p:cNvSpPr txBox="1"/>
          <p:nvPr/>
        </p:nvSpPr>
        <p:spPr>
          <a:xfrm>
            <a:off x="477980" y="5188333"/>
            <a:ext cx="3740726" cy="1169551"/>
          </a:xfrm>
          <a:prstGeom prst="rect">
            <a:avLst/>
          </a:prstGeom>
          <a:noFill/>
        </p:spPr>
        <p:txBody>
          <a:bodyPr wrap="square" rtlCol="0">
            <a:spAutoFit/>
          </a:bodyPr>
          <a:lstStyle/>
          <a:p>
            <a:endParaRPr lang="en-US" sz="3500" dirty="0">
              <a:highlight>
                <a:srgbClr val="F2F1EE"/>
              </a:highlight>
            </a:endParaRPr>
          </a:p>
          <a:p>
            <a:r>
              <a:rPr lang="es-MX" sz="3500" dirty="0">
                <a:highlight>
                  <a:srgbClr val="A5A5A5"/>
                </a:highlight>
              </a:rPr>
              <a:t>Mes 11</a:t>
            </a:r>
          </a:p>
        </p:txBody>
      </p:sp>
    </p:spTree>
    <p:extLst>
      <p:ext uri="{BB962C8B-B14F-4D97-AF65-F5344CB8AC3E}">
        <p14:creationId xmlns:p14="http://schemas.microsoft.com/office/powerpoint/2010/main" val="2259308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19BF1C0-EE32-4EEE-9539-CE8473AA2F38}"/>
              </a:ext>
            </a:extLst>
          </p:cNvPr>
          <p:cNvSpPr>
            <a:spLocks noGrp="1"/>
          </p:cNvSpPr>
          <p:nvPr>
            <p:ph type="title"/>
          </p:nvPr>
        </p:nvSpPr>
        <p:spPr>
          <a:xfrm>
            <a:off x="895534" y="539225"/>
            <a:ext cx="7056480" cy="2434386"/>
          </a:xfrm>
        </p:spPr>
        <p:txBody>
          <a:bodyPr/>
          <a:lstStyle/>
          <a:p>
            <a:r>
              <a:rPr lang="es-MX" dirty="0"/>
              <a:t>Cuídese</a:t>
            </a:r>
            <a:r>
              <a:rPr lang="en-US" dirty="0"/>
              <a:t>…</a:t>
            </a:r>
          </a:p>
        </p:txBody>
      </p:sp>
      <p:sp>
        <p:nvSpPr>
          <p:cNvPr id="31" name="Slide Number Placeholder 30">
            <a:extLst>
              <a:ext uri="{FF2B5EF4-FFF2-40B4-BE49-F238E27FC236}">
                <a16:creationId xmlns:a16="http://schemas.microsoft.com/office/drawing/2014/main" id="{AD175D2A-0058-45E0-AAF6-7260876F007C}"/>
              </a:ext>
            </a:extLst>
          </p:cNvPr>
          <p:cNvSpPr>
            <a:spLocks noGrp="1"/>
          </p:cNvSpPr>
          <p:nvPr>
            <p:ph type="sldNum" sz="quarter" idx="4"/>
          </p:nvPr>
        </p:nvSpPr>
        <p:spPr/>
        <p:txBody>
          <a:bodyPr/>
          <a:lstStyle/>
          <a:p>
            <a:fld id="{294A09A9-5501-47C1-A89A-A340965A2BE2}" type="slidenum">
              <a:rPr lang="en-US" smtClean="0"/>
              <a:pPr/>
              <a:t>10</a:t>
            </a:fld>
            <a:endParaRPr lang="en-US" dirty="0"/>
          </a:p>
        </p:txBody>
      </p:sp>
      <p:pic>
        <p:nvPicPr>
          <p:cNvPr id="6" name="Picture Placeholder 5" descr="A picture containing outdoor, sky, person, person&#10;&#10;Description automatically generated">
            <a:extLst>
              <a:ext uri="{FF2B5EF4-FFF2-40B4-BE49-F238E27FC236}">
                <a16:creationId xmlns:a16="http://schemas.microsoft.com/office/drawing/2014/main" id="{85219C8F-25EE-4E88-B93A-122C3DA74206}"/>
              </a:ext>
            </a:extLst>
          </p:cNvPr>
          <p:cNvPicPr>
            <a:picLocks noGrp="1" noChangeAspect="1"/>
          </p:cNvPicPr>
          <p:nvPr>
            <p:ph type="pic" sz="quarter" idx="10"/>
          </p:nvPr>
        </p:nvPicPr>
        <p:blipFill>
          <a:blip r:embed="rId3"/>
          <a:srcRect l="13712" r="13712"/>
          <a:stretch>
            <a:fillRect/>
          </a:stretch>
        </p:blipFill>
        <p:spPr>
          <a:xfrm>
            <a:off x="6096000" y="1675840"/>
            <a:ext cx="5695950" cy="4811142"/>
          </a:xfrm>
        </p:spPr>
      </p:pic>
    </p:spTree>
    <p:extLst>
      <p:ext uri="{BB962C8B-B14F-4D97-AF65-F5344CB8AC3E}">
        <p14:creationId xmlns:p14="http://schemas.microsoft.com/office/powerpoint/2010/main" val="2563119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A371F5-EAAD-4ADC-8D3F-1CBB98D52839}"/>
              </a:ext>
            </a:extLst>
          </p:cNvPr>
          <p:cNvSpPr>
            <a:spLocks noGrp="1"/>
          </p:cNvSpPr>
          <p:nvPr>
            <p:ph type="title"/>
          </p:nvPr>
        </p:nvSpPr>
        <p:spPr/>
        <p:txBody>
          <a:bodyPr/>
          <a:lstStyle/>
          <a:p>
            <a:r>
              <a:rPr lang="es-MX" dirty="0"/>
              <a:t>Lo que la depresión y la ansiedad</a:t>
            </a:r>
            <a:br>
              <a:rPr lang="es-MX" dirty="0"/>
            </a:br>
            <a:r>
              <a:rPr lang="es-MX" dirty="0"/>
              <a:t>NO SON….</a:t>
            </a:r>
          </a:p>
        </p:txBody>
      </p:sp>
      <p:sp>
        <p:nvSpPr>
          <p:cNvPr id="9" name="Slide Number Placeholder 8">
            <a:extLst>
              <a:ext uri="{FF2B5EF4-FFF2-40B4-BE49-F238E27FC236}">
                <a16:creationId xmlns:a16="http://schemas.microsoft.com/office/drawing/2014/main" id="{9057E93D-BB39-4013-A843-780147924DB7}"/>
              </a:ext>
            </a:extLst>
          </p:cNvPr>
          <p:cNvSpPr>
            <a:spLocks noGrp="1"/>
          </p:cNvSpPr>
          <p:nvPr>
            <p:ph type="sldNum" sz="quarter" idx="4"/>
          </p:nvPr>
        </p:nvSpPr>
        <p:spPr/>
        <p:txBody>
          <a:bodyPr/>
          <a:lstStyle/>
          <a:p>
            <a:fld id="{294A09A9-5501-47C1-A89A-A340965A2BE2}" type="slidenum">
              <a:rPr lang="en-US" smtClean="0"/>
              <a:pPr/>
              <a:t>2</a:t>
            </a:fld>
            <a:endParaRPr lang="en-US" dirty="0"/>
          </a:p>
        </p:txBody>
      </p:sp>
      <p:pic>
        <p:nvPicPr>
          <p:cNvPr id="3" name="Picture 2" descr="A person with his hands on his face&#10;&#10;Description automatically generated with medium confidence">
            <a:extLst>
              <a:ext uri="{FF2B5EF4-FFF2-40B4-BE49-F238E27FC236}">
                <a16:creationId xmlns:a16="http://schemas.microsoft.com/office/drawing/2014/main" id="{455C05F6-4B87-4C77-87DA-56B8ABD1D328}"/>
              </a:ext>
            </a:extLst>
          </p:cNvPr>
          <p:cNvPicPr>
            <a:picLocks noChangeAspect="1"/>
          </p:cNvPicPr>
          <p:nvPr/>
        </p:nvPicPr>
        <p:blipFill>
          <a:blip r:embed="rId3"/>
          <a:stretch>
            <a:fillRect/>
          </a:stretch>
        </p:blipFill>
        <p:spPr>
          <a:xfrm>
            <a:off x="1864955" y="1435488"/>
            <a:ext cx="8462090" cy="5416619"/>
          </a:xfrm>
          <a:prstGeom prst="rect">
            <a:avLst/>
          </a:prstGeom>
        </p:spPr>
      </p:pic>
    </p:spTree>
    <p:extLst>
      <p:ext uri="{BB962C8B-B14F-4D97-AF65-F5344CB8AC3E}">
        <p14:creationId xmlns:p14="http://schemas.microsoft.com/office/powerpoint/2010/main" val="1527386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AA7B234E-FE17-4087-92FD-3802CA26E967}"/>
              </a:ext>
            </a:extLst>
          </p:cNvPr>
          <p:cNvSpPr>
            <a:spLocks noGrp="1"/>
          </p:cNvSpPr>
          <p:nvPr>
            <p:ph type="sldNum" sz="quarter" idx="4"/>
          </p:nvPr>
        </p:nvSpPr>
        <p:spPr>
          <a:xfrm>
            <a:off x="9315450" y="6486982"/>
            <a:ext cx="2743200" cy="365125"/>
          </a:xfrm>
        </p:spPr>
        <p:txBody>
          <a:bodyPr anchor="ctr">
            <a:normAutofit/>
          </a:bodyPr>
          <a:lstStyle/>
          <a:p>
            <a:pPr>
              <a:spcAft>
                <a:spcPts val="600"/>
              </a:spcAft>
            </a:pPr>
            <a:fld id="{294A09A9-5501-47C1-A89A-A340965A2BE2}" type="slidenum">
              <a:rPr lang="en-US" smtClean="0"/>
              <a:pPr>
                <a:spcAft>
                  <a:spcPts val="600"/>
                </a:spcAft>
              </a:pPr>
              <a:t>3</a:t>
            </a:fld>
            <a:endParaRPr lang="en-US"/>
          </a:p>
        </p:txBody>
      </p:sp>
      <p:pic>
        <p:nvPicPr>
          <p:cNvPr id="6" name="Picture 5" descr="A picture containing person, young, hair&#10;&#10;Description automatically generated">
            <a:extLst>
              <a:ext uri="{FF2B5EF4-FFF2-40B4-BE49-F238E27FC236}">
                <a16:creationId xmlns:a16="http://schemas.microsoft.com/office/drawing/2014/main" id="{FED37BA5-9AF2-44DA-BE5E-E61C419A5AB6}"/>
              </a:ext>
            </a:extLst>
          </p:cNvPr>
          <p:cNvPicPr>
            <a:picLocks noChangeAspect="1"/>
          </p:cNvPicPr>
          <p:nvPr/>
        </p:nvPicPr>
        <p:blipFill rotWithShape="1">
          <a:blip r:embed="rId3"/>
          <a:srcRect t="26257" r="-1" b="4385"/>
          <a:stretch/>
        </p:blipFill>
        <p:spPr>
          <a:xfrm>
            <a:off x="854075" y="1625600"/>
            <a:ext cx="10499725" cy="4860925"/>
          </a:xfrm>
          <a:prstGeom prst="rect">
            <a:avLst/>
          </a:prstGeom>
          <a:noFill/>
        </p:spPr>
      </p:pic>
      <p:sp>
        <p:nvSpPr>
          <p:cNvPr id="14" name="Title 13">
            <a:extLst>
              <a:ext uri="{FF2B5EF4-FFF2-40B4-BE49-F238E27FC236}">
                <a16:creationId xmlns:a16="http://schemas.microsoft.com/office/drawing/2014/main" id="{BEC46ADB-55E5-43DA-8E91-C49412A33045}"/>
              </a:ext>
            </a:extLst>
          </p:cNvPr>
          <p:cNvSpPr>
            <a:spLocks noGrp="1"/>
          </p:cNvSpPr>
          <p:nvPr>
            <p:ph type="title"/>
          </p:nvPr>
        </p:nvSpPr>
        <p:spPr>
          <a:xfrm>
            <a:off x="854074" y="122239"/>
            <a:ext cx="10499725" cy="1355724"/>
          </a:xfrm>
        </p:spPr>
        <p:txBody>
          <a:bodyPr anchor="ctr">
            <a:normAutofit/>
          </a:bodyPr>
          <a:lstStyle/>
          <a:p>
            <a:r>
              <a:rPr lang="es-MX" dirty="0"/>
              <a:t>¿Qué es la depresión y la ansiedad?</a:t>
            </a:r>
          </a:p>
        </p:txBody>
      </p:sp>
    </p:spTree>
    <p:extLst>
      <p:ext uri="{BB962C8B-B14F-4D97-AF65-F5344CB8AC3E}">
        <p14:creationId xmlns:p14="http://schemas.microsoft.com/office/powerpoint/2010/main" val="2865516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EA6B7DE5-BFCC-4EEF-9609-8AA1C7CAD3B0}"/>
              </a:ext>
            </a:extLst>
          </p:cNvPr>
          <p:cNvSpPr>
            <a:spLocks noGrp="1"/>
          </p:cNvSpPr>
          <p:nvPr>
            <p:ph type="title"/>
          </p:nvPr>
        </p:nvSpPr>
        <p:spPr>
          <a:xfrm>
            <a:off x="378372" y="240234"/>
            <a:ext cx="5603329" cy="1340615"/>
          </a:xfrm>
        </p:spPr>
        <p:txBody>
          <a:bodyPr/>
          <a:lstStyle/>
          <a:p>
            <a:r>
              <a:rPr lang="es-MX" dirty="0"/>
              <a:t>Síntomas de la depresión:</a:t>
            </a:r>
          </a:p>
        </p:txBody>
      </p:sp>
      <p:sp>
        <p:nvSpPr>
          <p:cNvPr id="3" name="Content Placeholder 2">
            <a:extLst>
              <a:ext uri="{FF2B5EF4-FFF2-40B4-BE49-F238E27FC236}">
                <a16:creationId xmlns:a16="http://schemas.microsoft.com/office/drawing/2014/main" id="{95B371F2-DBA5-415A-82C8-651F587B857A}"/>
              </a:ext>
            </a:extLst>
          </p:cNvPr>
          <p:cNvSpPr>
            <a:spLocks noGrp="1"/>
          </p:cNvSpPr>
          <p:nvPr>
            <p:ph type="body" sz="quarter" idx="13"/>
          </p:nvPr>
        </p:nvSpPr>
        <p:spPr>
          <a:xfrm>
            <a:off x="378371" y="1434662"/>
            <a:ext cx="8671035" cy="5052320"/>
          </a:xfrm>
        </p:spPr>
        <p:txBody>
          <a:bodyPr>
            <a:noAutofit/>
          </a:bodyPr>
          <a:lstStyle/>
          <a:p>
            <a:pPr>
              <a:spcBef>
                <a:spcPts val="0"/>
              </a:spcBef>
              <a:buFont typeface="Arial" panose="020B0604020202020204" pitchFamily="34" charset="0"/>
              <a:buChar char="•"/>
            </a:pPr>
            <a:r>
              <a:rPr lang="es-MX" sz="2500" dirty="0"/>
              <a:t>Sentimientos de tristeza o vacío</a:t>
            </a:r>
          </a:p>
          <a:p>
            <a:pPr>
              <a:spcBef>
                <a:spcPts val="0"/>
              </a:spcBef>
              <a:buFont typeface="Arial" panose="020B0604020202020204" pitchFamily="34" charset="0"/>
              <a:buChar char="•"/>
            </a:pPr>
            <a:r>
              <a:rPr lang="es-MX" sz="2500" dirty="0"/>
              <a:t>Perdidas de interés en la vida cotidiana</a:t>
            </a:r>
          </a:p>
          <a:p>
            <a:pPr>
              <a:spcBef>
                <a:spcPts val="0"/>
              </a:spcBef>
              <a:buFont typeface="Arial" panose="020B0604020202020204" pitchFamily="34" charset="0"/>
              <a:buChar char="•"/>
            </a:pPr>
            <a:r>
              <a:rPr lang="es-MX" sz="2500" dirty="0"/>
              <a:t>No comer o comer más de lo necesario</a:t>
            </a:r>
          </a:p>
          <a:p>
            <a:pPr>
              <a:spcBef>
                <a:spcPts val="0"/>
              </a:spcBef>
              <a:buFont typeface="Arial" panose="020B0604020202020204" pitchFamily="34" charset="0"/>
              <a:buChar char="•"/>
            </a:pPr>
            <a:r>
              <a:rPr lang="es-MX" sz="2500" dirty="0"/>
              <a:t>No dormir o dormir mucho</a:t>
            </a:r>
          </a:p>
          <a:p>
            <a:pPr>
              <a:spcBef>
                <a:spcPts val="0"/>
              </a:spcBef>
              <a:buFont typeface="Arial" panose="020B0604020202020204" pitchFamily="34" charset="0"/>
              <a:buChar char="•"/>
            </a:pPr>
            <a:r>
              <a:rPr lang="es-MX" sz="2500" dirty="0"/>
              <a:t>Sentirse muy cansado</a:t>
            </a:r>
          </a:p>
          <a:p>
            <a:pPr>
              <a:spcBef>
                <a:spcPts val="0"/>
              </a:spcBef>
              <a:buFont typeface="Arial" panose="020B0604020202020204" pitchFamily="34" charset="0"/>
              <a:buChar char="•"/>
            </a:pPr>
            <a:r>
              <a:rPr lang="es-MX" sz="2500" dirty="0"/>
              <a:t>Sentirse irritable, ansioso, desesperanzado o culpable</a:t>
            </a:r>
          </a:p>
          <a:p>
            <a:pPr>
              <a:spcBef>
                <a:spcPts val="0"/>
              </a:spcBef>
              <a:buFont typeface="Arial" panose="020B0604020202020204" pitchFamily="34" charset="0"/>
              <a:buChar char="•"/>
            </a:pPr>
            <a:r>
              <a:rPr lang="es-MX" sz="2500" dirty="0"/>
              <a:t>Dolores de cabeza, cólicos, o problemas digestivos</a:t>
            </a:r>
          </a:p>
          <a:p>
            <a:pPr>
              <a:spcBef>
                <a:spcPts val="0"/>
              </a:spcBef>
              <a:buFont typeface="Arial" panose="020B0604020202020204" pitchFamily="34" charset="0"/>
              <a:buChar char="•"/>
            </a:pPr>
            <a:r>
              <a:rPr lang="es-MX" sz="2500" dirty="0"/>
              <a:t>Pensamientos de muerte o suicidio</a:t>
            </a:r>
          </a:p>
        </p:txBody>
      </p:sp>
      <p:sp>
        <p:nvSpPr>
          <p:cNvPr id="35" name="Slide Number Placeholder 34">
            <a:extLst>
              <a:ext uri="{FF2B5EF4-FFF2-40B4-BE49-F238E27FC236}">
                <a16:creationId xmlns:a16="http://schemas.microsoft.com/office/drawing/2014/main" id="{5789CCB9-138D-4D90-8AFB-AC5C73612512}"/>
              </a:ext>
            </a:extLst>
          </p:cNvPr>
          <p:cNvSpPr>
            <a:spLocks noGrp="1"/>
          </p:cNvSpPr>
          <p:nvPr>
            <p:ph type="sldNum" sz="quarter" idx="4"/>
          </p:nvPr>
        </p:nvSpPr>
        <p:spPr/>
        <p:txBody>
          <a:bodyPr/>
          <a:lstStyle/>
          <a:p>
            <a:fld id="{294A09A9-5501-47C1-A89A-A340965A2BE2}" type="slidenum">
              <a:rPr lang="en-US" smtClean="0"/>
              <a:pPr/>
              <a:t>4</a:t>
            </a:fld>
            <a:endParaRPr lang="en-US" dirty="0"/>
          </a:p>
        </p:txBody>
      </p:sp>
      <p:pic>
        <p:nvPicPr>
          <p:cNvPr id="12" name="Picture Placeholder 11" descr="A picture containing person, arm&#10;&#10;Description automatically generated">
            <a:extLst>
              <a:ext uri="{FF2B5EF4-FFF2-40B4-BE49-F238E27FC236}">
                <a16:creationId xmlns:a16="http://schemas.microsoft.com/office/drawing/2014/main" id="{513D7034-C248-470D-9BD3-48F4E0F29B17}"/>
              </a:ext>
            </a:extLst>
          </p:cNvPr>
          <p:cNvPicPr>
            <a:picLocks noGrp="1" noChangeAspect="1"/>
          </p:cNvPicPr>
          <p:nvPr>
            <p:ph type="pic" sz="quarter" idx="10"/>
          </p:nvPr>
        </p:nvPicPr>
        <p:blipFill>
          <a:blip r:embed="rId3"/>
          <a:srcRect t="1997" b="1997"/>
          <a:stretch>
            <a:fillRect/>
          </a:stretch>
        </p:blipFill>
        <p:spPr>
          <a:xfrm>
            <a:off x="6705928" y="465138"/>
            <a:ext cx="4953000" cy="3090862"/>
          </a:xfrm>
        </p:spPr>
      </p:pic>
    </p:spTree>
    <p:extLst>
      <p:ext uri="{BB962C8B-B14F-4D97-AF65-F5344CB8AC3E}">
        <p14:creationId xmlns:p14="http://schemas.microsoft.com/office/powerpoint/2010/main" val="2371293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7">
            <a:extLst>
              <a:ext uri="{FF2B5EF4-FFF2-40B4-BE49-F238E27FC236}">
                <a16:creationId xmlns:a16="http://schemas.microsoft.com/office/drawing/2014/main" id="{AB9211E1-6751-49AF-8F77-68B3851DC9A5}"/>
              </a:ext>
            </a:extLst>
          </p:cNvPr>
          <p:cNvSpPr>
            <a:spLocks noGrp="1"/>
          </p:cNvSpPr>
          <p:nvPr>
            <p:ph type="title"/>
          </p:nvPr>
        </p:nvSpPr>
        <p:spPr>
          <a:xfrm>
            <a:off x="378372" y="240234"/>
            <a:ext cx="5603329" cy="1340615"/>
          </a:xfrm>
        </p:spPr>
        <p:txBody>
          <a:bodyPr/>
          <a:lstStyle/>
          <a:p>
            <a:r>
              <a:rPr lang="es-MX" dirty="0"/>
              <a:t>Síntomas de la ansiedad:</a:t>
            </a:r>
          </a:p>
        </p:txBody>
      </p:sp>
      <p:sp>
        <p:nvSpPr>
          <p:cNvPr id="13" name="Content Placeholder 2">
            <a:extLst>
              <a:ext uri="{FF2B5EF4-FFF2-40B4-BE49-F238E27FC236}">
                <a16:creationId xmlns:a16="http://schemas.microsoft.com/office/drawing/2014/main" id="{695FC3A1-F506-4B43-BF2A-3FE356C7C89A}"/>
              </a:ext>
            </a:extLst>
          </p:cNvPr>
          <p:cNvSpPr>
            <a:spLocks noGrp="1"/>
          </p:cNvSpPr>
          <p:nvPr>
            <p:ph type="body" sz="quarter" idx="13"/>
          </p:nvPr>
        </p:nvSpPr>
        <p:spPr>
          <a:xfrm>
            <a:off x="378372" y="1565446"/>
            <a:ext cx="8639504" cy="5052320"/>
          </a:xfrm>
        </p:spPr>
        <p:txBody>
          <a:bodyPr>
            <a:noAutofit/>
          </a:bodyPr>
          <a:lstStyle/>
          <a:p>
            <a:pPr>
              <a:lnSpc>
                <a:spcPct val="150000"/>
              </a:lnSpc>
              <a:spcBef>
                <a:spcPts val="0"/>
              </a:spcBef>
              <a:buFont typeface="Arial" panose="020B0604020202020204" pitchFamily="34" charset="0"/>
              <a:buChar char="•"/>
            </a:pPr>
            <a:r>
              <a:rPr lang="es-MX" sz="2500" dirty="0"/>
              <a:t>Excesiva preocupación por cosas cotidianas</a:t>
            </a:r>
          </a:p>
          <a:p>
            <a:pPr>
              <a:lnSpc>
                <a:spcPct val="150000"/>
              </a:lnSpc>
              <a:spcBef>
                <a:spcPts val="0"/>
              </a:spcBef>
              <a:buFont typeface="Arial" panose="020B0604020202020204" pitchFamily="34" charset="0"/>
              <a:buChar char="•"/>
            </a:pPr>
            <a:r>
              <a:rPr lang="es-MX" sz="2500" dirty="0"/>
              <a:t>Problemas para controlar preocupaciones o sentimientos de nerviosismo</a:t>
            </a:r>
          </a:p>
          <a:p>
            <a:pPr>
              <a:lnSpc>
                <a:spcPct val="150000"/>
              </a:lnSpc>
              <a:spcBef>
                <a:spcPts val="0"/>
              </a:spcBef>
              <a:buFont typeface="Arial" panose="020B0604020202020204" pitchFamily="34" charset="0"/>
              <a:buChar char="•"/>
            </a:pPr>
            <a:r>
              <a:rPr lang="es-MX" sz="2500" dirty="0"/>
              <a:t>Sentimientos de inquietud o dificultad para relajarse</a:t>
            </a:r>
          </a:p>
          <a:p>
            <a:pPr>
              <a:lnSpc>
                <a:spcPct val="150000"/>
              </a:lnSpc>
              <a:spcBef>
                <a:spcPts val="0"/>
              </a:spcBef>
              <a:buFont typeface="Arial" panose="020B0604020202020204" pitchFamily="34" charset="0"/>
              <a:buChar char="•"/>
            </a:pPr>
            <a:r>
              <a:rPr lang="es-MX" sz="2500" dirty="0"/>
              <a:t>Problemas de concentración, cansancio</a:t>
            </a:r>
          </a:p>
          <a:p>
            <a:pPr>
              <a:lnSpc>
                <a:spcPct val="150000"/>
              </a:lnSpc>
              <a:spcBef>
                <a:spcPts val="0"/>
              </a:spcBef>
              <a:buFont typeface="Arial" panose="020B0604020202020204" pitchFamily="34" charset="0"/>
              <a:buChar char="•"/>
            </a:pPr>
            <a:r>
              <a:rPr lang="es-MX" sz="2500" dirty="0"/>
              <a:t>Problemas para dormir o permanecer dormido</a:t>
            </a:r>
          </a:p>
          <a:p>
            <a:pPr>
              <a:lnSpc>
                <a:spcPct val="150000"/>
              </a:lnSpc>
              <a:spcBef>
                <a:spcPts val="0"/>
              </a:spcBef>
              <a:buFont typeface="Arial" panose="020B0604020202020204" pitchFamily="34" charset="0"/>
              <a:buChar char="•"/>
            </a:pPr>
            <a:r>
              <a:rPr lang="es-MX" sz="2500" dirty="0"/>
              <a:t>Irritabilidad, nerviosismo, mareos o falta</a:t>
            </a:r>
            <a:br>
              <a:rPr lang="es-MX" sz="2500" dirty="0"/>
            </a:br>
            <a:r>
              <a:rPr lang="es-MX" sz="2500" dirty="0"/>
              <a:t>de aire, sudar mucho, </a:t>
            </a:r>
          </a:p>
          <a:p>
            <a:pPr>
              <a:lnSpc>
                <a:spcPct val="150000"/>
              </a:lnSpc>
              <a:spcBef>
                <a:spcPts val="0"/>
              </a:spcBef>
              <a:buFont typeface="Arial" panose="020B0604020202020204" pitchFamily="34" charset="0"/>
              <a:buChar char="•"/>
            </a:pPr>
            <a:r>
              <a:rPr lang="es-MX" sz="2500" dirty="0"/>
              <a:t>Necesidad de ir al baño a menudo</a:t>
            </a:r>
          </a:p>
        </p:txBody>
      </p:sp>
      <p:pic>
        <p:nvPicPr>
          <p:cNvPr id="4" name="Picture 3" descr="A picture containing logo&#10;&#10;Description automatically generated">
            <a:extLst>
              <a:ext uri="{FF2B5EF4-FFF2-40B4-BE49-F238E27FC236}">
                <a16:creationId xmlns:a16="http://schemas.microsoft.com/office/drawing/2014/main" id="{533D1E9C-B21F-48CF-9B1F-5FF2ABE8B3D6}"/>
              </a:ext>
            </a:extLst>
          </p:cNvPr>
          <p:cNvPicPr>
            <a:picLocks noChangeAspect="1"/>
          </p:cNvPicPr>
          <p:nvPr/>
        </p:nvPicPr>
        <p:blipFill>
          <a:blip r:embed="rId3"/>
          <a:stretch>
            <a:fillRect/>
          </a:stretch>
        </p:blipFill>
        <p:spPr>
          <a:xfrm>
            <a:off x="7866993" y="235399"/>
            <a:ext cx="4118226" cy="2667194"/>
          </a:xfrm>
          <a:prstGeom prst="rect">
            <a:avLst/>
          </a:prstGeom>
        </p:spPr>
      </p:pic>
    </p:spTree>
    <p:extLst>
      <p:ext uri="{BB962C8B-B14F-4D97-AF65-F5344CB8AC3E}">
        <p14:creationId xmlns:p14="http://schemas.microsoft.com/office/powerpoint/2010/main" val="1912012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F75DE-8A44-4EC5-83C6-95BDDF10DFD9}"/>
              </a:ext>
            </a:extLst>
          </p:cNvPr>
          <p:cNvSpPr>
            <a:spLocks noGrp="1"/>
          </p:cNvSpPr>
          <p:nvPr>
            <p:ph type="title"/>
          </p:nvPr>
        </p:nvSpPr>
        <p:spPr/>
        <p:txBody>
          <a:bodyPr/>
          <a:lstStyle/>
          <a:p>
            <a:r>
              <a:rPr lang="es-MX" dirty="0"/>
              <a:t>¿No sabe por donde empezar?</a:t>
            </a:r>
          </a:p>
        </p:txBody>
      </p:sp>
      <p:sp>
        <p:nvSpPr>
          <p:cNvPr id="15" name="Slide Number Placeholder 14">
            <a:extLst>
              <a:ext uri="{FF2B5EF4-FFF2-40B4-BE49-F238E27FC236}">
                <a16:creationId xmlns:a16="http://schemas.microsoft.com/office/drawing/2014/main" id="{5515DA6F-E486-4C5A-B98C-B1ACDA64D455}"/>
              </a:ext>
            </a:extLst>
          </p:cNvPr>
          <p:cNvSpPr>
            <a:spLocks noGrp="1"/>
          </p:cNvSpPr>
          <p:nvPr>
            <p:ph type="sldNum" sz="quarter" idx="4"/>
          </p:nvPr>
        </p:nvSpPr>
        <p:spPr/>
        <p:txBody>
          <a:bodyPr/>
          <a:lstStyle/>
          <a:p>
            <a:fld id="{294A09A9-5501-47C1-A89A-A340965A2BE2}" type="slidenum">
              <a:rPr lang="en-US" smtClean="0"/>
              <a:pPr/>
              <a:t>6</a:t>
            </a:fld>
            <a:endParaRPr lang="en-US" dirty="0"/>
          </a:p>
        </p:txBody>
      </p:sp>
      <p:pic>
        <p:nvPicPr>
          <p:cNvPr id="5" name="Picture 4" descr="A person with the hands on the head&#10;&#10;Description automatically generated with low confidence">
            <a:extLst>
              <a:ext uri="{FF2B5EF4-FFF2-40B4-BE49-F238E27FC236}">
                <a16:creationId xmlns:a16="http://schemas.microsoft.com/office/drawing/2014/main" id="{07819AF2-CA21-4865-8C50-1D8909109F37}"/>
              </a:ext>
            </a:extLst>
          </p:cNvPr>
          <p:cNvPicPr>
            <a:picLocks noChangeAspect="1"/>
          </p:cNvPicPr>
          <p:nvPr/>
        </p:nvPicPr>
        <p:blipFill>
          <a:blip r:embed="rId3"/>
          <a:stretch>
            <a:fillRect/>
          </a:stretch>
        </p:blipFill>
        <p:spPr>
          <a:xfrm>
            <a:off x="1887957" y="1174920"/>
            <a:ext cx="8416085" cy="5615106"/>
          </a:xfrm>
          <a:prstGeom prst="rect">
            <a:avLst/>
          </a:prstGeom>
        </p:spPr>
      </p:pic>
    </p:spTree>
    <p:extLst>
      <p:ext uri="{BB962C8B-B14F-4D97-AF65-F5344CB8AC3E}">
        <p14:creationId xmlns:p14="http://schemas.microsoft.com/office/powerpoint/2010/main" val="4212917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825CB-5684-4E97-80FA-A48BC074B947}"/>
              </a:ext>
            </a:extLst>
          </p:cNvPr>
          <p:cNvSpPr>
            <a:spLocks noGrp="1"/>
          </p:cNvSpPr>
          <p:nvPr>
            <p:ph type="title"/>
          </p:nvPr>
        </p:nvSpPr>
        <p:spPr/>
        <p:txBody>
          <a:bodyPr/>
          <a:lstStyle/>
          <a:p>
            <a:r>
              <a:rPr lang="en-US" dirty="0"/>
              <a:t>IMPORTANTE</a:t>
            </a:r>
          </a:p>
        </p:txBody>
      </p:sp>
      <p:sp>
        <p:nvSpPr>
          <p:cNvPr id="3" name="Content Placeholder 2">
            <a:extLst>
              <a:ext uri="{FF2B5EF4-FFF2-40B4-BE49-F238E27FC236}">
                <a16:creationId xmlns:a16="http://schemas.microsoft.com/office/drawing/2014/main" id="{95B371F2-DBA5-415A-82C8-651F587B857A}"/>
              </a:ext>
            </a:extLst>
          </p:cNvPr>
          <p:cNvSpPr>
            <a:spLocks noGrp="1"/>
          </p:cNvSpPr>
          <p:nvPr>
            <p:ph type="body" sz="quarter" idx="13"/>
          </p:nvPr>
        </p:nvSpPr>
        <p:spPr>
          <a:xfrm>
            <a:off x="1040130" y="2009776"/>
            <a:ext cx="4572394" cy="4383088"/>
          </a:xfrm>
        </p:spPr>
        <p:txBody>
          <a:bodyPr vert="horz" lIns="91440" tIns="45720" rIns="91440" bIns="45720" rtlCol="0" anchor="t">
            <a:normAutofit/>
          </a:bodyPr>
          <a:lstStyle/>
          <a:p>
            <a:pPr marL="0" indent="0" algn="ctr">
              <a:lnSpc>
                <a:spcPct val="150000"/>
              </a:lnSpc>
              <a:buNone/>
            </a:pPr>
            <a:r>
              <a:rPr lang="es-MX" sz="3500" b="1" dirty="0">
                <a:solidFill>
                  <a:schemeClr val="accent2">
                    <a:lumMod val="50000"/>
                  </a:schemeClr>
                </a:solidFill>
                <a:highlight>
                  <a:srgbClr val="FFFF00"/>
                </a:highlight>
                <a:latin typeface="Biome Light" panose="020B0303030204020804" pitchFamily="34" charset="0"/>
                <a:cs typeface="Biome Light" panose="020B0303030204020804" pitchFamily="34" charset="0"/>
              </a:rPr>
              <a:t>¡NO ESTÁ SOLO!</a:t>
            </a:r>
          </a:p>
          <a:p>
            <a:pPr marL="0" indent="0" algn="ctr">
              <a:lnSpc>
                <a:spcPct val="150000"/>
              </a:lnSpc>
              <a:buNone/>
            </a:pPr>
            <a:endParaRPr lang="es-MX" sz="2500" dirty="0">
              <a:solidFill>
                <a:schemeClr val="accent2">
                  <a:lumMod val="50000"/>
                </a:schemeClr>
              </a:solidFill>
              <a:latin typeface="Biome Light" panose="020B0303030204020804" pitchFamily="34" charset="0"/>
              <a:cs typeface="Biome Light" panose="020B0303030204020804" pitchFamily="34" charset="0"/>
            </a:endParaRPr>
          </a:p>
          <a:p>
            <a:pPr marL="0" indent="0">
              <a:lnSpc>
                <a:spcPct val="150000"/>
              </a:lnSpc>
              <a:buNone/>
            </a:pPr>
            <a:r>
              <a:rPr lang="es-MX" sz="2500" dirty="0">
                <a:solidFill>
                  <a:schemeClr val="accent2">
                    <a:lumMod val="50000"/>
                  </a:schemeClr>
                </a:solidFill>
                <a:latin typeface="Biome Light" panose="020B0303030204020804" pitchFamily="34" charset="0"/>
                <a:cs typeface="Biome Light" panose="020B0303030204020804" pitchFamily="34" charset="0"/>
              </a:rPr>
              <a:t>PARA ADOLESCENTES:</a:t>
            </a:r>
          </a:p>
          <a:p>
            <a:r>
              <a:rPr lang="es-MX" sz="2000" noProof="0" dirty="0"/>
              <a:t>832-416-1199</a:t>
            </a:r>
          </a:p>
          <a:p>
            <a:r>
              <a:rPr lang="es-MX" sz="2000" noProof="0" dirty="0"/>
              <a:t>envíe textos a</a:t>
            </a:r>
          </a:p>
          <a:p>
            <a:r>
              <a:rPr lang="es-MX" sz="2000" noProof="0" dirty="0"/>
              <a:t>281-201-4430</a:t>
            </a:r>
          </a:p>
          <a:p>
            <a:pPr marL="0" indent="0">
              <a:lnSpc>
                <a:spcPct val="150000"/>
              </a:lnSpc>
              <a:buNone/>
            </a:pPr>
            <a:endParaRPr lang="es-MX" sz="2500" dirty="0">
              <a:solidFill>
                <a:srgbClr val="FF0000"/>
              </a:solidFill>
              <a:latin typeface="Biome Light" panose="020B0303030204020804" pitchFamily="34" charset="0"/>
              <a:cs typeface="Biome Light" panose="020B0303030204020804" pitchFamily="34" charset="0"/>
            </a:endParaRPr>
          </a:p>
          <a:p>
            <a:pPr marL="0" indent="0">
              <a:lnSpc>
                <a:spcPct val="150000"/>
              </a:lnSpc>
              <a:buNone/>
            </a:pPr>
            <a:endParaRPr lang="en-US" sz="1600" dirty="0">
              <a:solidFill>
                <a:schemeClr val="accent2">
                  <a:lumMod val="50000"/>
                </a:schemeClr>
              </a:solidFill>
              <a:latin typeface="Biome Light" panose="020B0303030204020804" pitchFamily="34" charset="0"/>
              <a:cs typeface="Biome Light" panose="020B0303030204020804" pitchFamily="34" charset="0"/>
            </a:endParaRPr>
          </a:p>
          <a:p>
            <a:pPr marL="0" indent="0">
              <a:lnSpc>
                <a:spcPct val="150000"/>
              </a:lnSpc>
              <a:buNone/>
            </a:pPr>
            <a:endParaRPr lang="en-US" sz="1600" dirty="0">
              <a:solidFill>
                <a:schemeClr val="accent2">
                  <a:lumMod val="50000"/>
                </a:schemeClr>
              </a:solidFill>
              <a:latin typeface="Biome Light" panose="020B0303030204020804" pitchFamily="34" charset="0"/>
              <a:cs typeface="Biome Light" panose="020B0303030204020804" pitchFamily="34" charset="0"/>
            </a:endParaRPr>
          </a:p>
          <a:p>
            <a:pPr marL="0" indent="0">
              <a:lnSpc>
                <a:spcPct val="150000"/>
              </a:lnSpc>
              <a:buNone/>
            </a:pPr>
            <a:endParaRPr lang="en-US" sz="1600" dirty="0">
              <a:solidFill>
                <a:schemeClr val="accent2">
                  <a:lumMod val="50000"/>
                </a:schemeClr>
              </a:solidFill>
              <a:latin typeface="Biome Light" panose="020B0303030204020804" pitchFamily="34" charset="0"/>
              <a:cs typeface="Biome Light" panose="020B0303030204020804" pitchFamily="34" charset="0"/>
            </a:endParaRPr>
          </a:p>
        </p:txBody>
      </p:sp>
      <p:sp>
        <p:nvSpPr>
          <p:cNvPr id="24" name="Slide Number Placeholder 23">
            <a:extLst>
              <a:ext uri="{FF2B5EF4-FFF2-40B4-BE49-F238E27FC236}">
                <a16:creationId xmlns:a16="http://schemas.microsoft.com/office/drawing/2014/main" id="{EF02AD77-17EE-49EB-8387-86DED6AD894E}"/>
              </a:ext>
            </a:extLst>
          </p:cNvPr>
          <p:cNvSpPr>
            <a:spLocks noGrp="1"/>
          </p:cNvSpPr>
          <p:nvPr>
            <p:ph type="sldNum" sz="quarter" idx="4"/>
          </p:nvPr>
        </p:nvSpPr>
        <p:spPr/>
        <p:txBody>
          <a:bodyPr/>
          <a:lstStyle/>
          <a:p>
            <a:fld id="{294A09A9-5501-47C1-A89A-A340965A2BE2}" type="slidenum">
              <a:rPr lang="en-US" smtClean="0"/>
              <a:pPr/>
              <a:t>7</a:t>
            </a:fld>
            <a:endParaRPr lang="en-US" dirty="0"/>
          </a:p>
        </p:txBody>
      </p:sp>
      <p:pic>
        <p:nvPicPr>
          <p:cNvPr id="19" name="Picture 18" descr="Text&#10;&#10;Description automatically generated with low confidence">
            <a:extLst>
              <a:ext uri="{FF2B5EF4-FFF2-40B4-BE49-F238E27FC236}">
                <a16:creationId xmlns:a16="http://schemas.microsoft.com/office/drawing/2014/main" id="{EFCDD650-0C93-489C-9A28-F8AFE9D2EAC7}"/>
              </a:ext>
            </a:extLst>
          </p:cNvPr>
          <p:cNvPicPr>
            <a:picLocks noChangeAspect="1"/>
          </p:cNvPicPr>
          <p:nvPr/>
        </p:nvPicPr>
        <p:blipFill>
          <a:blip r:embed="rId3"/>
          <a:stretch>
            <a:fillRect/>
          </a:stretch>
        </p:blipFill>
        <p:spPr>
          <a:xfrm>
            <a:off x="6096000" y="649093"/>
            <a:ext cx="4755681" cy="5215680"/>
          </a:xfrm>
          <a:prstGeom prst="rect">
            <a:avLst/>
          </a:prstGeom>
        </p:spPr>
      </p:pic>
    </p:spTree>
    <p:extLst>
      <p:ext uri="{BB962C8B-B14F-4D97-AF65-F5344CB8AC3E}">
        <p14:creationId xmlns:p14="http://schemas.microsoft.com/office/powerpoint/2010/main" val="4237778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9E24BCE-48CF-4EA0-8CEE-DABDE8C63D2E}"/>
              </a:ext>
            </a:extLst>
          </p:cNvPr>
          <p:cNvSpPr>
            <a:spLocks noGrp="1"/>
          </p:cNvSpPr>
          <p:nvPr>
            <p:ph type="title"/>
          </p:nvPr>
        </p:nvSpPr>
        <p:spPr/>
        <p:txBody>
          <a:bodyPr/>
          <a:lstStyle/>
          <a:p>
            <a:r>
              <a:rPr lang="es-MX" dirty="0"/>
              <a:t>¿Qué pasos debo seguir?</a:t>
            </a:r>
          </a:p>
        </p:txBody>
      </p:sp>
      <p:sp>
        <p:nvSpPr>
          <p:cNvPr id="21" name="Text Placeholder 20">
            <a:extLst>
              <a:ext uri="{FF2B5EF4-FFF2-40B4-BE49-F238E27FC236}">
                <a16:creationId xmlns:a16="http://schemas.microsoft.com/office/drawing/2014/main" id="{6EBE147A-9B99-4FFD-BC53-05C5BD025E32}"/>
              </a:ext>
            </a:extLst>
          </p:cNvPr>
          <p:cNvSpPr>
            <a:spLocks noGrp="1"/>
          </p:cNvSpPr>
          <p:nvPr>
            <p:ph type="body" sz="quarter" idx="16"/>
          </p:nvPr>
        </p:nvSpPr>
        <p:spPr>
          <a:xfrm>
            <a:off x="990530" y="2585545"/>
            <a:ext cx="1866900" cy="711200"/>
          </a:xfrm>
        </p:spPr>
        <p:txBody>
          <a:bodyPr/>
          <a:lstStyle/>
          <a:p>
            <a:pPr algn="ctr"/>
            <a:r>
              <a:rPr lang="es-MX" dirty="0"/>
              <a:t>Hable con su promotor de salud</a:t>
            </a:r>
            <a:endParaRPr lang="es-MX" sz="1400" dirty="0"/>
          </a:p>
        </p:txBody>
      </p:sp>
      <p:sp>
        <p:nvSpPr>
          <p:cNvPr id="23" name="Text Placeholder 22">
            <a:extLst>
              <a:ext uri="{FF2B5EF4-FFF2-40B4-BE49-F238E27FC236}">
                <a16:creationId xmlns:a16="http://schemas.microsoft.com/office/drawing/2014/main" id="{B28CF967-AF84-4550-882F-01B6C8B02C75}"/>
              </a:ext>
            </a:extLst>
          </p:cNvPr>
          <p:cNvSpPr>
            <a:spLocks noGrp="1"/>
          </p:cNvSpPr>
          <p:nvPr>
            <p:ph type="body" sz="quarter" idx="17"/>
          </p:nvPr>
        </p:nvSpPr>
        <p:spPr/>
        <p:txBody>
          <a:bodyPr/>
          <a:lstStyle/>
          <a:p>
            <a:pPr algn="ctr"/>
            <a:r>
              <a:rPr lang="es-MX" dirty="0"/>
              <a:t>Hable con su doctor</a:t>
            </a:r>
          </a:p>
        </p:txBody>
      </p:sp>
      <p:sp>
        <p:nvSpPr>
          <p:cNvPr id="24" name="Text Placeholder 23">
            <a:extLst>
              <a:ext uri="{FF2B5EF4-FFF2-40B4-BE49-F238E27FC236}">
                <a16:creationId xmlns:a16="http://schemas.microsoft.com/office/drawing/2014/main" id="{0CA6C2C2-4BD8-4FEE-965C-BE8235FB383E}"/>
              </a:ext>
            </a:extLst>
          </p:cNvPr>
          <p:cNvSpPr>
            <a:spLocks noGrp="1"/>
          </p:cNvSpPr>
          <p:nvPr>
            <p:ph type="body" sz="quarter" idx="18"/>
          </p:nvPr>
        </p:nvSpPr>
        <p:spPr/>
        <p:txBody>
          <a:bodyPr/>
          <a:lstStyle/>
          <a:p>
            <a:pPr algn="ctr"/>
            <a:r>
              <a:rPr lang="es-MX" dirty="0"/>
              <a:t>Duerma bien</a:t>
            </a:r>
            <a:endParaRPr lang="es-MX" sz="1400" dirty="0"/>
          </a:p>
        </p:txBody>
      </p:sp>
      <p:sp>
        <p:nvSpPr>
          <p:cNvPr id="26" name="Text Placeholder 25">
            <a:extLst>
              <a:ext uri="{FF2B5EF4-FFF2-40B4-BE49-F238E27FC236}">
                <a16:creationId xmlns:a16="http://schemas.microsoft.com/office/drawing/2014/main" id="{CF7E2B50-41CF-47DF-94E2-23B31B1BEC27}"/>
              </a:ext>
            </a:extLst>
          </p:cNvPr>
          <p:cNvSpPr>
            <a:spLocks noGrp="1"/>
          </p:cNvSpPr>
          <p:nvPr>
            <p:ph type="body" sz="quarter" idx="19"/>
          </p:nvPr>
        </p:nvSpPr>
        <p:spPr>
          <a:xfrm>
            <a:off x="7239070" y="2585545"/>
            <a:ext cx="1866900" cy="844060"/>
          </a:xfrm>
        </p:spPr>
        <p:txBody>
          <a:bodyPr/>
          <a:lstStyle/>
          <a:p>
            <a:pPr algn="ctr"/>
            <a:r>
              <a:rPr lang="es-MX" dirty="0"/>
              <a:t>Coma mas frutas y verduras</a:t>
            </a:r>
          </a:p>
        </p:txBody>
      </p:sp>
      <p:sp>
        <p:nvSpPr>
          <p:cNvPr id="28" name="Text Placeholder 27">
            <a:extLst>
              <a:ext uri="{FF2B5EF4-FFF2-40B4-BE49-F238E27FC236}">
                <a16:creationId xmlns:a16="http://schemas.microsoft.com/office/drawing/2014/main" id="{D404C012-EAAC-4BFF-A8C9-DE3B7374A6FC}"/>
              </a:ext>
            </a:extLst>
          </p:cNvPr>
          <p:cNvSpPr>
            <a:spLocks noGrp="1"/>
          </p:cNvSpPr>
          <p:nvPr>
            <p:ph type="body" sz="quarter" idx="20"/>
          </p:nvPr>
        </p:nvSpPr>
        <p:spPr/>
        <p:txBody>
          <a:bodyPr/>
          <a:lstStyle/>
          <a:p>
            <a:pPr algn="ctr"/>
            <a:r>
              <a:rPr lang="en-US" dirty="0"/>
              <a:t>M</a:t>
            </a:r>
            <a:r>
              <a:rPr lang="es-MX" dirty="0" err="1"/>
              <a:t>uévase</a:t>
            </a:r>
            <a:r>
              <a:rPr lang="es-MX" dirty="0"/>
              <a:t> mas!</a:t>
            </a:r>
          </a:p>
        </p:txBody>
      </p:sp>
      <p:sp>
        <p:nvSpPr>
          <p:cNvPr id="37" name="Slide Number Placeholder 36">
            <a:extLst>
              <a:ext uri="{FF2B5EF4-FFF2-40B4-BE49-F238E27FC236}">
                <a16:creationId xmlns:a16="http://schemas.microsoft.com/office/drawing/2014/main" id="{BF214639-68C6-49E7-90D4-F4DAFEFBFE02}"/>
              </a:ext>
            </a:extLst>
          </p:cNvPr>
          <p:cNvSpPr>
            <a:spLocks noGrp="1"/>
          </p:cNvSpPr>
          <p:nvPr>
            <p:ph type="sldNum" sz="quarter" idx="4"/>
          </p:nvPr>
        </p:nvSpPr>
        <p:spPr/>
        <p:txBody>
          <a:bodyPr/>
          <a:lstStyle/>
          <a:p>
            <a:fld id="{294A09A9-5501-47C1-A89A-A340965A2BE2}" type="slidenum">
              <a:rPr lang="es-MX" smtClean="0"/>
              <a:pPr/>
              <a:t>8</a:t>
            </a:fld>
            <a:endParaRPr lang="es-MX"/>
          </a:p>
        </p:txBody>
      </p:sp>
      <p:pic>
        <p:nvPicPr>
          <p:cNvPr id="6" name="Picture Placeholder 5" descr="A picture containing food, vegetable, fruit, variety&#10;&#10;Description automatically generated">
            <a:extLst>
              <a:ext uri="{FF2B5EF4-FFF2-40B4-BE49-F238E27FC236}">
                <a16:creationId xmlns:a16="http://schemas.microsoft.com/office/drawing/2014/main" id="{060B9548-3E59-46CE-A082-11248984A789}"/>
              </a:ext>
            </a:extLst>
          </p:cNvPr>
          <p:cNvPicPr>
            <a:picLocks noGrp="1" noChangeAspect="1"/>
          </p:cNvPicPr>
          <p:nvPr>
            <p:ph type="pic" sz="quarter" idx="15"/>
          </p:nvPr>
        </p:nvPicPr>
        <p:blipFill>
          <a:blip r:embed="rId3"/>
          <a:srcRect l="28056" r="28056"/>
          <a:stretch>
            <a:fillRect/>
          </a:stretch>
        </p:blipFill>
        <p:spPr>
          <a:xfrm>
            <a:off x="7239069" y="3552676"/>
            <a:ext cx="1874874" cy="2848123"/>
          </a:xfrm>
        </p:spPr>
      </p:pic>
      <p:pic>
        <p:nvPicPr>
          <p:cNvPr id="16" name="Picture 8" descr="Exercise, Relax, Betterlife, Man">
            <a:extLst>
              <a:ext uri="{FF2B5EF4-FFF2-40B4-BE49-F238E27FC236}">
                <a16:creationId xmlns:a16="http://schemas.microsoft.com/office/drawing/2014/main" id="{278FD87B-6C1C-407B-BBA6-C85969AFD26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7801" r="23531" b="3"/>
          <a:stretch/>
        </p:blipFill>
        <p:spPr bwMode="auto">
          <a:xfrm>
            <a:off x="9296047" y="3553069"/>
            <a:ext cx="1874873" cy="284773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Placeholder 17" descr="A person lying on the ground&#10;&#10;Description automatically generated with low confidence">
            <a:extLst>
              <a:ext uri="{FF2B5EF4-FFF2-40B4-BE49-F238E27FC236}">
                <a16:creationId xmlns:a16="http://schemas.microsoft.com/office/drawing/2014/main" id="{11C8D98B-2A3D-4965-AD08-9C4F27E4221C}"/>
              </a:ext>
            </a:extLst>
          </p:cNvPr>
          <p:cNvPicPr>
            <a:picLocks noGrp="1" noChangeAspect="1"/>
          </p:cNvPicPr>
          <p:nvPr>
            <p:ph type="pic" sz="quarter" idx="13"/>
          </p:nvPr>
        </p:nvPicPr>
        <p:blipFill>
          <a:blip r:embed="rId5"/>
          <a:srcRect l="28056" r="28056"/>
          <a:stretch>
            <a:fillRect/>
          </a:stretch>
        </p:blipFill>
        <p:spPr/>
      </p:pic>
      <p:pic>
        <p:nvPicPr>
          <p:cNvPr id="25" name="Picture Placeholder 24" descr="A doctor holding a tablet&#10;&#10;Description automatically generated with medium confidence">
            <a:extLst>
              <a:ext uri="{FF2B5EF4-FFF2-40B4-BE49-F238E27FC236}">
                <a16:creationId xmlns:a16="http://schemas.microsoft.com/office/drawing/2014/main" id="{95AB2E9A-3741-4430-97BF-CD337D1BBCF3}"/>
              </a:ext>
            </a:extLst>
          </p:cNvPr>
          <p:cNvPicPr>
            <a:picLocks noGrp="1" noChangeAspect="1"/>
          </p:cNvPicPr>
          <p:nvPr>
            <p:ph type="pic" sz="quarter" idx="12"/>
          </p:nvPr>
        </p:nvPicPr>
        <p:blipFill>
          <a:blip r:embed="rId6"/>
          <a:srcRect l="28056" r="28056"/>
          <a:stretch>
            <a:fillRect/>
          </a:stretch>
        </p:blipFill>
        <p:spPr/>
      </p:pic>
      <p:pic>
        <p:nvPicPr>
          <p:cNvPr id="31" name="Picture Placeholder 30" descr="A person holding a phone&#10;&#10;Description automatically generated with low confidence">
            <a:extLst>
              <a:ext uri="{FF2B5EF4-FFF2-40B4-BE49-F238E27FC236}">
                <a16:creationId xmlns:a16="http://schemas.microsoft.com/office/drawing/2014/main" id="{31194EE2-B610-4860-94E8-168917D99EC3}"/>
              </a:ext>
            </a:extLst>
          </p:cNvPr>
          <p:cNvPicPr>
            <a:picLocks noGrp="1" noChangeAspect="1"/>
          </p:cNvPicPr>
          <p:nvPr>
            <p:ph type="pic" sz="quarter" idx="11"/>
          </p:nvPr>
        </p:nvPicPr>
        <p:blipFill>
          <a:blip r:embed="rId7"/>
          <a:srcRect l="28056" r="28056"/>
          <a:stretch>
            <a:fillRect/>
          </a:stretch>
        </p:blipFill>
        <p:spPr/>
      </p:pic>
    </p:spTree>
    <p:extLst>
      <p:ext uri="{BB962C8B-B14F-4D97-AF65-F5344CB8AC3E}">
        <p14:creationId xmlns:p14="http://schemas.microsoft.com/office/powerpoint/2010/main" val="4083546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8" name="Title 27">
            <a:extLst>
              <a:ext uri="{FF2B5EF4-FFF2-40B4-BE49-F238E27FC236}">
                <a16:creationId xmlns:a16="http://schemas.microsoft.com/office/drawing/2014/main" id="{BF59AC89-2307-4F1C-962F-D954A6C80A28}"/>
              </a:ext>
            </a:extLst>
          </p:cNvPr>
          <p:cNvSpPr>
            <a:spLocks noGrp="1"/>
          </p:cNvSpPr>
          <p:nvPr>
            <p:ph type="title"/>
          </p:nvPr>
        </p:nvSpPr>
        <p:spPr>
          <a:xfrm>
            <a:off x="5713384" y="1218256"/>
            <a:ext cx="5955563" cy="3364138"/>
          </a:xfrm>
        </p:spPr>
        <p:txBody>
          <a:bodyPr>
            <a:normAutofit/>
          </a:bodyPr>
          <a:lstStyle/>
          <a:p>
            <a:r>
              <a:rPr lang="es-MX" sz="3500" dirty="0">
                <a:solidFill>
                  <a:schemeClr val="accent2">
                    <a:lumMod val="50000"/>
                  </a:schemeClr>
                </a:solidFill>
              </a:rPr>
              <a:t>Cuando falta el consejo, fracasan los planes; cuando abunda el consejo, prosperan.</a:t>
            </a:r>
          </a:p>
        </p:txBody>
      </p:sp>
      <p:sp>
        <p:nvSpPr>
          <p:cNvPr id="24" name="TextBox 23">
            <a:extLst>
              <a:ext uri="{FF2B5EF4-FFF2-40B4-BE49-F238E27FC236}">
                <a16:creationId xmlns:a16="http://schemas.microsoft.com/office/drawing/2014/main" id="{9D25A50B-BB2E-4F06-82AE-76A92D7CC3B8}"/>
              </a:ext>
            </a:extLst>
          </p:cNvPr>
          <p:cNvSpPr txBox="1"/>
          <p:nvPr/>
        </p:nvSpPr>
        <p:spPr>
          <a:xfrm>
            <a:off x="6096000" y="4076935"/>
            <a:ext cx="5149850" cy="505459"/>
          </a:xfrm>
          <a:prstGeom prst="rect">
            <a:avLst/>
          </a:prstGeom>
        </p:spPr>
        <p:txBody>
          <a:bodyPr vert="horz" lIns="91440" tIns="45720" rIns="91440" bIns="45720" rtlCol="0" anchor="t">
            <a:normAutofit fontScale="97500"/>
          </a:bodyPr>
          <a:lstStyle>
            <a:lvl1pPr lvl="0">
              <a:lnSpc>
                <a:spcPct val="150000"/>
              </a:lnSpc>
              <a:spcBef>
                <a:spcPts val="0"/>
              </a:spcBef>
              <a:buNone/>
              <a:defRPr lang="en-US" sz="2000">
                <a:solidFill>
                  <a:schemeClr val="accent2">
                    <a:lumMod val="50000"/>
                  </a:schemeClr>
                </a:solidFill>
              </a:defRPr>
            </a:lvl1pPr>
          </a:lstStyle>
          <a:p>
            <a:pPr algn="r"/>
            <a:r>
              <a:rPr lang="es-MX" dirty="0"/>
              <a:t>Proverbios 15:22</a:t>
            </a:r>
          </a:p>
        </p:txBody>
      </p:sp>
      <p:sp>
        <p:nvSpPr>
          <p:cNvPr id="16" name="Slide Number Placeholder 15">
            <a:extLst>
              <a:ext uri="{FF2B5EF4-FFF2-40B4-BE49-F238E27FC236}">
                <a16:creationId xmlns:a16="http://schemas.microsoft.com/office/drawing/2014/main" id="{ED61D9CF-8ACA-4237-8E03-D79B6B89F0F2}"/>
              </a:ext>
            </a:extLst>
          </p:cNvPr>
          <p:cNvSpPr>
            <a:spLocks noGrp="1"/>
          </p:cNvSpPr>
          <p:nvPr>
            <p:ph type="sldNum" sz="quarter" idx="4"/>
          </p:nvPr>
        </p:nvSpPr>
        <p:spPr/>
        <p:txBody>
          <a:bodyPr/>
          <a:lstStyle/>
          <a:p>
            <a:fld id="{294A09A9-5501-47C1-A89A-A340965A2BE2}" type="slidenum">
              <a:rPr lang="es-MX" smtClean="0"/>
              <a:pPr/>
              <a:t>9</a:t>
            </a:fld>
            <a:endParaRPr lang="es-MX"/>
          </a:p>
        </p:txBody>
      </p:sp>
      <p:pic>
        <p:nvPicPr>
          <p:cNvPr id="6" name="Picture Placeholder 5" descr="A picture containing text&#10;&#10;Description automatically generated">
            <a:extLst>
              <a:ext uri="{FF2B5EF4-FFF2-40B4-BE49-F238E27FC236}">
                <a16:creationId xmlns:a16="http://schemas.microsoft.com/office/drawing/2014/main" id="{0A50A129-EBF3-4416-B421-7B7AFD1D03EA}"/>
              </a:ext>
            </a:extLst>
          </p:cNvPr>
          <p:cNvPicPr>
            <a:picLocks noGrp="1" noChangeAspect="1"/>
          </p:cNvPicPr>
          <p:nvPr>
            <p:ph type="pic" sz="quarter" idx="10"/>
          </p:nvPr>
        </p:nvPicPr>
        <p:blipFill>
          <a:blip r:embed="rId3"/>
          <a:srcRect l="28031" r="28031"/>
          <a:stretch>
            <a:fillRect/>
          </a:stretch>
        </p:blipFill>
        <p:spPr>
          <a:xfrm>
            <a:off x="946150" y="228600"/>
            <a:ext cx="3938588" cy="6400800"/>
          </a:xfrm>
        </p:spPr>
      </p:pic>
    </p:spTree>
    <p:extLst>
      <p:ext uri="{BB962C8B-B14F-4D97-AF65-F5344CB8AC3E}">
        <p14:creationId xmlns:p14="http://schemas.microsoft.com/office/powerpoint/2010/main" val="3483999599"/>
      </p:ext>
    </p:extLst>
  </p:cSld>
  <p:clrMapOvr>
    <a:masterClrMapping/>
  </p:clrMapOvr>
</p:sld>
</file>

<file path=ppt/theme/theme1.xml><?xml version="1.0" encoding="utf-8"?>
<a:theme xmlns:a="http://schemas.openxmlformats.org/drawingml/2006/main" name="Office Theme">
  <a:themeElements>
    <a:clrScheme name="Minimalist Presentation">
      <a:dk1>
        <a:sysClr val="windowText" lastClr="000000"/>
      </a:dk1>
      <a:lt1>
        <a:sysClr val="window" lastClr="FFFFFF"/>
      </a:lt1>
      <a:dk2>
        <a:srgbClr val="ABABAB"/>
      </a:dk2>
      <a:lt2>
        <a:srgbClr val="F2F1EE"/>
      </a:lt2>
      <a:accent1>
        <a:srgbClr val="D8D2CD"/>
      </a:accent1>
      <a:accent2>
        <a:srgbClr val="C0C9C2"/>
      </a:accent2>
      <a:accent3>
        <a:srgbClr val="A5A5A5"/>
      </a:accent3>
      <a:accent4>
        <a:srgbClr val="FFC000"/>
      </a:accent4>
      <a:accent5>
        <a:srgbClr val="5B9BD5"/>
      </a:accent5>
      <a:accent6>
        <a:srgbClr val="70AD47"/>
      </a:accent6>
      <a:hlink>
        <a:srgbClr val="0563C1"/>
      </a:hlink>
      <a:folHlink>
        <a:srgbClr val="954F72"/>
      </a:folHlink>
    </a:clrScheme>
    <a:fontScheme name="Custom 3">
      <a:majorFont>
        <a:latin typeface="Biome Light"/>
        <a:ea typeface=""/>
        <a:cs typeface=""/>
      </a:majorFont>
      <a:minorFont>
        <a:latin typeface="Biome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nimalist color presentation_Win32_LW_v2.potx" id="{B7F4C684-7BE5-4BD8-BEBE-7F207A45F474}" vid="{9091DE1E-F617-4C59-950B-F96736B889D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58EFA93E2C7864C8084690AFB716B2C" ma:contentTypeVersion="5" ma:contentTypeDescription="Create a new document." ma:contentTypeScope="" ma:versionID="3652f8eae6e00738c2e1a02f16d88ac6">
  <xsd:schema xmlns:xsd="http://www.w3.org/2001/XMLSchema" xmlns:xs="http://www.w3.org/2001/XMLSchema" xmlns:p="http://schemas.microsoft.com/office/2006/metadata/properties" xmlns:ns3="71608d1d-d9b8-4a11-b28e-6fdd6a26eca7" xmlns:ns4="bb0b06d3-63f3-4365-b803-c6dd1d734ed8" targetNamespace="http://schemas.microsoft.com/office/2006/metadata/properties" ma:root="true" ma:fieldsID="97f6023d23d8c1d274accda8aaef343b" ns3:_="" ns4:_="">
    <xsd:import namespace="71608d1d-d9b8-4a11-b28e-6fdd6a26eca7"/>
    <xsd:import namespace="bb0b06d3-63f3-4365-b803-c6dd1d734ed8"/>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608d1d-d9b8-4a11-b28e-6fdd6a26ec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b0b06d3-63f3-4365-b803-c6dd1d734ed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976319-4513-485C-AD3A-E56C39927A38}">
  <ds:schemaRefs>
    <ds:schemaRef ds:uri="http://purl.org/dc/terms/"/>
    <ds:schemaRef ds:uri="http://purl.org/dc/dcmitype/"/>
    <ds:schemaRef ds:uri="http://schemas.microsoft.com/office/2006/metadata/properties"/>
    <ds:schemaRef ds:uri="http://schemas.openxmlformats.org/package/2006/metadata/core-properties"/>
    <ds:schemaRef ds:uri="http://purl.org/dc/elements/1.1/"/>
    <ds:schemaRef ds:uri="http://schemas.microsoft.com/office/2006/documentManagement/types"/>
    <ds:schemaRef ds:uri="bb0b06d3-63f3-4365-b803-c6dd1d734ed8"/>
    <ds:schemaRef ds:uri="http://schemas.microsoft.com/office/infopath/2007/PartnerControls"/>
    <ds:schemaRef ds:uri="71608d1d-d9b8-4a11-b28e-6fdd6a26eca7"/>
    <ds:schemaRef ds:uri="http://www.w3.org/XML/1998/namespace"/>
  </ds:schemaRefs>
</ds:datastoreItem>
</file>

<file path=customXml/itemProps2.xml><?xml version="1.0" encoding="utf-8"?>
<ds:datastoreItem xmlns:ds="http://schemas.openxmlformats.org/officeDocument/2006/customXml" ds:itemID="{53A10211-FBDE-44DA-8AD6-29E596B2975F}">
  <ds:schemaRefs>
    <ds:schemaRef ds:uri="http://schemas.microsoft.com/sharepoint/v3/contenttype/forms"/>
  </ds:schemaRefs>
</ds:datastoreItem>
</file>

<file path=customXml/itemProps3.xml><?xml version="1.0" encoding="utf-8"?>
<ds:datastoreItem xmlns:ds="http://schemas.openxmlformats.org/officeDocument/2006/customXml" ds:itemID="{D5CE11E7-8F52-4E4F-BF4D-9C3A7A6631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608d1d-d9b8-4a11-b28e-6fdd6a26eca7"/>
    <ds:schemaRef ds:uri="bb0b06d3-63f3-4365-b803-c6dd1d734e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Minimalist color presentation</Template>
  <TotalTime>1441</TotalTime>
  <Words>2111</Words>
  <Application>Microsoft Office PowerPoint</Application>
  <PresentationFormat>Widescreen</PresentationFormat>
  <Paragraphs>176</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Biome Light</vt:lpstr>
      <vt:lpstr>Calibri</vt:lpstr>
      <vt:lpstr>Office Theme</vt:lpstr>
      <vt:lpstr>Depresión  y ansiedad</vt:lpstr>
      <vt:lpstr>Lo que la depresión y la ansiedad NO SON….</vt:lpstr>
      <vt:lpstr>¿Qué es la depresión y la ansiedad?</vt:lpstr>
      <vt:lpstr>Síntomas de la depresión:</vt:lpstr>
      <vt:lpstr>Síntomas de la ansiedad:</vt:lpstr>
      <vt:lpstr>¿No sabe por donde empezar?</vt:lpstr>
      <vt:lpstr>IMPORTANTE</vt:lpstr>
      <vt:lpstr>¿Qué pasos debo seguir?</vt:lpstr>
      <vt:lpstr>Cuando falta el consejo, fracasan los planes; cuando abunda el consejo, prosperan.</vt:lpstr>
      <vt:lpstr>Cuídese…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Depresión  y ansiedad</dc:title>
  <dc:creator>Nava, Bertha</dc:creator>
  <cp:lastModifiedBy>Nava, Bertha A.</cp:lastModifiedBy>
  <cp:revision>20</cp:revision>
  <cp:lastPrinted>2023-04-21T02:37:59Z</cp:lastPrinted>
  <dcterms:created xsi:type="dcterms:W3CDTF">2022-04-19T16:53:39Z</dcterms:created>
  <dcterms:modified xsi:type="dcterms:W3CDTF">2023-04-21T02:39:37Z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0x010100058EFA93E2C7864C8084690AFB716B2C</vt:lpwstr>
  </property>
</Properties>
</file>