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7"/>
  </p:notesMasterIdLst>
  <p:handoutMasterIdLst>
    <p:handoutMasterId r:id="rId28"/>
  </p:handoutMasterIdLst>
  <p:sldIdLst>
    <p:sldId id="256" r:id="rId5"/>
    <p:sldId id="289" r:id="rId6"/>
    <p:sldId id="290" r:id="rId7"/>
    <p:sldId id="291" r:id="rId8"/>
    <p:sldId id="293" r:id="rId9"/>
    <p:sldId id="258" r:id="rId10"/>
    <p:sldId id="286" r:id="rId11"/>
    <p:sldId id="269" r:id="rId12"/>
    <p:sldId id="292" r:id="rId13"/>
    <p:sldId id="275" r:id="rId14"/>
    <p:sldId id="296" r:id="rId15"/>
    <p:sldId id="295" r:id="rId16"/>
    <p:sldId id="294" r:id="rId17"/>
    <p:sldId id="297" r:id="rId18"/>
    <p:sldId id="257" r:id="rId19"/>
    <p:sldId id="298" r:id="rId20"/>
    <p:sldId id="299" r:id="rId21"/>
    <p:sldId id="300" r:id="rId22"/>
    <p:sldId id="301" r:id="rId23"/>
    <p:sldId id="302" r:id="rId24"/>
    <p:sldId id="279" r:id="rId25"/>
    <p:sldId id="305"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B4F"/>
    <a:srgbClr val="000000"/>
    <a:srgbClr val="3F5779"/>
    <a:srgbClr val="59C5EC"/>
    <a:srgbClr val="E8EFF3"/>
    <a:srgbClr val="5A82A0"/>
    <a:srgbClr val="7B6984"/>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52448" autoAdjust="0"/>
  </p:normalViewPr>
  <p:slideViewPr>
    <p:cSldViewPr snapToGrid="0" showGuides="1">
      <p:cViewPr varScale="1">
        <p:scale>
          <a:sx n="46" d="100"/>
          <a:sy n="46" d="100"/>
        </p:scale>
        <p:origin x="984"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1E0C90-1D4B-4894-A52F-6A61A8782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FC6E43D-3065-44B8-88CF-754AF46FCB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846A32-BF80-4EEB-9349-9686B10A492B}" type="datetimeFigureOut">
              <a:rPr lang="en-US" smtClean="0"/>
              <a:pPr/>
              <a:t>3/20/2023</a:t>
            </a:fld>
            <a:endParaRPr lang="en-US" dirty="0"/>
          </a:p>
        </p:txBody>
      </p:sp>
      <p:sp>
        <p:nvSpPr>
          <p:cNvPr id="4" name="Footer Placeholder 3">
            <a:extLst>
              <a:ext uri="{FF2B5EF4-FFF2-40B4-BE49-F238E27FC236}">
                <a16:creationId xmlns:a16="http://schemas.microsoft.com/office/drawing/2014/main" id="{F0CC3A23-7175-4E59-B38B-B4E81F5213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BF400A4-4A42-4A50-BC86-D7DA38EF2A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42A9F-EB4A-4976-901B-F47991B5E154}" type="slidenum">
              <a:rPr lang="en-US" smtClean="0"/>
              <a:pPr/>
              <a:t>‹#›</a:t>
            </a:fld>
            <a:endParaRPr lang="en-US" dirty="0"/>
          </a:p>
        </p:txBody>
      </p:sp>
    </p:spTree>
    <p:extLst>
      <p:ext uri="{BB962C8B-B14F-4D97-AF65-F5344CB8AC3E}">
        <p14:creationId xmlns:p14="http://schemas.microsoft.com/office/powerpoint/2010/main" val="343790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9E41-F7BA-42D1-923E-C3B58F2FDEC1}" type="datetimeFigureOut">
              <a:rPr lang="en-US" noProof="0" smtClean="0"/>
              <a:pPr/>
              <a:t>3/20/2023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C6CC0-914F-4A6F-B8FE-1137B7ABBBE0}" type="slidenum">
              <a:rPr lang="en-US" noProof="0" smtClean="0"/>
              <a:pPr/>
              <a:t>‹#›</a:t>
            </a:fld>
            <a:endParaRPr lang="en-US" noProof="0" dirty="0"/>
          </a:p>
        </p:txBody>
      </p:sp>
    </p:spTree>
    <p:extLst>
      <p:ext uri="{BB962C8B-B14F-4D97-AF65-F5344CB8AC3E}">
        <p14:creationId xmlns:p14="http://schemas.microsoft.com/office/powerpoint/2010/main" val="332564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t>Bienvenidos!  Esperemos que esté muy bien aprovechando toda la información que hemos estado proveyendo en estos videos.   Le recuerdo que si no ha podido ver alguno de los videos, puede pedir a su promotor de salud que le envíe los enlaces de los otros videos para que pueda aprovechar este programa de mejor manera.  Si tiene alguna pregunta, por favor llame a su promotor de salud y con gusto trataremos de ayudar.  Este mes y estamos concentrándonos en como Podemos prevenir diabetes y de hecho muchas otras enfermedades y mejorar nuestra calidad de vida a través de el ejercicio.</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a:t>
            </a:fld>
            <a:endParaRPr lang="en-US" noProof="0" dirty="0"/>
          </a:p>
        </p:txBody>
      </p:sp>
    </p:spTree>
    <p:extLst>
      <p:ext uri="{BB962C8B-B14F-4D97-AF65-F5344CB8AC3E}">
        <p14:creationId xmlns:p14="http://schemas.microsoft.com/office/powerpoint/2010/main" val="172925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Y LOS AEROBICOS….En que nos ayudan?   El ejercicio nos ayuda de tres maneras:</a:t>
            </a:r>
          </a:p>
          <a:p>
            <a:endParaRPr lang="es-MX" noProof="0" dirty="0">
              <a:ea typeface="ＭＳ Ｐゴシック" pitchFamily="-89" charset="-128"/>
            </a:endParaRPr>
          </a:p>
          <a:p>
            <a:r>
              <a:rPr lang="es-MX" noProof="0" dirty="0">
                <a:ea typeface="ＭＳ Ｐゴシック" pitchFamily="-89" charset="-128"/>
              </a:rPr>
              <a:t>Número 1</a:t>
            </a:r>
          </a:p>
          <a:p>
            <a:r>
              <a:rPr lang="es-MX" noProof="0" dirty="0">
                <a:ea typeface="ＭＳ Ｐゴシック" pitchFamily="-89" charset="-128"/>
              </a:rPr>
              <a:t>Ayuda con nuestro nivel de masa corporal: al hacer ejercicio, nuestro cuerpo empieza a ajustarse al cambio y si lo combinamos con los nuevos hábitos de comida que hemos hablado en otros videos, podría bajar de peso y llegar a estar en un nivel de masa corporal mas ideal.</a:t>
            </a:r>
          </a:p>
          <a:p>
            <a:endParaRPr lang="es-MX" noProof="0" dirty="0">
              <a:ea typeface="ＭＳ Ｐゴシック" pitchFamily="-89" charset="-128"/>
            </a:endParaRPr>
          </a:p>
          <a:p>
            <a:r>
              <a:rPr lang="es-MX" noProof="0" dirty="0">
                <a:ea typeface="ＭＳ Ｐゴシック" pitchFamily="-89" charset="-128"/>
              </a:rPr>
              <a:t>Número 2</a:t>
            </a:r>
          </a:p>
          <a:p>
            <a:r>
              <a:rPr lang="es-MX" noProof="0" dirty="0">
                <a:ea typeface="ＭＳ Ｐゴシック" pitchFamily="-89" charset="-128"/>
              </a:rPr>
              <a:t>Nos ayuda a controlar mejor la presión alta.  Cuando el corazón ejercita y se fortalece, entonces nuestra presión comienza a estabilizarse</a:t>
            </a:r>
          </a:p>
          <a:p>
            <a:endParaRPr lang="es-MX" noProof="0" dirty="0">
              <a:ea typeface="ＭＳ Ｐゴシック" pitchFamily="-89" charset="-128"/>
            </a:endParaRPr>
          </a:p>
          <a:p>
            <a:r>
              <a:rPr lang="es-MX" noProof="0" dirty="0">
                <a:ea typeface="ＭＳ Ｐゴシック" pitchFamily="-89" charset="-128"/>
              </a:rPr>
              <a:t>Número 3</a:t>
            </a:r>
          </a:p>
          <a:p>
            <a:r>
              <a:rPr lang="es-MX" noProof="0" dirty="0">
                <a:ea typeface="ＭＳ Ｐゴシック" pitchFamily="-89" charset="-128"/>
              </a:rPr>
              <a:t>Ayuda con el control de diabetes o el Desarrollo de diabetes.  Si usted aun no tiene diabetes, esta es una manera muy efectiva, también combinada con nuevos hábitos de comida, para poder evitar llegar a desarrollar diabetes y para aquellos que ya sufren de diabetes, es una parte MUY importante para controlar su nivel de glucosa</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10</a:t>
            </a:fld>
            <a:endParaRPr lang="en-US" noProof="0" dirty="0"/>
          </a:p>
        </p:txBody>
      </p:sp>
    </p:spTree>
    <p:extLst>
      <p:ext uri="{BB962C8B-B14F-4D97-AF65-F5344CB8AC3E}">
        <p14:creationId xmlns:p14="http://schemas.microsoft.com/office/powerpoint/2010/main" val="935565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El ejercicio aeróbico es el que mas ayuda con la pérdida de peso….SIN EMBARGO….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La gente usualmente no pierde tantas calorías como se imagina.  Por ejemplo, si camina una hora, la persona promedio quema 80 calorías.  Eso es lo equivalente a una tortilla o un par de cucharaditas pequeñitas de helado!  Sin embargo, después del ejercicio, la gente piensa que ha quemado tantas calorías que entonces comen mas….usualmente terminan comiendo cientos de calorías mas después de hacer ejercicio!  Por eso mucha gente cuando hace ejercicio termina aumentando de peso y culpan al  “ejercicio”!  Y la verdad no es el ejercicio el que tuvo la culpa…es lo que comieron después del ejercicio.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11</a:t>
            </a:fld>
            <a:endParaRPr lang="en-US" noProof="0" dirty="0"/>
          </a:p>
        </p:txBody>
      </p:sp>
    </p:spTree>
    <p:extLst>
      <p:ext uri="{BB962C8B-B14F-4D97-AF65-F5344CB8AC3E}">
        <p14:creationId xmlns:p14="http://schemas.microsoft.com/office/powerpoint/2010/main" val="52815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MX" noProof="0" dirty="0">
                <a:ea typeface="ＭＳ Ｐゴシック" pitchFamily="-89" charset="-128"/>
              </a:rPr>
              <a:t>Así que cuidado con premiarse con comida!!!   Porque a</a:t>
            </a:r>
            <a:r>
              <a:rPr lang="es-MX" noProof="0" dirty="0">
                <a:ea typeface="ＭＳ Ｐゴシック" pitchFamily="-89" charset="-128"/>
                <a:sym typeface="Wingdings" panose="05000000000000000000" pitchFamily="2" charset="2"/>
              </a:rPr>
              <a:t> menos que sea usted un super atleta , el ejercicio es solo UNA de las varias cosas que tendremos que hacer para perder el peso.</a:t>
            </a:r>
          </a:p>
          <a:p>
            <a:endParaRPr lang="es-MX" noProof="0" dirty="0">
              <a:ea typeface="ＭＳ Ｐゴシック" pitchFamily="-89" charset="-128"/>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sym typeface="Wingdings" panose="05000000000000000000" pitchFamily="2" charset="2"/>
              </a:rPr>
              <a:t>La clave es combinar comer menos, con hacer mas ejercicio SIN PREMIARSE CON COMIDA.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sym typeface="Wingdings" panose="05000000000000000000" pitchFamily="2" charset="2"/>
              </a:rPr>
              <a:t>Si quiere premiarse de alguna manera – hágalo con otras cosas.  Por ejemplo, póngase una meta de que si va a caminar todos los días en esta semana – entonces se va a premiar con un juego de mesa que disfrute, o viendo un episodio de un show que le guste, o disfrutando un baño de tina….hacienda algo que le guste mucho y solo se premie con eso cuando cumpla su meta de la semana o el mes.  Tener este tipo de “premios” nos ayuda a motivarnos.  Y SIEMPRE necesitamos mantener esas razones en nuestra mente por que el motivarnos a nosotros mismos es la clave para continuar los buenos hábitos!</a:t>
            </a:r>
            <a:endParaRPr lang="es-MX" noProof="0" dirty="0">
              <a:ea typeface="ＭＳ Ｐゴシック" pitchFamily="-89" charset="-128"/>
            </a:endParaRPr>
          </a:p>
          <a:p>
            <a:endParaRPr lang="es-MX" noProof="0" dirty="0">
              <a:ea typeface="ＭＳ Ｐゴシック" pitchFamily="-89" charset="-128"/>
              <a:sym typeface="Wingdings" panose="05000000000000000000" pitchFamily="2" charset="2"/>
            </a:endParaRPr>
          </a:p>
          <a:p>
            <a:endParaRPr lang="es-MX" noProof="0" dirty="0">
              <a:ea typeface="ＭＳ Ｐゴシック" pitchFamily="-89" charset="-128"/>
              <a:sym typeface="Wingdings" panose="05000000000000000000" pitchFamily="2" charset="2"/>
            </a:endParaRPr>
          </a:p>
          <a:p>
            <a:r>
              <a:rPr lang="es-MX" noProof="0" dirty="0">
                <a:ea typeface="ＭＳ Ｐゴシック" pitchFamily="-89" charset="-128"/>
                <a:sym typeface="Wingdings" panose="05000000000000000000" pitchFamily="2" charset="2"/>
              </a:rPr>
              <a:t>Otra manera de motivarnos es pertenecer a una clase de ejercicio o equipo de futbol….. la gente que se une a equipos deportivos como de futbol (donde se juntan mas de una vez a la semana), pierden peso motivados por la competencia y por que los jugadores dependen uno con otros para ganar…... solo hay que cuidar de no ir a celebrar comiendo después del partido.   Anímense a establecer metas y premiarse de otras maneras que no sean la comida.</a:t>
            </a:r>
          </a:p>
          <a:p>
            <a:endParaRPr lang="es-MX" noProof="0" dirty="0">
              <a:ea typeface="ＭＳ Ｐゴシック" pitchFamily="-89" charset="-128"/>
              <a:sym typeface="Wingdings" panose="05000000000000000000" pitchFamily="2" charset="2"/>
            </a:endParaRPr>
          </a:p>
          <a:p>
            <a:r>
              <a:rPr lang="es-MX" noProof="0" dirty="0">
                <a:ea typeface="ＭＳ Ｐゴシック" pitchFamily="-89" charset="-128"/>
                <a:sym typeface="Wingdings" panose="05000000000000000000" pitchFamily="2" charset="2"/>
              </a:rPr>
              <a:t>!Y haga ejercicio aeróbico!</a:t>
            </a:r>
          </a:p>
          <a:p>
            <a:endParaRPr lang="es-MX" noProof="0" dirty="0">
              <a:ea typeface="ＭＳ Ｐゴシック" pitchFamily="-89" charset="-128"/>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12</a:t>
            </a:fld>
            <a:endParaRPr lang="en-US" noProof="0" dirty="0"/>
          </a:p>
        </p:txBody>
      </p:sp>
    </p:spTree>
    <p:extLst>
      <p:ext uri="{BB962C8B-B14F-4D97-AF65-F5344CB8AC3E}">
        <p14:creationId xmlns:p14="http://schemas.microsoft.com/office/powerpoint/2010/main" val="2789572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MX" noProof="0" dirty="0">
                <a:ea typeface="ＭＳ Ｐゴシック" pitchFamily="-89" charset="-128"/>
                <a:sym typeface="Wingdings" pitchFamily="-89" charset="2"/>
              </a:rPr>
              <a:t>El siguiente tipo de ejercicio es el levantamiento de pesas o Resistencia!</a:t>
            </a:r>
          </a:p>
          <a:p>
            <a:endParaRPr lang="es-MX" noProof="0" dirty="0">
              <a:ea typeface="ＭＳ Ｐゴシック" pitchFamily="-89" charset="-128"/>
              <a:sym typeface="Wingdings" pitchFamily="-89" charset="2"/>
            </a:endParaRPr>
          </a:p>
          <a:p>
            <a:r>
              <a:rPr lang="es-MX" noProof="0" dirty="0">
                <a:ea typeface="ＭＳ Ｐゴシック" pitchFamily="-89" charset="-128"/>
                <a:sym typeface="Wingdings" pitchFamily="-89" charset="2"/>
              </a:rPr>
              <a:t>Este tipo de ejercicio se refiere a levantar pesas, pero pequeñas, no las enormes como las de los fisiculturistas.  Si no tiene un gimnasio a donde ir, puede comprarse unas pesas de 5 o 10 libras en Walmart.</a:t>
            </a:r>
          </a:p>
          <a:p>
            <a:endParaRPr lang="es-MX" noProof="0" dirty="0">
              <a:ea typeface="ＭＳ Ｐゴシック" pitchFamily="-89" charset="-128"/>
              <a:sym typeface="Wingdings" pitchFamily="-89" charset="2"/>
            </a:endParaRPr>
          </a:p>
          <a:p>
            <a:r>
              <a:rPr lang="es-MX" noProof="0" dirty="0">
                <a:ea typeface="ＭＳ Ｐゴシック" pitchFamily="-89" charset="-128"/>
                <a:sym typeface="Wingdings" pitchFamily="-89" charset="2"/>
              </a:rPr>
              <a:t>También puede usar cosas en su casa, como botes de agua, latas de comidas enlatadas, inclusive puede levantar a sus hijos!!  </a:t>
            </a:r>
          </a:p>
          <a:p>
            <a:endParaRPr lang="es-MX" noProof="0" dirty="0">
              <a:ea typeface="ＭＳ Ｐゴシック" pitchFamily="-89" charset="-128"/>
              <a:sym typeface="Wingdings" pitchFamily="-89" charset="2"/>
            </a:endParaRPr>
          </a:p>
          <a:p>
            <a:r>
              <a:rPr lang="es-MX" noProof="0" dirty="0">
                <a:ea typeface="ＭＳ Ｐゴシック" pitchFamily="-89" charset="-128"/>
                <a:sym typeface="Wingdings" pitchFamily="-89" charset="2"/>
              </a:rPr>
              <a:t>Como estos ejercicios los puede hacer en su casa – no requieren ni si quiera salir de la comodidad de su casa o subir a un carro y llegar a un parque.  Usted puede añadir ejercicio de pesas de varias maneras.  Por ejemplo:  el mas fácil y que se puede hacer en combinación con el aeróbico es el de añadir algo pesado a sus pies (por ejemplo, hay unos tipos de pesas que se aseguran con Velcro a sus tobillos, y si combina con eso llevar un par de botellas de agua o pequeñas pesas en los brazos, puede hacer movimientos para levantar ese peso mientras camina.</a:t>
            </a:r>
          </a:p>
          <a:p>
            <a:endParaRPr lang="es-MX" noProof="0" dirty="0">
              <a:ea typeface="ＭＳ Ｐゴシック" pitchFamily="-89" charset="-128"/>
              <a:sym typeface="Wingdings" pitchFamily="-89" charset="2"/>
            </a:endParaRPr>
          </a:p>
          <a:p>
            <a:r>
              <a:rPr lang="es-MX" noProof="0" dirty="0">
                <a:ea typeface="ＭＳ Ｐゴシック" pitchFamily="-89" charset="-128"/>
                <a:sym typeface="Wingdings" pitchFamily="-89" charset="2"/>
              </a:rPr>
              <a:t>También si no quiere salir de casa por el clima….puede hacerlo en casa, solo caminando en su sala….no hay que avanzar distancias para ejercitar el corazón y levantar pesas en casa.  </a:t>
            </a:r>
          </a:p>
          <a:p>
            <a:endParaRPr lang="es-MX" noProof="0" dirty="0">
              <a:ea typeface="ＭＳ Ｐゴシック" pitchFamily="-89" charset="-128"/>
              <a:sym typeface="Wingdings" pitchFamily="-89" charset="2"/>
            </a:endParaRPr>
          </a:p>
          <a:p>
            <a:r>
              <a:rPr lang="es-MX" noProof="0" dirty="0">
                <a:ea typeface="ＭＳ Ｐゴシック" pitchFamily="-89" charset="-128"/>
                <a:sym typeface="Wingdings" pitchFamily="-89" charset="2"/>
              </a:rPr>
              <a:t>De igual manera….le recomendamos que si no hace ejercicio aérobico, levante pesas aun sentado en una silla!!!   Si lo va a hacer sentado puede levantar la pesa que haya escogido con las piernas mientras está sentado o con los brazos.  Puede También hacerlo sentado en el piso.  Lo que usted prefiera es un buen comienzo….la clave es hacer varias repeticiones e ir aumentando estas repeticiones cada vez mas.</a:t>
            </a:r>
          </a:p>
          <a:p>
            <a:endParaRPr lang="es-MX" noProof="0" dirty="0">
              <a:ea typeface="ＭＳ Ｐゴシック" pitchFamily="-89" charset="-128"/>
              <a:sym typeface="Wingdings" pitchFamily="-89" charset="2"/>
            </a:endParaRPr>
          </a:p>
          <a:p>
            <a:endParaRPr lang="es-MX" noProof="0" dirty="0">
              <a:ea typeface="ＭＳ Ｐゴシック" pitchFamily="-89" charset="-128"/>
              <a:sym typeface="Wingdings" pitchFamily="-89" charset="2"/>
            </a:endParaRP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13</a:t>
            </a:fld>
            <a:endParaRPr lang="en-US" noProof="0" dirty="0"/>
          </a:p>
        </p:txBody>
      </p:sp>
    </p:spTree>
    <p:extLst>
      <p:ext uri="{BB962C8B-B14F-4D97-AF65-F5344CB8AC3E}">
        <p14:creationId xmlns:p14="http://schemas.microsoft.com/office/powerpoint/2010/main" val="131053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sym typeface="Wingdings" pitchFamily="-89" charset="2"/>
              </a:rPr>
              <a:t>Estos ejercicios de resistencia con Cintas elásticas de Resistencia o de levantar pesas medianas le ayuda a fortalecer no solo sus músculos sino también sus huesos!</a:t>
            </a:r>
          </a:p>
          <a:p>
            <a:endParaRPr lang="es-MX" noProof="0" dirty="0">
              <a:ea typeface="ＭＳ Ｐゴシック" pitchFamily="-89" charset="-128"/>
            </a:endParaRPr>
          </a:p>
          <a:p>
            <a:r>
              <a:rPr lang="es-MX" noProof="0" dirty="0">
                <a:ea typeface="ＭＳ Ｐゴシック" pitchFamily="-89" charset="-128"/>
              </a:rPr>
              <a:t>Los ejercicios con pesas pueden ayudara a fortalecer sus músculos de la zona abdominal o área central de su torso.  La gente que no tiene músculos abdominales fortalecidos, tiene mayor dificultad con el balance y al tener mala postura ponen demasiado estrés en otras partes de su cuerpo, como su espalda y rodillas, para compensar resultando en problemas de dolores musculares mas permanentes.  Es por eso que cuando no hacemos este tipo de ejercicio terminamos con dolores de rodillas, cadera o espalda.</a:t>
            </a:r>
          </a:p>
          <a:p>
            <a:endParaRPr lang="es-MX" noProof="0" dirty="0">
              <a:ea typeface="ＭＳ Ｐゴシック" pitchFamily="-89" charset="-128"/>
            </a:endParaRPr>
          </a:p>
          <a:p>
            <a:r>
              <a:rPr lang="es-MX" noProof="0" dirty="0">
                <a:ea typeface="ＭＳ Ｐゴシック" pitchFamily="-89" charset="-128"/>
              </a:rPr>
              <a:t>Este tipo de ejercicio es muy importante también para mantener huesos fuertes y prevenir pérdida de densidad ósea y eventualmente enfermedades como la osteoporosis.  Si es muy delgado o si es mujer, está a mas alto riesgo de osteoporosis.  Entonces el ir fortaleciendo los huesos es muy necesario para evitar problemas a edades mas avanzadas.</a:t>
            </a:r>
          </a:p>
          <a:p>
            <a:endParaRPr lang="es-MX" noProof="0" dirty="0">
              <a:ea typeface="ＭＳ Ｐゴシック" pitchFamily="-89" charset="-128"/>
            </a:endParaRPr>
          </a:p>
          <a:p>
            <a:r>
              <a:rPr lang="es-MX" noProof="0" dirty="0">
                <a:ea typeface="ＭＳ Ｐゴシック" pitchFamily="-89" charset="-128"/>
              </a:rPr>
              <a:t>El hacer estos tipos de ejercicio también ayuda con el balance  y eso nos ayuda a prevenir caídas y lastimarnos las rodillas y tobillos.  Y entre mas avance nuestra edad, estos tipos de ejercicio de Resistencia y pesas podrá mejorar nuestra calidad de vida.</a:t>
            </a: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14</a:t>
            </a:fld>
            <a:endParaRPr lang="en-US" noProof="0" dirty="0"/>
          </a:p>
        </p:txBody>
      </p:sp>
    </p:spTree>
    <p:extLst>
      <p:ext uri="{BB962C8B-B14F-4D97-AF65-F5344CB8AC3E}">
        <p14:creationId xmlns:p14="http://schemas.microsoft.com/office/powerpoint/2010/main" val="301080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noProof="0" dirty="0">
              <a:ea typeface="ＭＳ Ｐゴシック" pitchFamily="-89" charset="-128"/>
            </a:endParaRPr>
          </a:p>
          <a:p>
            <a:r>
              <a:rPr lang="es-MX" noProof="0" dirty="0">
                <a:ea typeface="ＭＳ Ｐゴシック" pitchFamily="-89" charset="-128"/>
              </a:rPr>
              <a:t>El último tipo de ejercicio que veremos como parte de esta rueda que no funciona sin todas sus partes es el de estiramientos.  </a:t>
            </a:r>
          </a:p>
          <a:p>
            <a:endParaRPr lang="es-MX" noProof="0" dirty="0">
              <a:ea typeface="ＭＳ Ｐゴシック" pitchFamily="-89" charset="-128"/>
            </a:endParaRPr>
          </a:p>
          <a:p>
            <a:r>
              <a:rPr lang="es-MX" noProof="0" dirty="0">
                <a:ea typeface="ＭＳ Ｐゴシック" pitchFamily="-89" charset="-128"/>
              </a:rPr>
              <a:t>No tiene que tener mucha flexibilidad para estirarse!!  Estirarse es importante porque nos ayuda a prevenir lesiones, ayuda a incrementar la circulación de la sangre a sus músculos y a aminorar los dolores.</a:t>
            </a:r>
          </a:p>
          <a:p>
            <a:endParaRPr lang="es-MX" noProof="0" dirty="0">
              <a:ea typeface="ＭＳ Ｐゴシック" pitchFamily="-89" charset="-128"/>
            </a:endParaRPr>
          </a:p>
          <a:p>
            <a:r>
              <a:rPr lang="es-MX" noProof="0" dirty="0">
                <a:ea typeface="ＭＳ Ｐゴシック" pitchFamily="-89" charset="-128"/>
              </a:rPr>
              <a:t>Pero como es que estirarnos nos ayuda a aminorar el dolor??  Es que el cuerpo está conectado….por ejemplo, algunas personas que tienen dolor de rodillas…tienen rodillas sanas….el problema en realidad está en sus caderas!....Porque?? Por que cuando sus caderas estas desbalanceadas o no están en condiciones ideales, el cuerpo se sale de balance y eso lo compensan las rodillas – por que son las que terminan con el estrés de sobrellevar el problema de la cadera!</a:t>
            </a: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15</a:t>
            </a:fld>
            <a:endParaRPr lang="en-US" noProof="0" dirty="0"/>
          </a:p>
        </p:txBody>
      </p:sp>
    </p:spTree>
    <p:extLst>
      <p:ext uri="{BB962C8B-B14F-4D97-AF65-F5344CB8AC3E}">
        <p14:creationId xmlns:p14="http://schemas.microsoft.com/office/powerpoint/2010/main" val="2847283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MX" noProof="0" dirty="0">
                <a:ea typeface="ＭＳ Ｐゴシック" pitchFamily="-89" charset="-128"/>
              </a:rPr>
              <a:t>Entonces el estirarnos, al levantarnos…..antes de ejercitar….después de ejercitar….y en otros momentos del día nos ayuda a que nuestros cuerpos estén listos para trabajar y libres de estrés muscular.</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Nos ayuda con la rigidez muscular….por que al estirarnos, aprendemos a relajar a nuestros músculos.</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Nos ayuda a prevenir dolores, porque nuestros músculos relajados estaban listos para el ejercicio.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Y nos ayuda con el estrés y la tensión….porque nuestro cuello y hombros cargan mucho de nuestro estrés y si no nos estiramos, nos causamos mas dolor.  Nuestra cabeza y cuello están conectados…entonces el dormir mal, cargar cosas pesadas, estrés y trabajo manual van hacienda que nuestro cuello se vaya poniendo cada vez mas rígido.  Cuando esta rigidez comienza a jalar sobre los músculos de la cabeza, termina causando dolores de cabeza.  Y por lo general terminamos tomando todo tipo de medicamento y hacemos examines carísimos para ver la razón de los dolores de cabeza, cuando el tratamiento debe comenzar con solo estiramiento y quizá un ibuprofeno.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Claro que va a haber dolores de cabeza por los que si se necesite hacer examines, pero intente también estiramientos y consulte a su doctor si tiene preguntas.</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16</a:t>
            </a:fld>
            <a:endParaRPr lang="en-US" noProof="0" dirty="0"/>
          </a:p>
        </p:txBody>
      </p:sp>
    </p:spTree>
    <p:extLst>
      <p:ext uri="{BB962C8B-B14F-4D97-AF65-F5344CB8AC3E}">
        <p14:creationId xmlns:p14="http://schemas.microsoft.com/office/powerpoint/2010/main" val="229441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s-MX" noProof="0" dirty="0">
                <a:ea typeface="ＭＳ Ｐゴシック" pitchFamily="-89" charset="-128"/>
              </a:rPr>
              <a:t>Aquí tenemos algunos estiramientos que pueden ayudar con dolores de cabeza.  Al continuar con respiración normal siempre que esté haciendo estiramiento, trate de hacer estos movimientos hasta sentir un poco de estiramientos – no algo que duela – si los continua haciendo cada vez podrá hacerlos mejor.</a:t>
            </a:r>
          </a:p>
          <a:p>
            <a:endParaRPr lang="es-MX" noProof="0" dirty="0">
              <a:ea typeface="ＭＳ Ｐゴシック" pitchFamily="-89" charset="-128"/>
            </a:endParaRPr>
          </a:p>
          <a:p>
            <a:endParaRPr lang="es-MX" noProof="0" dirty="0">
              <a:ea typeface="ＭＳ Ｐゴシック" pitchFamily="-89" charset="-128"/>
            </a:endParaRPr>
          </a:p>
          <a:p>
            <a:r>
              <a:rPr lang="es-MX" noProof="0" dirty="0">
                <a:ea typeface="ＭＳ Ｐゴシック" pitchFamily="-89" charset="-128"/>
              </a:rPr>
              <a:t>Intentemos el ejercicio de flexionar/extender.</a:t>
            </a:r>
          </a:p>
          <a:p>
            <a:pPr>
              <a:buFontTx/>
              <a:buAutoNum type="arabicPeriod"/>
            </a:pPr>
            <a:r>
              <a:rPr lang="es-MX" noProof="0" dirty="0">
                <a:ea typeface="ＭＳ Ｐゴシック" pitchFamily="-89" charset="-128"/>
              </a:rPr>
              <a:t>  Siéntese en una silla con la espalda en buena posición recta, no encorvada y con los hombros relajados.  No se recargue en el respaldo de su silla.</a:t>
            </a:r>
          </a:p>
          <a:p>
            <a:pPr>
              <a:buFontTx/>
              <a:buAutoNum type="arabicPeriod"/>
            </a:pPr>
            <a:r>
              <a:rPr lang="es-MX" noProof="0" dirty="0">
                <a:ea typeface="ＭＳ Ｐゴシック" pitchFamily="-89" charset="-128"/>
              </a:rPr>
              <a:t>  Trate de flexionar su cabeza hacia abajo y llegar lo mas cercano posible sintiendo el estiramiento pero sin lastimarse y trate que su barbilla toque su pecho…. y detenga esta posición por 15 segundos.</a:t>
            </a:r>
          </a:p>
          <a:p>
            <a:pPr>
              <a:buFontTx/>
              <a:buAutoNum type="arabicPeriod"/>
            </a:pPr>
            <a:r>
              <a:rPr lang="es-MX" noProof="0" dirty="0">
                <a:ea typeface="ＭＳ Ｐゴシック" pitchFamily="-89" charset="-128"/>
              </a:rPr>
              <a:t>  Luego intente lo mismo con su cabeza hacia atrás para extender su cuellos lo mas posible sin lastimarse y detenga la posición por 15 segundos. </a:t>
            </a:r>
          </a:p>
          <a:p>
            <a:endParaRPr lang="es-MX" noProof="0" dirty="0">
              <a:ea typeface="ＭＳ Ｐゴシック" pitchFamily="-89" charset="-128"/>
            </a:endParaRPr>
          </a:p>
          <a:p>
            <a:endParaRPr lang="es-MX" noProof="0" dirty="0">
              <a:ea typeface="ＭＳ Ｐゴシック" pitchFamily="-89" charset="-128"/>
            </a:endParaRPr>
          </a:p>
          <a:p>
            <a:r>
              <a:rPr lang="es-MX" noProof="0" dirty="0">
                <a:ea typeface="ＭＳ Ｐゴシック" pitchFamily="-89" charset="-128"/>
              </a:rPr>
              <a:t>Intentemos el ejercicio de rotar</a:t>
            </a:r>
          </a:p>
          <a:p>
            <a:pPr>
              <a:buFontTx/>
              <a:buAutoNum type="arabicPeriod"/>
            </a:pPr>
            <a:r>
              <a:rPr lang="es-MX" noProof="0" dirty="0">
                <a:ea typeface="ＭＳ Ｐゴシック" pitchFamily="-89" charset="-128"/>
              </a:rPr>
              <a:t>  Revise que su espalda siga en buena posición recta, no encorvada y con los hombros relajados.  No se recargue en el respaldo de su silla.</a:t>
            </a:r>
          </a:p>
          <a:p>
            <a:pPr>
              <a:buFontTx/>
              <a:buAutoNum type="arabicPeriod"/>
            </a:pPr>
            <a:r>
              <a:rPr lang="es-MX" noProof="0" dirty="0">
                <a:ea typeface="ＭＳ Ｐゴシック" pitchFamily="-89" charset="-128"/>
              </a:rPr>
              <a:t>  Trate de voltear su cabeza a la derecha lo posible sintiendo el estiramiento pero sin lastimarse y trate que su barbilla de alinee a su hombro y detenga esta posición por 15 segundos.</a:t>
            </a:r>
          </a:p>
          <a:p>
            <a:pPr>
              <a:buFontTx/>
              <a:buAutoNum type="arabicPeriod"/>
            </a:pPr>
            <a:r>
              <a:rPr lang="es-MX" noProof="0" dirty="0">
                <a:ea typeface="ＭＳ Ｐゴシック" pitchFamily="-89" charset="-128"/>
              </a:rPr>
              <a:t>  Luego intente lo mismo con su otro lado y detenga la posición por 15 segundos. </a:t>
            </a:r>
          </a:p>
          <a:p>
            <a:endParaRPr lang="es-MX" noProof="0" dirty="0">
              <a:ea typeface="ＭＳ Ｐゴシック" pitchFamily="-89" charset="-128"/>
            </a:endParaRPr>
          </a:p>
          <a:p>
            <a:endParaRPr lang="es-MX" noProof="0" dirty="0">
              <a:ea typeface="ＭＳ Ｐゴシック" pitchFamily="-89" charset="-128"/>
            </a:endParaRPr>
          </a:p>
          <a:p>
            <a:r>
              <a:rPr lang="es-MX" noProof="0" dirty="0">
                <a:ea typeface="ＭＳ Ｐゴシック" pitchFamily="-89" charset="-128"/>
              </a:rPr>
              <a:t>Intentemos el ejercicio de estirar de lado</a:t>
            </a:r>
          </a:p>
          <a:p>
            <a:pPr>
              <a:buFontTx/>
              <a:buAutoNum type="arabicPeriod"/>
            </a:pPr>
            <a:r>
              <a:rPr lang="es-MX" noProof="0" dirty="0">
                <a:ea typeface="ＭＳ Ｐゴシック" pitchFamily="-89" charset="-128"/>
              </a:rPr>
              <a:t>  Siéntese en una silla con la espalda bien escuadrada.  No se recargue en el respaldo de su silla.</a:t>
            </a:r>
          </a:p>
          <a:p>
            <a:pPr>
              <a:buFontTx/>
              <a:buAutoNum type="arabicPeriod"/>
            </a:pPr>
            <a:r>
              <a:rPr lang="es-MX" noProof="0" dirty="0">
                <a:ea typeface="ＭＳ Ｐゴシック" pitchFamily="-89" charset="-128"/>
              </a:rPr>
              <a:t>  mueva al lado derecho su cabeza tratando de tocar y llegar lo mas cercano posible sintiendo el estiramiento pero sin lastimarse y trate que su oído toque su hombre derecho  y detenga esta posición por 15 segundos.</a:t>
            </a:r>
          </a:p>
          <a:p>
            <a:pPr>
              <a:buFontTx/>
              <a:buAutoNum type="arabicPeriod"/>
            </a:pPr>
            <a:r>
              <a:rPr lang="es-MX" noProof="0" dirty="0">
                <a:ea typeface="ＭＳ Ｐゴシック" pitchFamily="-89" charset="-128"/>
              </a:rPr>
              <a:t>  Puede ayudarse con su mano derecha a tartar de hacer un poco mas marcado el estiramiento tratando de jalar su cabeza con su mano para intentar que llegue mas cerca del hombre.</a:t>
            </a:r>
          </a:p>
          <a:p>
            <a:pPr>
              <a:buFontTx/>
              <a:buAutoNum type="arabicPeriod"/>
            </a:pPr>
            <a:r>
              <a:rPr lang="es-MX" noProof="0" dirty="0">
                <a:ea typeface="ＭＳ Ｐゴシック" pitchFamily="-89" charset="-128"/>
              </a:rPr>
              <a:t>  Luego intente lo mismo con su otro lado y detenga la posición por 15 segundos. </a:t>
            </a:r>
          </a:p>
          <a:p>
            <a:pPr>
              <a:buFontTx/>
              <a:buAutoNum type="arabicPeriod"/>
            </a:pPr>
            <a:endParaRPr lang="es-MX" noProof="0" dirty="0"/>
          </a:p>
          <a:p>
            <a:r>
              <a:rPr lang="es-MX" noProof="0" dirty="0"/>
              <a:t>Lo intentó???  Cómo se siente??    El estiramiento nos produce un alivio, casi inmediato de alguna de la presión en nuestro cuello y cabeza…  Intente esto todos los días y vaya añadiendo mas cada día.  Su promotor de salud le puede dar mas ideas, hable con su promotor si quiere añadir mas ejercicio de estiramiento o tiene preguntas.</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17</a:t>
            </a:fld>
            <a:endParaRPr lang="en-US" noProof="0" dirty="0"/>
          </a:p>
        </p:txBody>
      </p:sp>
    </p:spTree>
    <p:extLst>
      <p:ext uri="{BB962C8B-B14F-4D97-AF65-F5344CB8AC3E}">
        <p14:creationId xmlns:p14="http://schemas.microsoft.com/office/powerpoint/2010/main" val="4251276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Cuanto ejercicio debo hacer??  Siempre es esta nuestra pregunta….pero lo mas importante es que empecemos con lo hacer ALGO!!  Porque?  Por que algo de ejercicio es mejor que NADA!!!…..  A veces tener un familiar o amigo que haga ejercicio con nosotros nos ayuda a ser mas constantes y a mantenernos firmes en nuestras metas al mismo tiempo que nos divertimos.  Pero si aún quiere saber cual es una meta Buena para comenzar, entonces digamos que 20 minutos al día incluyendo ejercicios de los tres tipos es un buen comienzo.  Es mucho menos que un episodio de su show favorito de televisión….así que si vemos por lo menos un show de televisión de 30 minutos, tenemos la oportunidad de hacer ejercicio.  Recuerde que ni siquiera tiene que dejar de ver el show!!!  Puede hacerlo al mismo tiempo!! Haga como que camina en su sala con sus pesas y asegúrese de estirarse antes y después de los 20 minutos.  Ya no nos queda mucha excusa, por que aun que esté en su sala parado o en una silla puede levantar sus piernas al estar viendo el show y estar levantando sus pesas – la clave es hacerlo de manera que su corazón y sus músculos empiecen a trabajar!</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18</a:t>
            </a:fld>
            <a:endParaRPr lang="en-US" noProof="0" dirty="0"/>
          </a:p>
        </p:txBody>
      </p:sp>
    </p:spTree>
    <p:extLst>
      <p:ext uri="{BB962C8B-B14F-4D97-AF65-F5344CB8AC3E}">
        <p14:creationId xmlns:p14="http://schemas.microsoft.com/office/powerpoint/2010/main" val="1790787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MX" noProof="0" dirty="0">
                <a:ea typeface="ＭＳ Ｐゴシック" pitchFamily="-89" charset="-128"/>
              </a:rPr>
              <a:t>Antes de despedirnos….</a:t>
            </a:r>
          </a:p>
          <a:p>
            <a:endParaRPr lang="es-MX" noProof="0" dirty="0">
              <a:ea typeface="ＭＳ Ｐゴシック" pitchFamily="-89" charset="-128"/>
            </a:endParaRPr>
          </a:p>
          <a:p>
            <a:r>
              <a:rPr lang="es-MX" noProof="0" dirty="0">
                <a:ea typeface="ＭＳ Ｐゴシック" pitchFamily="-89" charset="-128"/>
              </a:rPr>
              <a:t>Queremos añadir otro ejercicio……este es un poco diferente.  Hemos estado hablando y enfocados en el cuerpo….pero la mente también necesita ejercitarse.  Es importantísimo que al ir aumentando de edad, sigamos haciendo cosas que ejerciten la mente como leer libros, seguir aprendiendo y tener conversaciones que nos hagan pensar.  </a:t>
            </a:r>
          </a:p>
          <a:p>
            <a:endParaRPr lang="es-MX" noProof="0" dirty="0">
              <a:ea typeface="ＭＳ Ｐゴシック" pitchFamily="-89" charset="-128"/>
            </a:endParaRPr>
          </a:p>
          <a:p>
            <a:r>
              <a:rPr lang="es-MX" noProof="0" dirty="0">
                <a:ea typeface="ＭＳ Ｐゴシック" pitchFamily="-89" charset="-128"/>
              </a:rPr>
              <a:t>Estos hábitos de tomar el control de sus pensamientos es muy importante para nuestra salud mental.  Hay veces que dejamos que nuestros pensamientos nos gobiernen y eso termina en un ciclo de malos hábitos: como por ejemplo, estoy en sobre preso así que para que agobiarme con estar sano?? O también pensar: si ya estoy enfermo pues para que me tomo los medicamentos?? O también hemos escuchado: pues de algo nos tendremos que morir no??.  Pero sus pensamientos son muy importantes.  Es un hábito tan importante y vital que se nos exhorta a controlar nuestros pensamientos en la biblia!!  Recuerda que la biblia dice en 2nda de Corintios…..derribando argumentos </a:t>
            </a:r>
            <a:r>
              <a:rPr lang="es-MX" noProof="0" dirty="0"/>
              <a:t>y llevando cautivo todo pensamiento a la obediencia a Cristo?</a:t>
            </a:r>
          </a:p>
          <a:p>
            <a:endParaRPr lang="es-MX" noProof="0" dirty="0">
              <a:ea typeface="ＭＳ Ｐゴシック" pitchFamily="-89" charset="-128"/>
            </a:endParaRPr>
          </a:p>
          <a:p>
            <a:r>
              <a:rPr lang="es-MX" noProof="0" dirty="0">
                <a:ea typeface="ＭＳ Ｐゴシック" pitchFamily="-89" charset="-128"/>
              </a:rPr>
              <a:t>Muchas veces pensamos que eso de controlar el pensamiento es algo que solamente personas muy disciplinadas pueden hacer, pero vamos a intentar algo:</a:t>
            </a:r>
          </a:p>
          <a:p>
            <a:endParaRPr lang="es-MX" noProof="0" dirty="0">
              <a:ea typeface="ＭＳ Ｐゴシック" pitchFamily="-89" charset="-128"/>
            </a:endParaRPr>
          </a:p>
          <a:p>
            <a:r>
              <a:rPr lang="es-MX" noProof="0" dirty="0">
                <a:ea typeface="ＭＳ Ｐゴシック" pitchFamily="-89" charset="-128"/>
              </a:rPr>
              <a:t>Haga este ejercicio conmigo:</a:t>
            </a:r>
          </a:p>
          <a:p>
            <a:endParaRPr lang="es-MX" noProof="0" dirty="0">
              <a:ea typeface="ＭＳ Ｐゴシック" pitchFamily="-89" charset="-128"/>
            </a:endParaRPr>
          </a:p>
          <a:p>
            <a:r>
              <a:rPr lang="es-MX" noProof="0" dirty="0">
                <a:ea typeface="ＭＳ Ｐゴシック" pitchFamily="-89" charset="-128"/>
              </a:rPr>
              <a:t>Cierre sus ojos y piense en una flor roja, piense en una flor roja que le guste mucho por su olor o por lo roja que es…..</a:t>
            </a:r>
          </a:p>
          <a:p>
            <a:endParaRPr lang="es-MX" noProof="0" dirty="0">
              <a:ea typeface="ＭＳ Ｐゴシック" pitchFamily="-89" charset="-128"/>
            </a:endParaRPr>
          </a:p>
          <a:p>
            <a:r>
              <a:rPr lang="es-MX" noProof="0" dirty="0">
                <a:ea typeface="ＭＳ Ｐゴシック" pitchFamily="-89" charset="-128"/>
              </a:rPr>
              <a:t>Abra sus ojos…. Puede ver la flor verdad?  Puede describirla y puede decirme si tenia muchos o pocos pétalos….</a:t>
            </a:r>
          </a:p>
          <a:p>
            <a:endParaRPr lang="es-MX" noProof="0" dirty="0">
              <a:ea typeface="ＭＳ Ｐゴシック" pitchFamily="-89" charset="-128"/>
            </a:endParaRPr>
          </a:p>
          <a:p>
            <a:r>
              <a:rPr lang="es-MX" noProof="0" dirty="0">
                <a:ea typeface="ＭＳ Ｐゴシック" pitchFamily="-89" charset="-128"/>
              </a:rPr>
              <a:t>Por que puede casi “ver” la flor?? Por que es posible controlar en pensamiento, es igual cuando tenemos problemas, podemos reenfocarnos en Dios cuando estamos preocupados pero requiere entrenar a la mente a dirigirse a cierto pensamiento que usted decida.  Y entre mas lo intente, mas fácilmente podrá lograrlo.</a:t>
            </a:r>
          </a:p>
          <a:p>
            <a:endParaRPr lang="es-MX" noProof="0" dirty="0">
              <a:ea typeface="ＭＳ Ｐゴシック" pitchFamily="-89" charset="-128"/>
            </a:endParaRPr>
          </a:p>
          <a:p>
            <a:r>
              <a:rPr lang="es-MX" noProof="0" dirty="0">
                <a:ea typeface="ＭＳ Ｐゴシック" pitchFamily="-89" charset="-128"/>
              </a:rPr>
              <a:t>En que enfocamos nuestro pensamiento es nuestra decisión….no deje que su mente vague en pensamientos negativos sin control.  Ejercite su mente….</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19</a:t>
            </a:fld>
            <a:endParaRPr lang="en-US" noProof="0" dirty="0"/>
          </a:p>
        </p:txBody>
      </p:sp>
    </p:spTree>
    <p:extLst>
      <p:ext uri="{BB962C8B-B14F-4D97-AF65-F5344CB8AC3E}">
        <p14:creationId xmlns:p14="http://schemas.microsoft.com/office/powerpoint/2010/main" val="127203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Empezamos recordándole que siempre es necesario que siga revisando sus niveles de glucosa!  Esto nos ayuda a ver como están afectando nuestros nuevos hábitos nuestro nivel de glucosa.  Recuerde que las metas para mejorar nuestra salud o prevenir diabetes, es el de mantener nuestra glucosa entre 80 y 100 en ayunas.  Números arriba de 100 comienzan a causar que nuestro cuerpo comience a funcionar de manera menos ideal.  Recuerde también que es bueno revisarse la glucosa en la tarde o noche antes de comer y esos niveles los debemos mantener entre 80 y 150.  Y también puede revisar su glucosa dos horas después de cualquier comida y debe estar entre 80 y 200.  Recuerde que esto es cierto tenga o no tenga diabetes y que su cuerpo funcionará de manera mas ideal si mantenemos estos limites.</a:t>
            </a:r>
          </a:p>
          <a:p>
            <a:endParaRPr lang="es-MX" noProof="0" dirty="0">
              <a:ea typeface="ＭＳ Ｐゴシック" pitchFamily="-89" charset="-128"/>
            </a:endParaRPr>
          </a:p>
          <a:p>
            <a:r>
              <a:rPr lang="es-MX" noProof="0" dirty="0">
                <a:ea typeface="ＭＳ Ｐゴシック" pitchFamily="-89" charset="-128"/>
              </a:rPr>
              <a:t>Mantener estos niveles también ayudara a mantener su promedio de tres meses en los números ideales….recuerda como se llama este numero?</a:t>
            </a:r>
          </a:p>
        </p:txBody>
      </p:sp>
      <p:sp>
        <p:nvSpPr>
          <p:cNvPr id="4" name="Slide Number Placeholder 3"/>
          <p:cNvSpPr>
            <a:spLocks noGrp="1"/>
          </p:cNvSpPr>
          <p:nvPr>
            <p:ph type="sldNum" sz="quarter" idx="10"/>
          </p:nvPr>
        </p:nvSpPr>
        <p:spPr/>
        <p:txBody>
          <a:bodyPr/>
          <a:lstStyle/>
          <a:p>
            <a:fld id="{02818732-FA64-4F57-8EE6-57AA70E1F1E0}" type="slidenum">
              <a:rPr lang="en-US" noProof="0" smtClean="0"/>
              <a:pPr/>
              <a:t>2</a:t>
            </a:fld>
            <a:endParaRPr lang="en-US" noProof="0" dirty="0"/>
          </a:p>
        </p:txBody>
      </p:sp>
    </p:spTree>
    <p:extLst>
      <p:ext uri="{BB962C8B-B14F-4D97-AF65-F5344CB8AC3E}">
        <p14:creationId xmlns:p14="http://schemas.microsoft.com/office/powerpoint/2010/main" val="3442037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Este ejercicio de la mente es algo que NUNCA debemos dejar de hacer</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Los juegos de destreza mental, el aprendizaje y la lectura son algo que mientras tengamos vista podemos hacer</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Ejercitar la mente oyendo libros, predicaciones o exposiciones de personas expertas en algún tema son algo que podemos hacer mientras tengamos el sentido del oído.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Aprenda algo nuevo: a cocer, a tejer, a arreglar un radio, a construir una casita para pajaritos, cualquier cosa que le interese….siempre podemos aprender.</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20</a:t>
            </a:fld>
            <a:endParaRPr lang="en-US" noProof="0" dirty="0"/>
          </a:p>
        </p:txBody>
      </p:sp>
    </p:spTree>
    <p:extLst>
      <p:ext uri="{BB962C8B-B14F-4D97-AF65-F5344CB8AC3E}">
        <p14:creationId xmlns:p14="http://schemas.microsoft.com/office/powerpoint/2010/main" val="1409219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Este es el fin de la clase y estaremos enviando otros temas de interés cada mes para ayudarle con su salud física y mental!  Recuerde que la meta es mejorar nuestra calidad de vida y siempre Podemos hacer algo mas….nunca quedarnos estancados, si no seguir mejorando en alguna o varias áreas de nuestra vida.  Como promotores de salud, nuestra meta es ayudarle a conquistar obstáculos y a llegar a sus metas.  Llámenos si tiene preguntas y esté pendiente del siguiente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Hasta luego!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21</a:t>
            </a:fld>
            <a:endParaRPr lang="en-US" noProof="0" dirty="0"/>
          </a:p>
        </p:txBody>
      </p:sp>
    </p:spTree>
    <p:extLst>
      <p:ext uri="{BB962C8B-B14F-4D97-AF65-F5344CB8AC3E}">
        <p14:creationId xmlns:p14="http://schemas.microsoft.com/office/powerpoint/2010/main" val="3199650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22</a:t>
            </a:fld>
            <a:endParaRPr lang="en-US"/>
          </a:p>
        </p:txBody>
      </p:sp>
    </p:spTree>
    <p:extLst>
      <p:ext uri="{BB962C8B-B14F-4D97-AF65-F5344CB8AC3E}">
        <p14:creationId xmlns:p14="http://schemas.microsoft.com/office/powerpoint/2010/main" val="426974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AF7A853-46D2-43DC-B77A-9D0CBA0898F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6EE2F53-12EF-444A-9941-9EC12389A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noProof="0" dirty="0">
                <a:ea typeface="ＭＳ Ｐゴシック" pitchFamily="-89" charset="-128"/>
              </a:rPr>
              <a:t>Se llama a1c.  Recuerda cual es su meta de A1c?  </a:t>
            </a:r>
          </a:p>
          <a:p>
            <a:r>
              <a:rPr lang="es-MX" noProof="0" dirty="0">
                <a:ea typeface="ＭＳ Ｐゴシック" pitchFamily="-89" charset="-128"/>
              </a:rPr>
              <a:t>A una persona se le considera diabética cuando este numero llega a 6.5 y puede subir muy alto si no se controla.  Esto causa los daños en su cuerpo que hemos compartido con usted en otros meses.</a:t>
            </a:r>
          </a:p>
          <a:p>
            <a:endParaRPr lang="es-MX" noProof="0" dirty="0">
              <a:ea typeface="ＭＳ Ｐゴシック" pitchFamily="-89" charset="-128"/>
            </a:endParaRPr>
          </a:p>
          <a:p>
            <a:r>
              <a:rPr lang="es-MX" noProof="0" dirty="0">
                <a:ea typeface="ＭＳ Ｐゴシック" pitchFamily="-89" charset="-128"/>
              </a:rPr>
              <a:t>Así que lo ideal es mantenerlo abajo de 6.5, pero aún hasta 7.0 consideramos que una persona está con diabetes controlada (o para personas mayores de 65 años, 7.5).  Pero la meta es bajar este número para que su cuerpo funcione mejor. Si está en ese punto de menos de 7.0, Maravilloso!.  Pero si no, lo mas importante es que se dirija a esa meta y NO se de por vencido.</a:t>
            </a:r>
          </a:p>
          <a:p>
            <a:endParaRPr lang="es-MX" noProof="0" dirty="0">
              <a:ea typeface="ＭＳ Ｐゴシック" pitchFamily="-89" charset="-128"/>
            </a:endParaRPr>
          </a:p>
          <a:p>
            <a:endParaRPr lang="es-MX" noProof="0" dirty="0">
              <a:ea typeface="ＭＳ Ｐゴシック" pitchFamily="-89" charset="-128"/>
            </a:endParaRPr>
          </a:p>
        </p:txBody>
      </p:sp>
      <p:sp>
        <p:nvSpPr>
          <p:cNvPr id="4" name="Slide Number Placeholder 3">
            <a:extLst>
              <a:ext uri="{FF2B5EF4-FFF2-40B4-BE49-F238E27FC236}">
                <a16:creationId xmlns:a16="http://schemas.microsoft.com/office/drawing/2014/main" id="{BBE88F56-E9CF-4DF2-887C-0C63A1B249B6}"/>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51847C5-2BA4-435F-BDB2-0F7DBCD12539}"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5880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89" charset="-128"/>
              </a:rPr>
              <a:t>Lo mismo con su presión arterial.  Recuerda cual es la meta? La recomendación de  la Asociación Americana de Diabetes es de menos de 120/80…..para este programa les recomendamos que traten de por lo menos bajar de 140/90.  Si no está en ese punto, asegúrese de trabajar en su dirección a su meta</a:t>
            </a:r>
          </a:p>
          <a:p>
            <a:endParaRPr lang="es-MX" noProof="0" dirty="0">
              <a:ea typeface="ＭＳ Ｐゴシック" pitchFamily="-89"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3F92E379-9D88-4531-B3D7-5185C2D5D2B5}" type="slidenum">
              <a:rPr lang="en-US" smtClean="0">
                <a:latin typeface="Arial" pitchFamily="34" charset="0"/>
              </a:rPr>
              <a:pPr/>
              <a:t>4</a:t>
            </a:fld>
            <a:endParaRPr lang="en-US">
              <a:latin typeface="Arial" pitchFamily="34" charset="0"/>
            </a:endParaRPr>
          </a:p>
        </p:txBody>
      </p:sp>
    </p:spTree>
    <p:extLst>
      <p:ext uri="{BB962C8B-B14F-4D97-AF65-F5344CB8AC3E}">
        <p14:creationId xmlns:p14="http://schemas.microsoft.com/office/powerpoint/2010/main" val="176046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Y con estos recordatorios comenzamos con nuestro tema de hoy….el ejercicio.</a:t>
            </a:r>
          </a:p>
          <a:p>
            <a:endParaRPr lang="es-MX" noProof="0" dirty="0">
              <a:ea typeface="ＭＳ Ｐゴシック" pitchFamily="-89" charset="-128"/>
            </a:endParaRPr>
          </a:p>
          <a:p>
            <a:r>
              <a:rPr lang="es-MX" noProof="0" dirty="0">
                <a:ea typeface="ＭＳ Ｐゴシック" pitchFamily="-89" charset="-128"/>
              </a:rPr>
              <a:t>Que piensa usted cuando alguien menciona ejercicio??? </a:t>
            </a:r>
          </a:p>
          <a:p>
            <a:endParaRPr lang="es-MX" noProof="0" dirty="0">
              <a:ea typeface="ＭＳ Ｐゴシック" pitchFamily="-89" charset="-128"/>
            </a:endParaRPr>
          </a:p>
          <a:p>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5</a:t>
            </a:fld>
            <a:endParaRPr lang="en-US" noProof="0" dirty="0"/>
          </a:p>
        </p:txBody>
      </p:sp>
    </p:spTree>
    <p:extLst>
      <p:ext uri="{BB962C8B-B14F-4D97-AF65-F5344CB8AC3E}">
        <p14:creationId xmlns:p14="http://schemas.microsoft.com/office/powerpoint/2010/main" val="227185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Las respuestas que hemos recibido antes han sido:  es muy difícil establecer una rutina, o no tengo tiempo, o no tengo donde hacer ejercicio, no se como empezar….</a:t>
            </a:r>
          </a:p>
          <a:p>
            <a:endParaRPr lang="es-MX" noProof="0" dirty="0">
              <a:ea typeface="ＭＳ Ｐゴシック" pitchFamily="-89" charset="-128"/>
            </a:endParaRPr>
          </a:p>
          <a:p>
            <a:r>
              <a:rPr lang="es-MX" noProof="0" dirty="0">
                <a:ea typeface="ＭＳ Ｐゴシック" pitchFamily="-89" charset="-128"/>
              </a:rPr>
              <a:t>La verdad todas son respuestas que hemos evaluado y le estaremos dando algunas ideas.</a:t>
            </a:r>
          </a:p>
          <a:p>
            <a:endParaRPr lang="es-MX" noProof="0" dirty="0">
              <a:ea typeface="ＭＳ Ｐゴシック" pitchFamily="-89" charset="-128"/>
            </a:endParaRPr>
          </a:p>
          <a:p>
            <a:r>
              <a:rPr lang="es-MX" noProof="0" dirty="0">
                <a:ea typeface="ＭＳ Ｐゴシック" pitchFamily="-89" charset="-128"/>
              </a:rPr>
              <a:t>Pero empecemos con una definición….¿que es el ejercicio?</a:t>
            </a:r>
          </a:p>
          <a:p>
            <a:endParaRPr lang="es-MX" noProof="0" dirty="0">
              <a:ea typeface="ＭＳ Ｐゴシック" pitchFamily="-89" charset="-128"/>
            </a:endParaRPr>
          </a:p>
          <a:p>
            <a:r>
              <a:rPr lang="es-MX" noProof="0" dirty="0">
                <a:ea typeface="ＭＳ Ｐゴシック" pitchFamily="-89" charset="-128"/>
              </a:rPr>
              <a:t>Por definición, es un “esfuerzo físico con la meta de mantener o lograr salud”</a:t>
            </a:r>
          </a:p>
          <a:p>
            <a:endParaRPr lang="es-MX" noProof="0" dirty="0">
              <a:ea typeface="ＭＳ Ｐゴシック" pitchFamily="-89" charset="-128"/>
            </a:endParaRPr>
          </a:p>
          <a:p>
            <a:r>
              <a:rPr lang="es-MX" noProof="0" dirty="0">
                <a:ea typeface="ＭＳ Ｐゴシック" pitchFamily="-89" charset="-128"/>
              </a:rPr>
              <a:t>El ejercicio es frecuentemente un tema que no nos gusta hablar.  Hay ideas de que no es divertido, es muy agotador, y que tarda mucho.</a:t>
            </a:r>
          </a:p>
          <a:p>
            <a:endParaRPr lang="es-MX" noProof="0" dirty="0">
              <a:ea typeface="ＭＳ Ｐゴシック" pitchFamily="-89" charset="-128"/>
            </a:endParaRPr>
          </a:p>
          <a:p>
            <a:r>
              <a:rPr lang="es-MX" noProof="0" dirty="0">
                <a:ea typeface="ＭＳ Ｐゴシック" pitchFamily="-89" charset="-128"/>
              </a:rPr>
              <a:t>Así que, mucha gente da la excusa de que no tiene tiempo, que hace suficiente ejercicio en el trabajo, que le duele mucho, o que simplemente no quiere hacerlo.</a:t>
            </a: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6</a:t>
            </a:fld>
            <a:endParaRPr lang="en-US" noProof="0" dirty="0"/>
          </a:p>
        </p:txBody>
      </p:sp>
    </p:spTree>
    <p:extLst>
      <p:ext uri="{BB962C8B-B14F-4D97-AF65-F5344CB8AC3E}">
        <p14:creationId xmlns:p14="http://schemas.microsoft.com/office/powerpoint/2010/main" val="301299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Sin embargo, el ejercicio PUEDE ser divertido….no tiene que sentirse como que se va a desmayar o vomitar después por lo agotador que es.  Y probablemente no necesita tanto como está pensando.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r>
              <a:rPr lang="es-MX" noProof="0" dirty="0"/>
              <a:t>Puede ejercitar en casa, en un parque, en un gimnasio, acompañado, con familia o sólo.</a:t>
            </a:r>
          </a:p>
          <a:p>
            <a:endParaRPr lang="es-MX"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t>Empezar a hacer ejercicio es una decisión de hacerlo HOY….solo HOY…..y después mañana hacer la misma decisión, hasta que se convierta en un hábito.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7</a:t>
            </a:fld>
            <a:endParaRPr lang="en-US" noProof="0" dirty="0"/>
          </a:p>
        </p:txBody>
      </p:sp>
    </p:spTree>
    <p:extLst>
      <p:ext uri="{BB962C8B-B14F-4D97-AF65-F5344CB8AC3E}">
        <p14:creationId xmlns:p14="http://schemas.microsoft.com/office/powerpoint/2010/main" val="195270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t>Entre otras cosas, el ejercicio es como una rueda que necesita estar complete para poder girar.  Piense en una rueda de una carreta….si le corta un pedazo a esa rueda (digamos una tercera parte) usted cree que la rueda pueda dar vueltas….</a:t>
            </a:r>
          </a:p>
          <a:p>
            <a:endParaRPr lang="es-MX" noProof="0" dirty="0"/>
          </a:p>
          <a:p>
            <a:r>
              <a:rPr lang="es-MX" noProof="0" dirty="0"/>
              <a:t>Pasa igual con el ejercicio….</a:t>
            </a:r>
          </a:p>
          <a:p>
            <a:endParaRPr lang="es-MX" noProof="0" dirty="0"/>
          </a:p>
          <a:p>
            <a:r>
              <a:rPr lang="es-MX" noProof="0" dirty="0"/>
              <a:t>Hay tres tipos distintos de ejercicio:  el aeróbico,  el de levantamiento de pesas, y  el de estiramiento…… Cada uno de esos tres tipos es igual de importante que el otro.  Y como en una rueda…si usted le quita un pedazo, no va a girar….no funcionará bien.</a:t>
            </a:r>
          </a:p>
          <a:p>
            <a:endParaRPr lang="es-MX" noProof="0" dirty="0"/>
          </a:p>
          <a:p>
            <a:r>
              <a:rPr lang="es-MX" noProof="0" dirty="0"/>
              <a:t>Entonces empecemos con el ejercicio aeróbico….</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8</a:t>
            </a:fld>
            <a:endParaRPr lang="en-US" noProof="0" dirty="0"/>
          </a:p>
        </p:txBody>
      </p:sp>
    </p:spTree>
    <p:extLst>
      <p:ext uri="{BB962C8B-B14F-4D97-AF65-F5344CB8AC3E}">
        <p14:creationId xmlns:p14="http://schemas.microsoft.com/office/powerpoint/2010/main" val="326099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Este tipo de ejercicio es el que la mayoría de las personas imagina cuando hablamos de ejercicio y es el que hace que nuestro corazón palpite un poco mas rápido.   </a:t>
            </a:r>
          </a:p>
          <a:p>
            <a:endParaRPr lang="es-MX" noProof="0" dirty="0">
              <a:ea typeface="ＭＳ Ｐゴシック" pitchFamily="-89" charset="-128"/>
            </a:endParaRPr>
          </a:p>
          <a:p>
            <a:r>
              <a:rPr lang="es-MX" noProof="0" dirty="0">
                <a:ea typeface="ＭＳ Ｐゴシック" pitchFamily="-89" charset="-128"/>
              </a:rPr>
              <a:t>Este tipo de ejercicio incluye caminar de manera rápida, correr, nadar, bailar, andar en bicicleta, etc. y lo hacemos para fortalecer nuestro corazón haciendo que la sangre fluya.</a:t>
            </a:r>
          </a:p>
          <a:p>
            <a:endParaRPr lang="es-MX" noProof="0" dirty="0">
              <a:ea typeface="ＭＳ Ｐゴシック" pitchFamily="-89" charset="-128"/>
            </a:endParaRPr>
          </a:p>
          <a:p>
            <a:r>
              <a:rPr lang="es-MX" noProof="0" dirty="0">
                <a:ea typeface="ＭＳ Ｐゴシック" pitchFamily="-89" charset="-128"/>
              </a:rPr>
              <a:t>Muchas personas nos preguntan que cuanto tiempo debemos hacer aeróbicos y cada cuando?  En realidad solo 30 minutos de caminar rápido son suficientes para ejercitar nuestro corazón.  Sin embargo, hay que hacer el esfuerzo de cambiar en realidad rápido…es bueno caminar en un parque (o en cualquier lugar con amigos), pero el ejercicio aeróbico no es un paseo por el parque mientras platicamos con alguien….la verdad es que si aún tiene aliento para platicar, es probable que no vaya lo suficientemente rápido.   Tenemos que hacer un buen esfuerzo por 30 minutos.  Empiece a subir la velocidad hasta que sienta que su corazón esta ejercitándose.</a:t>
            </a:r>
          </a:p>
          <a:p>
            <a:endParaRPr lang="es-MX" noProof="0" dirty="0">
              <a:ea typeface="ＭＳ Ｐゴシック" pitchFamily="-89" charset="-128"/>
            </a:endParaRPr>
          </a:p>
          <a:p>
            <a:r>
              <a:rPr lang="es-MX" noProof="0" dirty="0">
                <a:ea typeface="ＭＳ Ｐゴシック" pitchFamily="-89" charset="-128"/>
              </a:rPr>
              <a:t>No olvide llevar agua e irla tomando poco a poco a través de su caminata o cualquier ejercicio que haga.</a:t>
            </a:r>
          </a:p>
          <a:p>
            <a:endParaRPr lang="es-MX" noProof="0" dirty="0">
              <a:ea typeface="ＭＳ Ｐゴシック" pitchFamily="-89" charset="-128"/>
            </a:endParaRP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9</a:t>
            </a:fld>
            <a:endParaRPr lang="en-US" noProof="0" dirty="0"/>
          </a:p>
        </p:txBody>
      </p:sp>
    </p:spTree>
    <p:extLst>
      <p:ext uri="{BB962C8B-B14F-4D97-AF65-F5344CB8AC3E}">
        <p14:creationId xmlns:p14="http://schemas.microsoft.com/office/powerpoint/2010/main" val="49154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atin typeface="+mn-lt"/>
              </a:defRPr>
            </a:lvl1pPr>
          </a:lstStyle>
          <a:p>
            <a:r>
              <a:rPr lang="en-US"/>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19660364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A4D017-0A70-4D48-AAEC-419979E13E79}"/>
              </a:ext>
            </a:extLst>
          </p:cNvPr>
          <p:cNvSpPr>
            <a:spLocks noGrp="1"/>
          </p:cNvSpPr>
          <p:nvPr>
            <p:ph type="dt" sz="half" idx="10"/>
          </p:nvPr>
        </p:nvSpPr>
        <p:spPr/>
        <p:txBody>
          <a:bodyPr/>
          <a:lstStyle/>
          <a:p>
            <a:fld id="{09DA4596-3085-4BB2-8F53-0564AA69708A}"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B7BBC7E7-6231-47E3-8EF5-B6940485EEEF}"/>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FCF16B4-2B81-4254-9C13-836431B5E213}"/>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1" name="Oval 20">
            <a:extLst>
              <a:ext uri="{FF2B5EF4-FFF2-40B4-BE49-F238E27FC236}">
                <a16:creationId xmlns:a16="http://schemas.microsoft.com/office/drawing/2014/main" id="{301015CF-499A-4BBE-9753-C58924478363}"/>
              </a:ext>
            </a:extLst>
          </p:cNvPr>
          <p:cNvSpPr/>
          <p:nvPr userDrawn="1"/>
        </p:nvSpPr>
        <p:spPr>
          <a:xfrm>
            <a:off x="1810787" y="2541781"/>
            <a:ext cx="2322576"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A25F4982-38CF-44F1-8F23-63FB784DDB3F}"/>
              </a:ext>
            </a:extLst>
          </p:cNvPr>
          <p:cNvSpPr/>
          <p:nvPr userDrawn="1"/>
        </p:nvSpPr>
        <p:spPr>
          <a:xfrm>
            <a:off x="3997452" y="2200193"/>
            <a:ext cx="3008376"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2E9E2742-0CF7-4498-9804-D4E1B556238F}"/>
              </a:ext>
            </a:extLst>
          </p:cNvPr>
          <p:cNvSpPr/>
          <p:nvPr userDrawn="1"/>
        </p:nvSpPr>
        <p:spPr>
          <a:xfrm>
            <a:off x="6869918" y="1978150"/>
            <a:ext cx="3511296"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Text Placeholder 7">
            <a:extLst>
              <a:ext uri="{FF2B5EF4-FFF2-40B4-BE49-F238E27FC236}">
                <a16:creationId xmlns:a16="http://schemas.microsoft.com/office/drawing/2014/main" id="{6BA84852-3669-4ADB-BADA-A7F54196B2BE}"/>
              </a:ext>
            </a:extLst>
          </p:cNvPr>
          <p:cNvSpPr>
            <a:spLocks noGrp="1"/>
          </p:cNvSpPr>
          <p:nvPr>
            <p:ph type="body" sz="quarter" idx="25" hasCustomPrompt="1"/>
          </p:nvPr>
        </p:nvSpPr>
        <p:spPr>
          <a:xfrm>
            <a:off x="2073295" y="30711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8" name="Text Placeholder 2">
            <a:extLst>
              <a:ext uri="{FF2B5EF4-FFF2-40B4-BE49-F238E27FC236}">
                <a16:creationId xmlns:a16="http://schemas.microsoft.com/office/drawing/2014/main" id="{332ADE7C-CB58-4543-8A89-D1BAA23B59EB}"/>
              </a:ext>
            </a:extLst>
          </p:cNvPr>
          <p:cNvSpPr>
            <a:spLocks noGrp="1"/>
          </p:cNvSpPr>
          <p:nvPr>
            <p:ph type="body" idx="1" hasCustomPrompt="1"/>
          </p:nvPr>
        </p:nvSpPr>
        <p:spPr>
          <a:xfrm>
            <a:off x="1730075" y="5649340"/>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BEF70025-7AF3-426D-AAE8-5D25E1A5CB6E}"/>
              </a:ext>
            </a:extLst>
          </p:cNvPr>
          <p:cNvSpPr>
            <a:spLocks noGrp="1"/>
          </p:cNvSpPr>
          <p:nvPr>
            <p:ph type="body" sz="quarter" idx="13" hasCustomPrompt="1"/>
          </p:nvPr>
        </p:nvSpPr>
        <p:spPr>
          <a:xfrm>
            <a:off x="2165887" y="3909381"/>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0" name="Text Placeholder 2">
            <a:extLst>
              <a:ext uri="{FF2B5EF4-FFF2-40B4-BE49-F238E27FC236}">
                <a16:creationId xmlns:a16="http://schemas.microsoft.com/office/drawing/2014/main" id="{B48A1176-4AC8-4197-8737-21A26EC60370}"/>
              </a:ext>
            </a:extLst>
          </p:cNvPr>
          <p:cNvSpPr>
            <a:spLocks noGrp="1"/>
          </p:cNvSpPr>
          <p:nvPr>
            <p:ph type="body" idx="32" hasCustomPrompt="1"/>
          </p:nvPr>
        </p:nvSpPr>
        <p:spPr>
          <a:xfrm>
            <a:off x="4362457" y="5674484"/>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2">
            <a:extLst>
              <a:ext uri="{FF2B5EF4-FFF2-40B4-BE49-F238E27FC236}">
                <a16:creationId xmlns:a16="http://schemas.microsoft.com/office/drawing/2014/main" id="{9E48A353-E825-43A2-9268-3772DF852C93}"/>
              </a:ext>
            </a:extLst>
          </p:cNvPr>
          <p:cNvSpPr>
            <a:spLocks noGrp="1"/>
          </p:cNvSpPr>
          <p:nvPr>
            <p:ph type="body" idx="33" hasCustomPrompt="1"/>
          </p:nvPr>
        </p:nvSpPr>
        <p:spPr>
          <a:xfrm>
            <a:off x="7383566" y="5656692"/>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7">
            <a:extLst>
              <a:ext uri="{FF2B5EF4-FFF2-40B4-BE49-F238E27FC236}">
                <a16:creationId xmlns:a16="http://schemas.microsoft.com/office/drawing/2014/main" id="{289C6559-A412-4545-8BEA-9C8CF0E92D8D}"/>
              </a:ext>
            </a:extLst>
          </p:cNvPr>
          <p:cNvSpPr>
            <a:spLocks noGrp="1"/>
          </p:cNvSpPr>
          <p:nvPr>
            <p:ph type="body" sz="quarter" idx="34" hasCustomPrompt="1"/>
          </p:nvPr>
        </p:nvSpPr>
        <p:spPr>
          <a:xfrm>
            <a:off x="4602860"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3" name="Text Placeholder 7">
            <a:extLst>
              <a:ext uri="{FF2B5EF4-FFF2-40B4-BE49-F238E27FC236}">
                <a16:creationId xmlns:a16="http://schemas.microsoft.com/office/drawing/2014/main" id="{0B7BFF13-EDBB-45CE-97A5-A148A3ACA7A0}"/>
              </a:ext>
            </a:extLst>
          </p:cNvPr>
          <p:cNvSpPr>
            <a:spLocks noGrp="1"/>
          </p:cNvSpPr>
          <p:nvPr>
            <p:ph type="body" sz="quarter" idx="35" hasCustomPrompt="1"/>
          </p:nvPr>
        </p:nvSpPr>
        <p:spPr>
          <a:xfrm>
            <a:off x="7726786"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4" name="Text Placeholder 11">
            <a:extLst>
              <a:ext uri="{FF2B5EF4-FFF2-40B4-BE49-F238E27FC236}">
                <a16:creationId xmlns:a16="http://schemas.microsoft.com/office/drawing/2014/main" id="{4CFD8A3C-72E7-4646-94B5-3D08F2A9B987}"/>
              </a:ext>
            </a:extLst>
          </p:cNvPr>
          <p:cNvSpPr>
            <a:spLocks noGrp="1"/>
          </p:cNvSpPr>
          <p:nvPr>
            <p:ph type="body" sz="quarter" idx="36" hasCustomPrompt="1"/>
          </p:nvPr>
        </p:nvSpPr>
        <p:spPr>
          <a:xfrm>
            <a:off x="4703232"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5" name="Text Placeholder 11">
            <a:extLst>
              <a:ext uri="{FF2B5EF4-FFF2-40B4-BE49-F238E27FC236}">
                <a16:creationId xmlns:a16="http://schemas.microsoft.com/office/drawing/2014/main" id="{16E9923E-87D9-40DD-9F02-63A0EE936A1F}"/>
              </a:ext>
            </a:extLst>
          </p:cNvPr>
          <p:cNvSpPr>
            <a:spLocks noGrp="1"/>
          </p:cNvSpPr>
          <p:nvPr>
            <p:ph type="body" sz="quarter" idx="37" hasCustomPrompt="1"/>
          </p:nvPr>
        </p:nvSpPr>
        <p:spPr>
          <a:xfrm>
            <a:off x="7827157"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20" name="Title 1">
            <a:extLst>
              <a:ext uri="{FF2B5EF4-FFF2-40B4-BE49-F238E27FC236}">
                <a16:creationId xmlns:a16="http://schemas.microsoft.com/office/drawing/2014/main" id="{138ED511-212A-DA4E-98FC-496D7B92A73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a16="http://schemas.microsoft.com/office/drawing/2014/main" id="{53F5D1F3-7B20-844A-AD7A-66AA1CAC2557}"/>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38"/>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30910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2875541"/>
            <a:ext cx="5653088"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909018"/>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2891583"/>
            <a:ext cx="6096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2" y="3663631"/>
            <a:ext cx="4820533" cy="1618232"/>
          </a:xfrm>
        </p:spPr>
        <p:txBody>
          <a:bodyPr lIns="36000" tIns="0" rIns="0" bIns="0">
            <a:normAutofit/>
          </a:bodyPr>
          <a:lstStyle>
            <a:lvl1pPr marL="171450" indent="-171450">
              <a:spcBef>
                <a:spcPts val="600"/>
              </a:spcBef>
              <a:buClr>
                <a:schemeClr val="accent1">
                  <a:lumMod val="40000"/>
                  <a:lumOff val="60000"/>
                </a:schemeClr>
              </a:buClr>
              <a:buSzPct val="125000"/>
              <a:buFont typeface="Wingdings" panose="05000000000000000000" pitchFamily="2" charset="2"/>
              <a:buChar char="§"/>
              <a:defRPr sz="1400"/>
            </a:lvl1pPr>
            <a:lvl2pPr marL="628650" indent="-171450">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6495790" y="3663631"/>
            <a:ext cx="4820533" cy="1618232"/>
          </a:xfrm>
        </p:spPr>
        <p:txBody>
          <a:bodyPr lIns="36000" tIns="0" rIns="0" bIns="0">
            <a:normAutofit/>
          </a:bodyPr>
          <a:lstStyle>
            <a:lvl1pPr marL="171450" indent="-171450">
              <a:spcBef>
                <a:spcPts val="600"/>
              </a:spcBef>
              <a:buClr>
                <a:schemeClr val="bg2">
                  <a:lumMod val="40000"/>
                  <a:lumOff val="60000"/>
                </a:schemeClr>
              </a:buClr>
              <a:buSzPct val="125000"/>
              <a:buFont typeface="Wingdings" panose="05000000000000000000" pitchFamily="2" charset="2"/>
              <a:buChar char="§"/>
              <a:defRPr sz="1400"/>
            </a:lvl1pPr>
            <a:lvl2pPr marL="628650" indent="-171450">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1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426183337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AECFA43-CD95-4331-BDD6-DA02FC838900}"/>
              </a:ext>
            </a:extLst>
          </p:cNvPr>
          <p:cNvSpPr/>
          <p:nvPr userDrawn="1"/>
        </p:nvSpPr>
        <p:spPr>
          <a:xfrm>
            <a:off x="0" y="1426745"/>
            <a:ext cx="12192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a:xfrm>
            <a:off x="10265399" y="5810623"/>
            <a:ext cx="1080000" cy="234000"/>
          </a:xfrm>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2" name="Picture Placeholder 11" descr="Competitors logos quadrant">
            <a:extLst>
              <a:ext uri="{FF2B5EF4-FFF2-40B4-BE49-F238E27FC236}">
                <a16:creationId xmlns:a16="http://schemas.microsoft.com/office/drawing/2014/main" id="{AA265DB5-0ACC-4872-94A9-E59194B1A497}"/>
              </a:ext>
            </a:extLst>
          </p:cNvPr>
          <p:cNvSpPr>
            <a:spLocks noGrp="1"/>
          </p:cNvSpPr>
          <p:nvPr>
            <p:ph type="pic" sz="quarter" idx="39" hasCustomPrompt="1"/>
          </p:nvPr>
        </p:nvSpPr>
        <p:spPr>
          <a:xfrm>
            <a:off x="3271215" y="2800279"/>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2</a:t>
            </a:r>
          </a:p>
          <a:p>
            <a:r>
              <a:rPr lang="en-US" noProof="0" dirty="0"/>
              <a:t>Logo</a:t>
            </a:r>
          </a:p>
        </p:txBody>
      </p:sp>
      <p:sp>
        <p:nvSpPr>
          <p:cNvPr id="23" name="Picture Placeholder 11" descr="Competitors logos quadrant">
            <a:extLst>
              <a:ext uri="{FF2B5EF4-FFF2-40B4-BE49-F238E27FC236}">
                <a16:creationId xmlns:a16="http://schemas.microsoft.com/office/drawing/2014/main" id="{D93F8F87-5281-4F40-82FC-A4B985EAFE89}"/>
              </a:ext>
            </a:extLst>
          </p:cNvPr>
          <p:cNvSpPr>
            <a:spLocks noGrp="1"/>
          </p:cNvSpPr>
          <p:nvPr>
            <p:ph type="pic" sz="quarter" idx="40" hasCustomPrompt="1"/>
          </p:nvPr>
        </p:nvSpPr>
        <p:spPr>
          <a:xfrm>
            <a:off x="1366167" y="2237506"/>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1</a:t>
            </a:r>
          </a:p>
          <a:p>
            <a:r>
              <a:rPr lang="en-US" noProof="0" dirty="0"/>
              <a:t>Logo</a:t>
            </a:r>
          </a:p>
        </p:txBody>
      </p:sp>
      <p:sp>
        <p:nvSpPr>
          <p:cNvPr id="24" name="Picture Placeholder 11" descr="Competitors logos quadrant">
            <a:extLst>
              <a:ext uri="{FF2B5EF4-FFF2-40B4-BE49-F238E27FC236}">
                <a16:creationId xmlns:a16="http://schemas.microsoft.com/office/drawing/2014/main" id="{DEEA12AF-CE7B-41C2-8A17-EC693ECF8C38}"/>
              </a:ext>
            </a:extLst>
          </p:cNvPr>
          <p:cNvSpPr>
            <a:spLocks noGrp="1"/>
          </p:cNvSpPr>
          <p:nvPr>
            <p:ph type="pic" sz="quarter" idx="41" hasCustomPrompt="1"/>
          </p:nvPr>
        </p:nvSpPr>
        <p:spPr>
          <a:xfrm>
            <a:off x="1872684" y="4678392"/>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3</a:t>
            </a:r>
          </a:p>
          <a:p>
            <a:r>
              <a:rPr lang="en-US" noProof="0" dirty="0"/>
              <a:t>Logo</a:t>
            </a:r>
          </a:p>
        </p:txBody>
      </p:sp>
      <p:sp>
        <p:nvSpPr>
          <p:cNvPr id="25" name="Picture Placeholder 11" descr="Competitors logos quadrant">
            <a:extLst>
              <a:ext uri="{FF2B5EF4-FFF2-40B4-BE49-F238E27FC236}">
                <a16:creationId xmlns:a16="http://schemas.microsoft.com/office/drawing/2014/main" id="{5F18F8B8-2496-4093-BFC7-531592943EB3}"/>
              </a:ext>
            </a:extLst>
          </p:cNvPr>
          <p:cNvSpPr>
            <a:spLocks noGrp="1"/>
          </p:cNvSpPr>
          <p:nvPr>
            <p:ph type="pic" sz="quarter" idx="42" hasCustomPrompt="1"/>
          </p:nvPr>
        </p:nvSpPr>
        <p:spPr>
          <a:xfrm>
            <a:off x="6636591" y="2856931"/>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4</a:t>
            </a:r>
          </a:p>
          <a:p>
            <a:r>
              <a:rPr lang="en-US" noProof="0" dirty="0"/>
              <a:t>Logo</a:t>
            </a:r>
          </a:p>
        </p:txBody>
      </p:sp>
      <p:sp>
        <p:nvSpPr>
          <p:cNvPr id="28" name="Picture Placeholder 11" descr="Competitors logos quadrant">
            <a:extLst>
              <a:ext uri="{FF2B5EF4-FFF2-40B4-BE49-F238E27FC236}">
                <a16:creationId xmlns:a16="http://schemas.microsoft.com/office/drawing/2014/main" id="{7FA1C20D-8A7C-4FF1-8DFB-ECACC4C2BC63}"/>
              </a:ext>
            </a:extLst>
          </p:cNvPr>
          <p:cNvSpPr>
            <a:spLocks noGrp="1"/>
          </p:cNvSpPr>
          <p:nvPr>
            <p:ph type="pic" sz="quarter" idx="43" hasCustomPrompt="1"/>
          </p:nvPr>
        </p:nvSpPr>
        <p:spPr>
          <a:xfrm>
            <a:off x="6458028" y="4783318"/>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5</a:t>
            </a:r>
          </a:p>
          <a:p>
            <a:r>
              <a:rPr lang="en-US" noProof="0" dirty="0"/>
              <a:t>Logo</a:t>
            </a:r>
          </a:p>
        </p:txBody>
      </p:sp>
      <p:sp>
        <p:nvSpPr>
          <p:cNvPr id="29" name="Picture Placeholder 11" descr="Competitors logos quadrant">
            <a:extLst>
              <a:ext uri="{FF2B5EF4-FFF2-40B4-BE49-F238E27FC236}">
                <a16:creationId xmlns:a16="http://schemas.microsoft.com/office/drawing/2014/main" id="{62CD1D6A-EBAA-473C-A87B-407D209FA4F0}"/>
              </a:ext>
            </a:extLst>
          </p:cNvPr>
          <p:cNvSpPr>
            <a:spLocks noGrp="1"/>
          </p:cNvSpPr>
          <p:nvPr>
            <p:ph type="pic" sz="quarter" idx="44" hasCustomPrompt="1"/>
          </p:nvPr>
        </p:nvSpPr>
        <p:spPr>
          <a:xfrm>
            <a:off x="9155216" y="4546154"/>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6</a:t>
            </a:r>
          </a:p>
          <a:p>
            <a:r>
              <a:rPr lang="en-US" noProof="0" dirty="0"/>
              <a:t>Logo</a:t>
            </a:r>
          </a:p>
        </p:txBody>
      </p:sp>
      <p:sp>
        <p:nvSpPr>
          <p:cNvPr id="33" name="Text Placeholder 7">
            <a:extLst>
              <a:ext uri="{FF2B5EF4-FFF2-40B4-BE49-F238E27FC236}">
                <a16:creationId xmlns:a16="http://schemas.microsoft.com/office/drawing/2014/main" id="{07B05968-4C1C-466A-8E74-060D9E16DA9F}"/>
              </a:ext>
            </a:extLst>
          </p:cNvPr>
          <p:cNvSpPr>
            <a:spLocks noGrp="1"/>
          </p:cNvSpPr>
          <p:nvPr>
            <p:ph type="body" sz="quarter" idx="46" hasCustomPrompt="1"/>
          </p:nvPr>
        </p:nvSpPr>
        <p:spPr>
          <a:xfrm>
            <a:off x="836613" y="3922337"/>
            <a:ext cx="2741612" cy="248888"/>
          </a:xfrm>
        </p:spPr>
        <p:txBody>
          <a:bodyPr>
            <a:noAutofit/>
          </a:bodyPr>
          <a:lstStyle>
            <a:lvl1pPr marL="0" indent="0">
              <a:buNone/>
              <a:defRPr sz="1200" b="1"/>
            </a:lvl1pPr>
            <a:lvl2pPr marL="457200" indent="0">
              <a:buNone/>
              <a:defRPr sz="1200" b="1"/>
            </a:lvl2pPr>
            <a:lvl3pPr>
              <a:defRPr sz="1200" b="1"/>
            </a:lvl3pPr>
            <a:lvl4pPr>
              <a:defRPr sz="1200" b="1"/>
            </a:lvl4pPr>
            <a:lvl5pPr>
              <a:defRPr sz="1200" b="1"/>
            </a:lvl5pPr>
          </a:lstStyle>
          <a:p>
            <a:pPr lvl="0"/>
            <a:r>
              <a:rPr lang="en-US" noProof="0"/>
              <a:t>More expensive</a:t>
            </a:r>
          </a:p>
        </p:txBody>
      </p:sp>
      <p:cxnSp>
        <p:nvCxnSpPr>
          <p:cNvPr id="34" name="Straight Arrow Connector 33">
            <a:extLst>
              <a:ext uri="{FF2B5EF4-FFF2-40B4-BE49-F238E27FC236}">
                <a16:creationId xmlns:a16="http://schemas.microsoft.com/office/drawing/2014/main" id="{0A0E78D4-0FC2-422B-8A0E-4B77C857682A}"/>
              </a:ext>
            </a:extLst>
          </p:cNvPr>
          <p:cNvCxnSpPr/>
          <p:nvPr userDrawn="1"/>
        </p:nvCxnSpPr>
        <p:spPr>
          <a:xfrm>
            <a:off x="943519" y="3858087"/>
            <a:ext cx="10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420273-FFF6-4145-952E-E1EC3C641A90}"/>
              </a:ext>
            </a:extLst>
          </p:cNvPr>
          <p:cNvCxnSpPr>
            <a:cxnSpLocks/>
          </p:cNvCxnSpPr>
          <p:nvPr userDrawn="1"/>
        </p:nvCxnSpPr>
        <p:spPr>
          <a:xfrm rot="16200000">
            <a:off x="4162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id="{D916D7D1-7F63-4867-9C6C-31228BEAC6CB}"/>
              </a:ext>
            </a:extLst>
          </p:cNvPr>
          <p:cNvSpPr>
            <a:spLocks noGrp="1"/>
          </p:cNvSpPr>
          <p:nvPr>
            <p:ph type="pic" sz="quarter" idx="14"/>
          </p:nvPr>
        </p:nvSpPr>
        <p:spPr>
          <a:xfrm>
            <a:off x="9464329" y="2259757"/>
            <a:ext cx="1463040" cy="987552"/>
          </a:xfrm>
          <a:solidFill>
            <a:schemeClr val="bg1">
              <a:alpha val="50000"/>
            </a:schemeClr>
          </a:solidFill>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39" name="Text Placeholder 7">
            <a:extLst>
              <a:ext uri="{FF2B5EF4-FFF2-40B4-BE49-F238E27FC236}">
                <a16:creationId xmlns:a16="http://schemas.microsoft.com/office/drawing/2014/main" id="{43D1C529-2673-461C-AD18-9EDFAA659C0F}"/>
              </a:ext>
            </a:extLst>
          </p:cNvPr>
          <p:cNvSpPr>
            <a:spLocks noGrp="1"/>
          </p:cNvSpPr>
          <p:nvPr>
            <p:ph type="body" sz="quarter" idx="47" hasCustomPrompt="1"/>
          </p:nvPr>
        </p:nvSpPr>
        <p:spPr>
          <a:xfrm>
            <a:off x="8601699" y="3922337"/>
            <a:ext cx="2741612" cy="248888"/>
          </a:xfrm>
        </p:spPr>
        <p:txBody>
          <a:bodyPr>
            <a:noAutofit/>
          </a:bodyPr>
          <a:lstStyle>
            <a:lvl1pPr marL="0" indent="0" algn="r">
              <a:buNone/>
              <a:defRPr sz="1200" b="1"/>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40" name="Text Placeholder 7">
            <a:extLst>
              <a:ext uri="{FF2B5EF4-FFF2-40B4-BE49-F238E27FC236}">
                <a16:creationId xmlns:a16="http://schemas.microsoft.com/office/drawing/2014/main" id="{5900A478-228D-4DD3-985B-4DF3CC82896C}"/>
              </a:ext>
            </a:extLst>
          </p:cNvPr>
          <p:cNvSpPr>
            <a:spLocks noGrp="1"/>
          </p:cNvSpPr>
          <p:nvPr>
            <p:ph type="body" sz="quarter" idx="48" hasCustomPrompt="1"/>
          </p:nvPr>
        </p:nvSpPr>
        <p:spPr>
          <a:xfrm>
            <a:off x="4718845" y="5880592"/>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42" name="Text Placeholder 7">
            <a:extLst>
              <a:ext uri="{FF2B5EF4-FFF2-40B4-BE49-F238E27FC236}">
                <a16:creationId xmlns:a16="http://schemas.microsoft.com/office/drawing/2014/main" id="{34D00100-49AA-43BE-AF2F-0E9CEC49EAC1}"/>
              </a:ext>
            </a:extLst>
          </p:cNvPr>
          <p:cNvSpPr>
            <a:spLocks noGrp="1"/>
          </p:cNvSpPr>
          <p:nvPr>
            <p:ph type="body" sz="quarter" idx="49" hasCustomPrompt="1"/>
          </p:nvPr>
        </p:nvSpPr>
        <p:spPr>
          <a:xfrm>
            <a:off x="4731544" y="1640745"/>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2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
        <p:nvSpPr>
          <p:cNvPr id="26"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Tree>
    <p:extLst>
      <p:ext uri="{BB962C8B-B14F-4D97-AF65-F5344CB8AC3E}">
        <p14:creationId xmlns:p14="http://schemas.microsoft.com/office/powerpoint/2010/main" val="35591233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092" y="1805693"/>
            <a:ext cx="3758184"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582933"/>
            <a:ext cx="3758184"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171453"/>
            <a:ext cx="3758184"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3" y="2954554"/>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3" y="3339644"/>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hasCustomPrompt="1"/>
          </p:nvPr>
        </p:nvSpPr>
        <p:spPr>
          <a:xfrm>
            <a:off x="8356757" y="2078801"/>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hasCustomPrompt="1"/>
          </p:nvPr>
        </p:nvSpPr>
        <p:spPr>
          <a:xfrm>
            <a:off x="8356757" y="2463891"/>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4594797" y="2512808"/>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4594797" y="2897898"/>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8" name="Text Placeholder 11">
            <a:extLst>
              <a:ext uri="{FF2B5EF4-FFF2-40B4-BE49-F238E27FC236}">
                <a16:creationId xmlns:a16="http://schemas.microsoft.com/office/drawing/2014/main" id="{A49833F3-6413-44EC-8040-149163251707}"/>
              </a:ext>
            </a:extLst>
          </p:cNvPr>
          <p:cNvSpPr>
            <a:spLocks noGrp="1"/>
          </p:cNvSpPr>
          <p:nvPr>
            <p:ph type="body" sz="quarter" idx="32" hasCustomPrompt="1"/>
          </p:nvPr>
        </p:nvSpPr>
        <p:spPr>
          <a:xfrm>
            <a:off x="836613" y="3750523"/>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38" indent="-28575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38" indent="-285750">
              <a:defRPr lang="en-US" sz="1400" kern="1200" dirty="0">
                <a:solidFill>
                  <a:schemeClr val="tx1"/>
                </a:solidFill>
                <a:latin typeface="+mn-lt"/>
                <a:ea typeface="+mn-ea"/>
                <a:cs typeface="+mn-cs"/>
              </a:defRPr>
            </a:lvl3pPr>
          </a:lstStyle>
          <a:p>
            <a:pPr lvl="0"/>
            <a:r>
              <a:rPr lang="en-US" noProof="0"/>
              <a:t>Edit Master text styles</a:t>
            </a:r>
          </a:p>
          <a:p>
            <a:pPr lvl="1"/>
            <a:r>
              <a:rPr lang="en-US" noProof="0"/>
              <a:t>Second level</a:t>
            </a:r>
          </a:p>
        </p:txBody>
      </p:sp>
      <p:sp>
        <p:nvSpPr>
          <p:cNvPr id="29" name="Text Placeholder 11">
            <a:extLst>
              <a:ext uri="{FF2B5EF4-FFF2-40B4-BE49-F238E27FC236}">
                <a16:creationId xmlns:a16="http://schemas.microsoft.com/office/drawing/2014/main" id="{CED92B51-6B31-41E1-908C-1D392F31AA4C}"/>
              </a:ext>
            </a:extLst>
          </p:cNvPr>
          <p:cNvSpPr>
            <a:spLocks noGrp="1"/>
          </p:cNvSpPr>
          <p:nvPr>
            <p:ph type="body" sz="quarter" idx="33" hasCustomPrompt="1"/>
          </p:nvPr>
        </p:nvSpPr>
        <p:spPr>
          <a:xfrm>
            <a:off x="8356757" y="2874770"/>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88" indent="-228600">
              <a:buClr>
                <a:schemeClr val="bg2">
                  <a:lumMod val="40000"/>
                  <a:lumOff val="60000"/>
                </a:schemeClr>
              </a:buClr>
              <a:buSzPct val="100000"/>
              <a:buFont typeface="Wingdings" panose="05000000000000000000" pitchFamily="2" charset="2"/>
              <a:buChar char="§"/>
              <a:defRPr sz="1400"/>
            </a:lvl3pPr>
          </a:lstStyle>
          <a:p>
            <a:pPr lvl="0"/>
            <a:r>
              <a:rPr lang="en-US" noProof="0"/>
              <a:t>Edit Master text styles</a:t>
            </a:r>
          </a:p>
          <a:p>
            <a:pPr lvl="1"/>
            <a:r>
              <a:rPr lang="en-US" noProof="0"/>
              <a:t>Second level</a:t>
            </a:r>
          </a:p>
        </p:txBody>
      </p:sp>
      <p:sp>
        <p:nvSpPr>
          <p:cNvPr id="30" name="Text Placeholder 11">
            <a:extLst>
              <a:ext uri="{FF2B5EF4-FFF2-40B4-BE49-F238E27FC236}">
                <a16:creationId xmlns:a16="http://schemas.microsoft.com/office/drawing/2014/main" id="{521B8C30-3AD9-43DC-A76C-342C3CD53A26}"/>
              </a:ext>
            </a:extLst>
          </p:cNvPr>
          <p:cNvSpPr>
            <a:spLocks noGrp="1"/>
          </p:cNvSpPr>
          <p:nvPr>
            <p:ph type="body" sz="quarter" idx="34" hasCustomPrompt="1"/>
          </p:nvPr>
        </p:nvSpPr>
        <p:spPr>
          <a:xfrm>
            <a:off x="4594797" y="3308777"/>
            <a:ext cx="2992278" cy="2175910"/>
          </a:xfrm>
        </p:spPr>
        <p:txBody>
          <a:bodyPr lIns="36000" tIns="0" rIns="0" bIns="0">
            <a:noAutofit/>
          </a:bodyPr>
          <a:lstStyle>
            <a:lvl1pPr marL="180000" indent="-180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25" indent="-179388">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noProof="0"/>
              <a:t>Edit Master text styles</a:t>
            </a:r>
          </a:p>
          <a:p>
            <a:pPr lvl="1"/>
            <a:r>
              <a:rPr lang="en-US" noProof="0"/>
              <a:t>Second level</a:t>
            </a:r>
          </a:p>
        </p:txBody>
      </p:sp>
      <p:sp>
        <p:nvSpPr>
          <p:cNvPr id="22" name="Title 1">
            <a:extLst>
              <a:ext uri="{FF2B5EF4-FFF2-40B4-BE49-F238E27FC236}">
                <a16:creationId xmlns:a16="http://schemas.microsoft.com/office/drawing/2014/main" id="{7BF6E52A-5DC5-8A44-8397-829FF33C5A6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a16="http://schemas.microsoft.com/office/drawing/2014/main" id="{CE3B0746-B135-6943-B0F2-D32EF8E8B428}"/>
              </a:ext>
            </a:extLst>
          </p:cNvPr>
          <p:cNvSpPr>
            <a:spLocks noGrp="1"/>
          </p:cNvSpPr>
          <p:nvPr>
            <p:ph type="body" idx="24" hasCustomPrompt="1"/>
          </p:nvPr>
        </p:nvSpPr>
        <p:spPr>
          <a:xfrm>
            <a:off x="836614" y="1377833"/>
            <a:ext cx="9535686" cy="489694"/>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76802151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93014"/>
          </a:xfrm>
        </p:spPr>
        <p:txBody>
          <a:bodyPr lIns="36000" tIns="0" rIns="0" bIns="0">
            <a:normAutofit/>
          </a:bodyPr>
          <a:lstStyle>
            <a:lvl1pPr marL="0" indent="0" algn="l">
              <a:buFont typeface="Arial" panose="020B0604020202020204" pitchFamily="34" charse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hasCustomPrompt="1"/>
          </p:nvPr>
        </p:nvSpPr>
        <p:spPr>
          <a:xfrm>
            <a:off x="836613"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hasCustomPrompt="1"/>
          </p:nvPr>
        </p:nvSpPr>
        <p:spPr>
          <a:xfrm>
            <a:off x="6495086"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72604770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2230316"/>
            <a:ext cx="12192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16" name="Text Placeholder 7">
            <a:extLst>
              <a:ext uri="{FF2B5EF4-FFF2-40B4-BE49-F238E27FC236}">
                <a16:creationId xmlns:a16="http://schemas.microsoft.com/office/drawing/2014/main" id="{EEAB0330-0960-495D-9FAC-850DB0CAFFE5}"/>
              </a:ext>
            </a:extLst>
          </p:cNvPr>
          <p:cNvSpPr>
            <a:spLocks noGrp="1"/>
          </p:cNvSpPr>
          <p:nvPr>
            <p:ph type="body" sz="quarter" idx="25" hasCustomPrompt="1"/>
          </p:nvPr>
        </p:nvSpPr>
        <p:spPr>
          <a:xfrm>
            <a:off x="83661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83661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8" name="Rectangle 7">
            <a:extLst>
              <a:ext uri="{FF2B5EF4-FFF2-40B4-BE49-F238E27FC236}">
                <a16:creationId xmlns:a16="http://schemas.microsoft.com/office/drawing/2014/main" id="{AA57E6D8-B21E-4D49-AF8E-C735B517506B}"/>
              </a:ext>
            </a:extLst>
          </p:cNvPr>
          <p:cNvSpPr/>
          <p:nvPr userDrawn="1"/>
        </p:nvSpPr>
        <p:spPr>
          <a:xfrm>
            <a:off x="0" y="3623709"/>
            <a:ext cx="12192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Oval 10">
            <a:extLst>
              <a:ext uri="{FF2B5EF4-FFF2-40B4-BE49-F238E27FC236}">
                <a16:creationId xmlns:a16="http://schemas.microsoft.com/office/drawing/2014/main" id="{02CECCEB-7C61-48C7-8F81-9ECE7ABA9E67}"/>
              </a:ext>
            </a:extLst>
          </p:cNvPr>
          <p:cNvSpPr/>
          <p:nvPr userDrawn="1"/>
        </p:nvSpPr>
        <p:spPr>
          <a:xfrm>
            <a:off x="852661"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3" name="Text Placeholder 2">
            <a:extLst>
              <a:ext uri="{FF2B5EF4-FFF2-40B4-BE49-F238E27FC236}">
                <a16:creationId xmlns:a16="http://schemas.microsoft.com/office/drawing/2014/main" id="{397F8095-EAF8-4F5A-B2A6-0476B8D2EAF0}"/>
              </a:ext>
            </a:extLst>
          </p:cNvPr>
          <p:cNvSpPr>
            <a:spLocks noGrp="1"/>
          </p:cNvSpPr>
          <p:nvPr>
            <p:ph type="body" idx="33" hasCustomPrompt="1"/>
          </p:nvPr>
        </p:nvSpPr>
        <p:spPr>
          <a:xfrm>
            <a:off x="9588108"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FB58FA02-066D-4A4D-BFEA-4ABCF3B550BE}"/>
              </a:ext>
            </a:extLst>
          </p:cNvPr>
          <p:cNvSpPr>
            <a:spLocks noGrp="1"/>
          </p:cNvSpPr>
          <p:nvPr>
            <p:ph type="body" sz="quarter" idx="34" hasCustomPrompt="1"/>
          </p:nvPr>
        </p:nvSpPr>
        <p:spPr>
          <a:xfrm>
            <a:off x="9588108"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a16="http://schemas.microsoft.com/office/drawing/2014/main" id="{83A77CFD-3FEF-4E6F-BC4F-8ED7F101103B}"/>
              </a:ext>
            </a:extLst>
          </p:cNvPr>
          <p:cNvSpPr>
            <a:spLocks noGrp="1"/>
          </p:cNvSpPr>
          <p:nvPr>
            <p:ph type="body" sz="quarter" idx="35" hasCustomPrompt="1"/>
          </p:nvPr>
        </p:nvSpPr>
        <p:spPr>
          <a:xfrm>
            <a:off x="9588108"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28" name="Text Placeholder 2">
            <a:extLst>
              <a:ext uri="{FF2B5EF4-FFF2-40B4-BE49-F238E27FC236}">
                <a16:creationId xmlns:a16="http://schemas.microsoft.com/office/drawing/2014/main" id="{3D6E2C46-79E6-4C33-A9DE-9F0BE9199694}"/>
              </a:ext>
            </a:extLst>
          </p:cNvPr>
          <p:cNvSpPr>
            <a:spLocks noGrp="1"/>
          </p:cNvSpPr>
          <p:nvPr>
            <p:ph type="body" idx="36" hasCustomPrompt="1"/>
          </p:nvPr>
        </p:nvSpPr>
        <p:spPr>
          <a:xfrm>
            <a:off x="9588108"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024487"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3024487"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1" name="Text Placeholder 7">
            <a:extLst>
              <a:ext uri="{FF2B5EF4-FFF2-40B4-BE49-F238E27FC236}">
                <a16:creationId xmlns:a16="http://schemas.microsoft.com/office/drawing/2014/main" id="{11BFD035-7AF1-47EA-9F1C-AE04879DA45D}"/>
              </a:ext>
            </a:extLst>
          </p:cNvPr>
          <p:cNvSpPr>
            <a:spLocks noGrp="1"/>
          </p:cNvSpPr>
          <p:nvPr>
            <p:ph type="body" sz="quarter" idx="39" hasCustomPrompt="1"/>
          </p:nvPr>
        </p:nvSpPr>
        <p:spPr>
          <a:xfrm>
            <a:off x="3024487"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024487"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5212360"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hasCustomPrompt="1"/>
          </p:nvPr>
        </p:nvSpPr>
        <p:spPr>
          <a:xfrm>
            <a:off x="5212360"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5" name="Text Placeholder 7">
            <a:extLst>
              <a:ext uri="{FF2B5EF4-FFF2-40B4-BE49-F238E27FC236}">
                <a16:creationId xmlns:a16="http://schemas.microsoft.com/office/drawing/2014/main" id="{4E2B5368-5C92-477C-B64A-0B1236EC4718}"/>
              </a:ext>
            </a:extLst>
          </p:cNvPr>
          <p:cNvSpPr>
            <a:spLocks noGrp="1"/>
          </p:cNvSpPr>
          <p:nvPr>
            <p:ph type="body" sz="quarter" idx="43" hasCustomPrompt="1"/>
          </p:nvPr>
        </p:nvSpPr>
        <p:spPr>
          <a:xfrm>
            <a:off x="5212360"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5212360"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7" name="Text Placeholder 2">
            <a:extLst>
              <a:ext uri="{FF2B5EF4-FFF2-40B4-BE49-F238E27FC236}">
                <a16:creationId xmlns:a16="http://schemas.microsoft.com/office/drawing/2014/main" id="{D613D924-E33A-4DAE-B253-E9668378EC73}"/>
              </a:ext>
            </a:extLst>
          </p:cNvPr>
          <p:cNvSpPr>
            <a:spLocks noGrp="1"/>
          </p:cNvSpPr>
          <p:nvPr>
            <p:ph type="body" idx="45" hasCustomPrompt="1"/>
          </p:nvPr>
        </p:nvSpPr>
        <p:spPr>
          <a:xfrm>
            <a:off x="740023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8" name="Text Placeholder 11">
            <a:extLst>
              <a:ext uri="{FF2B5EF4-FFF2-40B4-BE49-F238E27FC236}">
                <a16:creationId xmlns:a16="http://schemas.microsoft.com/office/drawing/2014/main" id="{4C346CE6-85D2-4744-ABBA-4EB5E51EB80F}"/>
              </a:ext>
            </a:extLst>
          </p:cNvPr>
          <p:cNvSpPr>
            <a:spLocks noGrp="1"/>
          </p:cNvSpPr>
          <p:nvPr>
            <p:ph type="body" sz="quarter" idx="46" hasCustomPrompt="1"/>
          </p:nvPr>
        </p:nvSpPr>
        <p:spPr>
          <a:xfrm>
            <a:off x="740023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9" name="Text Placeholder 7">
            <a:extLst>
              <a:ext uri="{FF2B5EF4-FFF2-40B4-BE49-F238E27FC236}">
                <a16:creationId xmlns:a16="http://schemas.microsoft.com/office/drawing/2014/main" id="{0D7E5C35-923C-473E-8BB9-F2F1AB3A2BB4}"/>
              </a:ext>
            </a:extLst>
          </p:cNvPr>
          <p:cNvSpPr>
            <a:spLocks noGrp="1"/>
          </p:cNvSpPr>
          <p:nvPr>
            <p:ph type="body" sz="quarter" idx="47" hasCustomPrompt="1"/>
          </p:nvPr>
        </p:nvSpPr>
        <p:spPr>
          <a:xfrm>
            <a:off x="740023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40" name="Text Placeholder 2">
            <a:extLst>
              <a:ext uri="{FF2B5EF4-FFF2-40B4-BE49-F238E27FC236}">
                <a16:creationId xmlns:a16="http://schemas.microsoft.com/office/drawing/2014/main" id="{756DD156-6646-433D-ABE8-CB244D53D6C1}"/>
              </a:ext>
            </a:extLst>
          </p:cNvPr>
          <p:cNvSpPr>
            <a:spLocks noGrp="1"/>
          </p:cNvSpPr>
          <p:nvPr>
            <p:ph type="body" idx="48" hasCustomPrompt="1"/>
          </p:nvPr>
        </p:nvSpPr>
        <p:spPr>
          <a:xfrm>
            <a:off x="740023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Oval 40">
            <a:extLst>
              <a:ext uri="{FF2B5EF4-FFF2-40B4-BE49-F238E27FC236}">
                <a16:creationId xmlns:a16="http://schemas.microsoft.com/office/drawing/2014/main" id="{AC33C4CE-CEA6-4AC9-B1DB-8224A4517350}"/>
              </a:ext>
            </a:extLst>
          </p:cNvPr>
          <p:cNvSpPr/>
          <p:nvPr userDrawn="1"/>
        </p:nvSpPr>
        <p:spPr>
          <a:xfrm>
            <a:off x="3039908"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Oval 41">
            <a:extLst>
              <a:ext uri="{FF2B5EF4-FFF2-40B4-BE49-F238E27FC236}">
                <a16:creationId xmlns:a16="http://schemas.microsoft.com/office/drawing/2014/main" id="{371AA6E8-880E-404C-8BCA-7949D28E7AF8}"/>
              </a:ext>
            </a:extLst>
          </p:cNvPr>
          <p:cNvSpPr/>
          <p:nvPr userDrawn="1"/>
        </p:nvSpPr>
        <p:spPr>
          <a:xfrm>
            <a:off x="5227155"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3" name="Oval 42">
            <a:extLst>
              <a:ext uri="{FF2B5EF4-FFF2-40B4-BE49-F238E27FC236}">
                <a16:creationId xmlns:a16="http://schemas.microsoft.com/office/drawing/2014/main" id="{D7D3B90E-8FC3-4B84-A2BB-8862D5EC070B}"/>
              </a:ext>
            </a:extLst>
          </p:cNvPr>
          <p:cNvSpPr/>
          <p:nvPr userDrawn="1"/>
        </p:nvSpPr>
        <p:spPr>
          <a:xfrm>
            <a:off x="7414402"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4" name="Oval 43">
            <a:extLst>
              <a:ext uri="{FF2B5EF4-FFF2-40B4-BE49-F238E27FC236}">
                <a16:creationId xmlns:a16="http://schemas.microsoft.com/office/drawing/2014/main" id="{43E9DB54-6797-4300-B6CA-0A9CF186B458}"/>
              </a:ext>
            </a:extLst>
          </p:cNvPr>
          <p:cNvSpPr/>
          <p:nvPr userDrawn="1"/>
        </p:nvSpPr>
        <p:spPr>
          <a:xfrm>
            <a:off x="9601649"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5" name="Picture Placeholder 11">
            <a:extLst>
              <a:ext uri="{FF2B5EF4-FFF2-40B4-BE49-F238E27FC236}">
                <a16:creationId xmlns:a16="http://schemas.microsoft.com/office/drawing/2014/main" id="{48D7F0F9-4118-4257-9D45-A5772C2110D7}"/>
              </a:ext>
            </a:extLst>
          </p:cNvPr>
          <p:cNvSpPr>
            <a:spLocks noGrp="1"/>
          </p:cNvSpPr>
          <p:nvPr>
            <p:ph type="pic" sz="quarter" idx="49"/>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65320762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2759105" cy="568800"/>
          </a:xfrm>
        </p:spPr>
        <p:txBody>
          <a:bodyPr lIns="36000" tIns="0" rIns="0" bIns="0">
            <a:noAutofit/>
          </a:bodyPr>
          <a:lstStyle/>
          <a:p>
            <a:r>
              <a:rPr lang="en-US" noProof="0"/>
              <a:t>Title Here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5" y="1377833"/>
            <a:ext cx="27608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able Placeholder 9">
            <a:extLst>
              <a:ext uri="{FF2B5EF4-FFF2-40B4-BE49-F238E27FC236}">
                <a16:creationId xmlns:a16="http://schemas.microsoft.com/office/drawing/2014/main" id="{36EC64A7-7FE6-41B3-B27F-E6B0C0BAA1FD}"/>
              </a:ext>
            </a:extLst>
          </p:cNvPr>
          <p:cNvSpPr>
            <a:spLocks noGrp="1"/>
          </p:cNvSpPr>
          <p:nvPr>
            <p:ph type="tbl" sz="quarter" idx="25"/>
          </p:nvPr>
        </p:nvSpPr>
        <p:spPr>
          <a:xfrm>
            <a:off x="3983038" y="740998"/>
            <a:ext cx="6159583" cy="4650632"/>
          </a:xfrm>
        </p:spPr>
        <p:txBody>
          <a:bodyPr anchor="ctr" anchorCtr="0">
            <a:noAutofit/>
          </a:bodyPr>
          <a:lstStyle>
            <a:lvl1pPr marL="0" indent="0" algn="ctr">
              <a:buNone/>
              <a:defRPr sz="1800"/>
            </a:lvl1pPr>
          </a:lstStyle>
          <a:p>
            <a:r>
              <a:rPr lang="en-US" noProof="0"/>
              <a:t>Click icon to add table</a:t>
            </a:r>
            <a:endParaRPr lang="en-US" noProof="0" dirty="0"/>
          </a:p>
        </p:txBody>
      </p:sp>
      <p:sp>
        <p:nvSpPr>
          <p:cNvPr id="11" name="Picture Placeholder 11">
            <a:extLst>
              <a:ext uri="{FF2B5EF4-FFF2-40B4-BE49-F238E27FC236}">
                <a16:creationId xmlns:a16="http://schemas.microsoft.com/office/drawing/2014/main" id="{48D7F0F9-4118-4257-9D45-A5772C2110D7}"/>
              </a:ext>
            </a:extLst>
          </p:cNvPr>
          <p:cNvSpPr>
            <a:spLocks noGrp="1"/>
          </p:cNvSpPr>
          <p:nvPr>
            <p:ph type="pic" sz="quarter" idx="26"/>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22915746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47244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2" name="Picture Placeholder 11">
            <a:extLst>
              <a:ext uri="{FF2B5EF4-FFF2-40B4-BE49-F238E27FC236}">
                <a16:creationId xmlns:a16="http://schemas.microsoft.com/office/drawing/2014/main" id="{3C20DBAD-9FE7-4F62-B952-1D72DC8B9A73}"/>
              </a:ext>
            </a:extLst>
          </p:cNvPr>
          <p:cNvSpPr>
            <a:spLocks noGrp="1"/>
          </p:cNvSpPr>
          <p:nvPr>
            <p:ph type="pic" sz="quarter" idx="50"/>
          </p:nvPr>
        </p:nvSpPr>
        <p:spPr>
          <a:xfrm>
            <a:off x="19812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3" name="Picture Placeholder 11">
            <a:extLst>
              <a:ext uri="{FF2B5EF4-FFF2-40B4-BE49-F238E27FC236}">
                <a16:creationId xmlns:a16="http://schemas.microsoft.com/office/drawing/2014/main" id="{6AE95BF3-594D-4F6F-95D5-18D8A51D5197}"/>
              </a:ext>
            </a:extLst>
          </p:cNvPr>
          <p:cNvSpPr>
            <a:spLocks noGrp="1"/>
          </p:cNvSpPr>
          <p:nvPr>
            <p:ph type="pic" sz="quarter" idx="51"/>
          </p:nvPr>
        </p:nvSpPr>
        <p:spPr>
          <a:xfrm>
            <a:off x="7466232"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23988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23988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23988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7900579"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hasCustomPrompt="1"/>
          </p:nvPr>
        </p:nvSpPr>
        <p:spPr>
          <a:xfrm>
            <a:off x="7900579"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7900579"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6695936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975465"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hasCustomPrompt="1"/>
          </p:nvPr>
        </p:nvSpPr>
        <p:spPr>
          <a:xfrm>
            <a:off x="1975465"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836614"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47" name="Text Placeholder 2">
            <a:extLst>
              <a:ext uri="{FF2B5EF4-FFF2-40B4-BE49-F238E27FC236}">
                <a16:creationId xmlns:a16="http://schemas.microsoft.com/office/drawing/2014/main" id="{D21D8720-648F-4748-B19E-15B596D77B9F}"/>
              </a:ext>
            </a:extLst>
          </p:cNvPr>
          <p:cNvSpPr>
            <a:spLocks noGrp="1"/>
          </p:cNvSpPr>
          <p:nvPr>
            <p:ph type="body" idx="26" hasCustomPrompt="1"/>
          </p:nvPr>
        </p:nvSpPr>
        <p:spPr>
          <a:xfrm>
            <a:off x="1975465"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8" name="Text Placeholder 11">
            <a:extLst>
              <a:ext uri="{FF2B5EF4-FFF2-40B4-BE49-F238E27FC236}">
                <a16:creationId xmlns:a16="http://schemas.microsoft.com/office/drawing/2014/main" id="{E31B211B-885A-40F6-A25D-6EDF68FBD3A5}"/>
              </a:ext>
            </a:extLst>
          </p:cNvPr>
          <p:cNvSpPr>
            <a:spLocks noGrp="1"/>
          </p:cNvSpPr>
          <p:nvPr>
            <p:ph type="body" sz="quarter" idx="27" hasCustomPrompt="1"/>
          </p:nvPr>
        </p:nvSpPr>
        <p:spPr>
          <a:xfrm>
            <a:off x="1975465"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49" name="Picture Placeholder 11">
            <a:extLst>
              <a:ext uri="{FF2B5EF4-FFF2-40B4-BE49-F238E27FC236}">
                <a16:creationId xmlns:a16="http://schemas.microsoft.com/office/drawing/2014/main" id="{C2F4D19D-CC90-455D-8947-5DCD00EA921C}"/>
              </a:ext>
            </a:extLst>
          </p:cNvPr>
          <p:cNvSpPr>
            <a:spLocks noGrp="1"/>
          </p:cNvSpPr>
          <p:nvPr>
            <p:ph type="pic" sz="quarter" idx="28"/>
          </p:nvPr>
        </p:nvSpPr>
        <p:spPr>
          <a:xfrm>
            <a:off x="836614"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5532112"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hasCustomPrompt="1"/>
          </p:nvPr>
        </p:nvSpPr>
        <p:spPr>
          <a:xfrm>
            <a:off x="5532112"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4393261"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3" name="Text Placeholder 2">
            <a:extLst>
              <a:ext uri="{FF2B5EF4-FFF2-40B4-BE49-F238E27FC236}">
                <a16:creationId xmlns:a16="http://schemas.microsoft.com/office/drawing/2014/main" id="{FE2C9DE6-67CA-4E0C-8A51-B7AC8BD5AE98}"/>
              </a:ext>
            </a:extLst>
          </p:cNvPr>
          <p:cNvSpPr>
            <a:spLocks noGrp="1"/>
          </p:cNvSpPr>
          <p:nvPr>
            <p:ph type="body" idx="32" hasCustomPrompt="1"/>
          </p:nvPr>
        </p:nvSpPr>
        <p:spPr>
          <a:xfrm>
            <a:off x="5532112"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4" name="Text Placeholder 11">
            <a:extLst>
              <a:ext uri="{FF2B5EF4-FFF2-40B4-BE49-F238E27FC236}">
                <a16:creationId xmlns:a16="http://schemas.microsoft.com/office/drawing/2014/main" id="{052A6B3A-E7C7-42AC-A91D-7921E2DCA42A}"/>
              </a:ext>
            </a:extLst>
          </p:cNvPr>
          <p:cNvSpPr>
            <a:spLocks noGrp="1"/>
          </p:cNvSpPr>
          <p:nvPr>
            <p:ph type="body" sz="quarter" idx="33" hasCustomPrompt="1"/>
          </p:nvPr>
        </p:nvSpPr>
        <p:spPr>
          <a:xfrm>
            <a:off x="5532112"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5" name="Picture Placeholder 11">
            <a:extLst>
              <a:ext uri="{FF2B5EF4-FFF2-40B4-BE49-F238E27FC236}">
                <a16:creationId xmlns:a16="http://schemas.microsoft.com/office/drawing/2014/main" id="{BDE373C5-22C4-4D2E-B2C9-747EA0C709E1}"/>
              </a:ext>
            </a:extLst>
          </p:cNvPr>
          <p:cNvSpPr>
            <a:spLocks noGrp="1"/>
          </p:cNvSpPr>
          <p:nvPr>
            <p:ph type="pic" sz="quarter" idx="34"/>
          </p:nvPr>
        </p:nvSpPr>
        <p:spPr>
          <a:xfrm>
            <a:off x="4393261"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6" name="Text Placeholder 2">
            <a:extLst>
              <a:ext uri="{FF2B5EF4-FFF2-40B4-BE49-F238E27FC236}">
                <a16:creationId xmlns:a16="http://schemas.microsoft.com/office/drawing/2014/main" id="{DF658B1C-69F4-44D8-97E9-5536A307168D}"/>
              </a:ext>
            </a:extLst>
          </p:cNvPr>
          <p:cNvSpPr>
            <a:spLocks noGrp="1"/>
          </p:cNvSpPr>
          <p:nvPr>
            <p:ph type="body" idx="35" hasCustomPrompt="1"/>
          </p:nvPr>
        </p:nvSpPr>
        <p:spPr>
          <a:xfrm>
            <a:off x="9088759"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7" name="Text Placeholder 11">
            <a:extLst>
              <a:ext uri="{FF2B5EF4-FFF2-40B4-BE49-F238E27FC236}">
                <a16:creationId xmlns:a16="http://schemas.microsoft.com/office/drawing/2014/main" id="{E49F5D3C-52A4-4CF3-9C76-8E7F4AD06745}"/>
              </a:ext>
            </a:extLst>
          </p:cNvPr>
          <p:cNvSpPr>
            <a:spLocks noGrp="1"/>
          </p:cNvSpPr>
          <p:nvPr>
            <p:ph type="body" sz="quarter" idx="36" hasCustomPrompt="1"/>
          </p:nvPr>
        </p:nvSpPr>
        <p:spPr>
          <a:xfrm>
            <a:off x="9088759"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8" name="Picture Placeholder 11">
            <a:extLst>
              <a:ext uri="{FF2B5EF4-FFF2-40B4-BE49-F238E27FC236}">
                <a16:creationId xmlns:a16="http://schemas.microsoft.com/office/drawing/2014/main" id="{1AEC50E2-8D09-4E52-90BC-C296ED16B937}"/>
              </a:ext>
            </a:extLst>
          </p:cNvPr>
          <p:cNvSpPr>
            <a:spLocks noGrp="1"/>
          </p:cNvSpPr>
          <p:nvPr>
            <p:ph type="pic" sz="quarter" idx="37"/>
          </p:nvPr>
        </p:nvSpPr>
        <p:spPr>
          <a:xfrm>
            <a:off x="7949908"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9" name="Text Placeholder 2">
            <a:extLst>
              <a:ext uri="{FF2B5EF4-FFF2-40B4-BE49-F238E27FC236}">
                <a16:creationId xmlns:a16="http://schemas.microsoft.com/office/drawing/2014/main" id="{1A890E15-BFA6-4C98-BF47-CD2501130937}"/>
              </a:ext>
            </a:extLst>
          </p:cNvPr>
          <p:cNvSpPr>
            <a:spLocks noGrp="1"/>
          </p:cNvSpPr>
          <p:nvPr>
            <p:ph type="body" idx="38" hasCustomPrompt="1"/>
          </p:nvPr>
        </p:nvSpPr>
        <p:spPr>
          <a:xfrm>
            <a:off x="9088759"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60" name="Text Placeholder 11">
            <a:extLst>
              <a:ext uri="{FF2B5EF4-FFF2-40B4-BE49-F238E27FC236}">
                <a16:creationId xmlns:a16="http://schemas.microsoft.com/office/drawing/2014/main" id="{65EAB51A-2C46-46D9-9E90-A9C9D9770648}"/>
              </a:ext>
            </a:extLst>
          </p:cNvPr>
          <p:cNvSpPr>
            <a:spLocks noGrp="1"/>
          </p:cNvSpPr>
          <p:nvPr>
            <p:ph type="body" sz="quarter" idx="39" hasCustomPrompt="1"/>
          </p:nvPr>
        </p:nvSpPr>
        <p:spPr>
          <a:xfrm>
            <a:off x="9088759"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61" name="Picture Placeholder 11">
            <a:extLst>
              <a:ext uri="{FF2B5EF4-FFF2-40B4-BE49-F238E27FC236}">
                <a16:creationId xmlns:a16="http://schemas.microsoft.com/office/drawing/2014/main" id="{A8E96B85-B153-4EB9-8F26-0E948B5DC173}"/>
              </a:ext>
            </a:extLst>
          </p:cNvPr>
          <p:cNvSpPr>
            <a:spLocks noGrp="1"/>
          </p:cNvSpPr>
          <p:nvPr>
            <p:ph type="pic" sz="quarter" idx="40"/>
          </p:nvPr>
        </p:nvSpPr>
        <p:spPr>
          <a:xfrm>
            <a:off x="7949908"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41"/>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47987188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6298520" cy="568800"/>
          </a:xfrm>
        </p:spPr>
        <p:txBody>
          <a:bodyPr lIns="36000" tIns="0" rIns="0" bIns="0">
            <a:noAutofit/>
          </a:bodyPr>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5" y="1377833"/>
            <a:ext cx="24974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Chart Placeholder 7">
            <a:extLst>
              <a:ext uri="{FF2B5EF4-FFF2-40B4-BE49-F238E27FC236}">
                <a16:creationId xmlns:a16="http://schemas.microsoft.com/office/drawing/2014/main" id="{1E42105A-8901-45BF-9233-D1C9076AA50C}"/>
              </a:ext>
            </a:extLst>
          </p:cNvPr>
          <p:cNvSpPr>
            <a:spLocks noGrp="1"/>
          </p:cNvSpPr>
          <p:nvPr>
            <p:ph type="chart" sz="quarter" idx="26"/>
          </p:nvPr>
        </p:nvSpPr>
        <p:spPr>
          <a:xfrm>
            <a:off x="3404384" y="1377832"/>
            <a:ext cx="3730750" cy="3782007"/>
          </a:xfrm>
        </p:spPr>
        <p:txBody>
          <a:bodyPr anchor="ctr" anchorCtr="0">
            <a:noAutofit/>
          </a:bodyPr>
          <a:lstStyle>
            <a:lvl1pPr marL="0" indent="0" algn="ctr">
              <a:buNone/>
              <a:defRPr sz="1800"/>
            </a:lvl1pPr>
          </a:lstStyle>
          <a:p>
            <a:r>
              <a:rPr lang="en-US" noProof="0"/>
              <a:t>Click icon to add chart</a:t>
            </a:r>
            <a:endParaRPr lang="en-US" noProof="0" dirty="0"/>
          </a:p>
        </p:txBody>
      </p:sp>
      <p:sp>
        <p:nvSpPr>
          <p:cNvPr id="13" name="Rectangle 12">
            <a:extLst>
              <a:ext uri="{FF2B5EF4-FFF2-40B4-BE49-F238E27FC236}">
                <a16:creationId xmlns:a16="http://schemas.microsoft.com/office/drawing/2014/main" id="{797107B0-5001-4D98-9D90-6DB407B0C99E}"/>
              </a:ext>
            </a:extLst>
          </p:cNvPr>
          <p:cNvSpPr/>
          <p:nvPr userDrawn="1"/>
        </p:nvSpPr>
        <p:spPr>
          <a:xfrm>
            <a:off x="7219540" y="1527734"/>
            <a:ext cx="329184"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Rectangle 14">
            <a:extLst>
              <a:ext uri="{FF2B5EF4-FFF2-40B4-BE49-F238E27FC236}">
                <a16:creationId xmlns:a16="http://schemas.microsoft.com/office/drawing/2014/main" id="{B55BAF7D-E84D-4AEA-9267-5A89F2D57394}"/>
              </a:ext>
            </a:extLst>
          </p:cNvPr>
          <p:cNvSpPr/>
          <p:nvPr userDrawn="1"/>
        </p:nvSpPr>
        <p:spPr>
          <a:xfrm>
            <a:off x="9664979" y="1527734"/>
            <a:ext cx="329184"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Rectangle 15">
            <a:extLst>
              <a:ext uri="{FF2B5EF4-FFF2-40B4-BE49-F238E27FC236}">
                <a16:creationId xmlns:a16="http://schemas.microsoft.com/office/drawing/2014/main" id="{F7C2C2B5-DF2F-44D9-8AD0-91755942639B}"/>
              </a:ext>
            </a:extLst>
          </p:cNvPr>
          <p:cNvSpPr/>
          <p:nvPr userDrawn="1"/>
        </p:nvSpPr>
        <p:spPr>
          <a:xfrm>
            <a:off x="7219540" y="2784622"/>
            <a:ext cx="329184"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7" name="Rectangle 16">
            <a:extLst>
              <a:ext uri="{FF2B5EF4-FFF2-40B4-BE49-F238E27FC236}">
                <a16:creationId xmlns:a16="http://schemas.microsoft.com/office/drawing/2014/main" id="{060C2358-0880-4DCC-B591-574B77C88AF3}"/>
              </a:ext>
            </a:extLst>
          </p:cNvPr>
          <p:cNvSpPr/>
          <p:nvPr userDrawn="1"/>
        </p:nvSpPr>
        <p:spPr>
          <a:xfrm>
            <a:off x="9664979" y="2784622"/>
            <a:ext cx="329184"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8" name="Rectangle 17">
            <a:extLst>
              <a:ext uri="{FF2B5EF4-FFF2-40B4-BE49-F238E27FC236}">
                <a16:creationId xmlns:a16="http://schemas.microsoft.com/office/drawing/2014/main" id="{817B18BE-4EA4-4304-9B25-9AFC3F1868EC}"/>
              </a:ext>
            </a:extLst>
          </p:cNvPr>
          <p:cNvSpPr/>
          <p:nvPr userDrawn="1"/>
        </p:nvSpPr>
        <p:spPr>
          <a:xfrm>
            <a:off x="7219540" y="4041509"/>
            <a:ext cx="329184"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9" name="Rectangle 18">
            <a:extLst>
              <a:ext uri="{FF2B5EF4-FFF2-40B4-BE49-F238E27FC236}">
                <a16:creationId xmlns:a16="http://schemas.microsoft.com/office/drawing/2014/main" id="{9A40C470-7D62-4550-AD27-E5BE738863B2}"/>
              </a:ext>
            </a:extLst>
          </p:cNvPr>
          <p:cNvSpPr/>
          <p:nvPr userDrawn="1"/>
        </p:nvSpPr>
        <p:spPr>
          <a:xfrm>
            <a:off x="9664979" y="4041509"/>
            <a:ext cx="329184"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0" name="Text Placeholder 2">
            <a:extLst>
              <a:ext uri="{FF2B5EF4-FFF2-40B4-BE49-F238E27FC236}">
                <a16:creationId xmlns:a16="http://schemas.microsoft.com/office/drawing/2014/main" id="{31BD8106-14EB-4162-8957-82C7E455BE36}"/>
              </a:ext>
            </a:extLst>
          </p:cNvPr>
          <p:cNvSpPr>
            <a:spLocks noGrp="1"/>
          </p:cNvSpPr>
          <p:nvPr>
            <p:ph type="body" idx="1" hasCustomPrompt="1"/>
          </p:nvPr>
        </p:nvSpPr>
        <p:spPr>
          <a:xfrm>
            <a:off x="723059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1" name="Text Placeholder 11">
            <a:extLst>
              <a:ext uri="{FF2B5EF4-FFF2-40B4-BE49-F238E27FC236}">
                <a16:creationId xmlns:a16="http://schemas.microsoft.com/office/drawing/2014/main" id="{FE4100F4-A1CC-43D0-96D1-E78EC88BAC6E}"/>
              </a:ext>
            </a:extLst>
          </p:cNvPr>
          <p:cNvSpPr>
            <a:spLocks noGrp="1"/>
          </p:cNvSpPr>
          <p:nvPr>
            <p:ph type="body" sz="quarter" idx="13" hasCustomPrompt="1"/>
          </p:nvPr>
        </p:nvSpPr>
        <p:spPr>
          <a:xfrm>
            <a:off x="723059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2" name="Text Placeholder 2">
            <a:extLst>
              <a:ext uri="{FF2B5EF4-FFF2-40B4-BE49-F238E27FC236}">
                <a16:creationId xmlns:a16="http://schemas.microsoft.com/office/drawing/2014/main" id="{C4F231A8-6423-4204-8A45-BD1BAAD2C15D}"/>
              </a:ext>
            </a:extLst>
          </p:cNvPr>
          <p:cNvSpPr>
            <a:spLocks noGrp="1"/>
          </p:cNvSpPr>
          <p:nvPr>
            <p:ph type="body" idx="27" hasCustomPrompt="1"/>
          </p:nvPr>
        </p:nvSpPr>
        <p:spPr>
          <a:xfrm>
            <a:off x="723059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3" name="Text Placeholder 11">
            <a:extLst>
              <a:ext uri="{FF2B5EF4-FFF2-40B4-BE49-F238E27FC236}">
                <a16:creationId xmlns:a16="http://schemas.microsoft.com/office/drawing/2014/main" id="{130B9E51-E0C5-4A35-BEE4-403EC90B9495}"/>
              </a:ext>
            </a:extLst>
          </p:cNvPr>
          <p:cNvSpPr>
            <a:spLocks noGrp="1"/>
          </p:cNvSpPr>
          <p:nvPr>
            <p:ph type="body" sz="quarter" idx="28" hasCustomPrompt="1"/>
          </p:nvPr>
        </p:nvSpPr>
        <p:spPr>
          <a:xfrm>
            <a:off x="723059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4" name="Text Placeholder 2">
            <a:extLst>
              <a:ext uri="{FF2B5EF4-FFF2-40B4-BE49-F238E27FC236}">
                <a16:creationId xmlns:a16="http://schemas.microsoft.com/office/drawing/2014/main" id="{D5BEF9D2-60F1-4384-BF4C-DCE3EDF0F3A5}"/>
              </a:ext>
            </a:extLst>
          </p:cNvPr>
          <p:cNvSpPr>
            <a:spLocks noGrp="1"/>
          </p:cNvSpPr>
          <p:nvPr>
            <p:ph type="body" idx="29" hasCustomPrompt="1"/>
          </p:nvPr>
        </p:nvSpPr>
        <p:spPr>
          <a:xfrm>
            <a:off x="723059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5" name="Text Placeholder 11">
            <a:extLst>
              <a:ext uri="{FF2B5EF4-FFF2-40B4-BE49-F238E27FC236}">
                <a16:creationId xmlns:a16="http://schemas.microsoft.com/office/drawing/2014/main" id="{7F998711-69B2-43A8-A7D8-E7A288289C37}"/>
              </a:ext>
            </a:extLst>
          </p:cNvPr>
          <p:cNvSpPr>
            <a:spLocks noGrp="1"/>
          </p:cNvSpPr>
          <p:nvPr>
            <p:ph type="body" sz="quarter" idx="30" hasCustomPrompt="1"/>
          </p:nvPr>
        </p:nvSpPr>
        <p:spPr>
          <a:xfrm>
            <a:off x="723059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6" name="Text Placeholder 2">
            <a:extLst>
              <a:ext uri="{FF2B5EF4-FFF2-40B4-BE49-F238E27FC236}">
                <a16:creationId xmlns:a16="http://schemas.microsoft.com/office/drawing/2014/main" id="{57B47401-961F-4A4C-8D84-D03D8A8BE7FB}"/>
              </a:ext>
            </a:extLst>
          </p:cNvPr>
          <p:cNvSpPr>
            <a:spLocks noGrp="1"/>
          </p:cNvSpPr>
          <p:nvPr>
            <p:ph type="body" idx="31" hasCustomPrompt="1"/>
          </p:nvPr>
        </p:nvSpPr>
        <p:spPr>
          <a:xfrm>
            <a:off x="966497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7" name="Text Placeholder 11">
            <a:extLst>
              <a:ext uri="{FF2B5EF4-FFF2-40B4-BE49-F238E27FC236}">
                <a16:creationId xmlns:a16="http://schemas.microsoft.com/office/drawing/2014/main" id="{ED948BF1-3892-42AB-AEF7-4A687A9AE9F7}"/>
              </a:ext>
            </a:extLst>
          </p:cNvPr>
          <p:cNvSpPr>
            <a:spLocks noGrp="1"/>
          </p:cNvSpPr>
          <p:nvPr>
            <p:ph type="body" sz="quarter" idx="32" hasCustomPrompt="1"/>
          </p:nvPr>
        </p:nvSpPr>
        <p:spPr>
          <a:xfrm>
            <a:off x="966497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8" name="Text Placeholder 2">
            <a:extLst>
              <a:ext uri="{FF2B5EF4-FFF2-40B4-BE49-F238E27FC236}">
                <a16:creationId xmlns:a16="http://schemas.microsoft.com/office/drawing/2014/main" id="{C9C37FED-20A3-48CB-B63E-181FBBF8F3CA}"/>
              </a:ext>
            </a:extLst>
          </p:cNvPr>
          <p:cNvSpPr>
            <a:spLocks noGrp="1"/>
          </p:cNvSpPr>
          <p:nvPr>
            <p:ph type="body" idx="33" hasCustomPrompt="1"/>
          </p:nvPr>
        </p:nvSpPr>
        <p:spPr>
          <a:xfrm>
            <a:off x="966497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9" name="Text Placeholder 11">
            <a:extLst>
              <a:ext uri="{FF2B5EF4-FFF2-40B4-BE49-F238E27FC236}">
                <a16:creationId xmlns:a16="http://schemas.microsoft.com/office/drawing/2014/main" id="{7C32AD82-37DD-4D41-8921-3CBF761FEB0F}"/>
              </a:ext>
            </a:extLst>
          </p:cNvPr>
          <p:cNvSpPr>
            <a:spLocks noGrp="1"/>
          </p:cNvSpPr>
          <p:nvPr>
            <p:ph type="body" sz="quarter" idx="34" hasCustomPrompt="1"/>
          </p:nvPr>
        </p:nvSpPr>
        <p:spPr>
          <a:xfrm>
            <a:off x="966497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0" name="Text Placeholder 2">
            <a:extLst>
              <a:ext uri="{FF2B5EF4-FFF2-40B4-BE49-F238E27FC236}">
                <a16:creationId xmlns:a16="http://schemas.microsoft.com/office/drawing/2014/main" id="{73D98E47-00B1-412D-9DBB-62ACC0398C8B}"/>
              </a:ext>
            </a:extLst>
          </p:cNvPr>
          <p:cNvSpPr>
            <a:spLocks noGrp="1"/>
          </p:cNvSpPr>
          <p:nvPr>
            <p:ph type="body" idx="35" hasCustomPrompt="1"/>
          </p:nvPr>
        </p:nvSpPr>
        <p:spPr>
          <a:xfrm>
            <a:off x="966497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1" name="Text Placeholder 11">
            <a:extLst>
              <a:ext uri="{FF2B5EF4-FFF2-40B4-BE49-F238E27FC236}">
                <a16:creationId xmlns:a16="http://schemas.microsoft.com/office/drawing/2014/main" id="{A753B197-EDD7-45BA-A120-4C3343A3FC58}"/>
              </a:ext>
            </a:extLst>
          </p:cNvPr>
          <p:cNvSpPr>
            <a:spLocks noGrp="1"/>
          </p:cNvSpPr>
          <p:nvPr>
            <p:ph type="body" sz="quarter" idx="36" hasCustomPrompt="1"/>
          </p:nvPr>
        </p:nvSpPr>
        <p:spPr>
          <a:xfrm>
            <a:off x="966497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897054596"/>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orient="horz" pos="4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s">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41B7CDEE-2644-4D36-95CB-1F92049E7FF7}"/>
              </a:ext>
            </a:extLst>
          </p:cNvPr>
          <p:cNvSpPr>
            <a:spLocks noGrp="1"/>
          </p:cNvSpPr>
          <p:nvPr>
            <p:ph type="pic" sz="quarter" idx="13"/>
          </p:nvPr>
        </p:nvSpPr>
        <p:spPr>
          <a:xfrm>
            <a:off x="458724" y="457200"/>
            <a:ext cx="11274552" cy="5943600"/>
          </a:xfrm>
        </p:spPr>
        <p:txBody>
          <a:bodyPr anchor="ctr" anchorCtr="0">
            <a:noAutofit/>
          </a:bodyPr>
          <a:lstStyle>
            <a:lvl1pPr marL="0" indent="0" algn="ctr">
              <a:buNone/>
              <a:defRPr/>
            </a:lvl1pPr>
          </a:lstStyle>
          <a:p>
            <a:r>
              <a:rPr lang="en-US"/>
              <a:t>Click icon to add picture</a:t>
            </a:r>
            <a:endParaRPr lang="ru-RU" dirty="0"/>
          </a:p>
        </p:txBody>
      </p:sp>
      <p:sp>
        <p:nvSpPr>
          <p:cNvPr id="9" name="Picture Placeholder 14">
            <a:extLst>
              <a:ext uri="{FF2B5EF4-FFF2-40B4-BE49-F238E27FC236}">
                <a16:creationId xmlns:a16="http://schemas.microsoft.com/office/drawing/2014/main" id="{4DF168AC-530C-4094-8F5F-FCF3FFDC1E3B}"/>
              </a:ext>
            </a:extLst>
          </p:cNvPr>
          <p:cNvSpPr>
            <a:spLocks noGrp="1"/>
          </p:cNvSpPr>
          <p:nvPr>
            <p:ph type="pic" sz="quarter" idx="14"/>
          </p:nvPr>
        </p:nvSpPr>
        <p:spPr>
          <a:xfrm>
            <a:off x="907903" y="4991383"/>
            <a:ext cx="1463040" cy="987552"/>
          </a:xfrm>
        </p:spPr>
        <p:txBody>
          <a:bodyPr anchor="ctr" anchorCtr="0">
            <a:noAutofit/>
          </a:bodyPr>
          <a:lstStyle>
            <a:lvl1pPr marL="0" indent="0" algn="ctr">
              <a:buNone/>
              <a:defRPr sz="1400"/>
            </a:lvl1pPr>
          </a:lstStyle>
          <a:p>
            <a:r>
              <a:rPr lang="en-US"/>
              <a:t>Click icon to add picture</a:t>
            </a:r>
            <a:endParaRPr lang="ru-RU" dirty="0"/>
          </a:p>
        </p:txBody>
      </p:sp>
      <p:sp>
        <p:nvSpPr>
          <p:cNvPr id="1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458788" y="2028825"/>
            <a:ext cx="4727575"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a:t>Click to 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1935530853"/>
      </p:ext>
    </p:extLst>
  </p:cSld>
  <p:clrMapOvr>
    <a:masterClrMapping/>
  </p:clrMapOvr>
  <p:extLst>
    <p:ext uri="{DCECCB84-F9BA-43D5-87BE-67443E8EF086}">
      <p15:sldGuideLst xmlns:p15="http://schemas.microsoft.com/office/powerpoint/2012/main">
        <p15:guide id="4" orient="horz" pos="5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331139"/>
            <a:ext cx="4584212" cy="1107114"/>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3/20/2023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3300065"/>
            <a:ext cx="4584212" cy="1745768"/>
          </a:xfrm>
        </p:spPr>
        <p:txBody>
          <a:bodyPr lIns="36000" tIns="0" rIns="0" bIns="0">
            <a:noAutofit/>
          </a:bodyPr>
          <a:lstStyle>
            <a:lvl1pPr marL="216000" indent="-21600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163980351"/>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vl1pPr>
          </a:lstStyle>
          <a:p>
            <a:r>
              <a:rPr lang="en-US" noProof="0"/>
              <a:t>Click icon to add picture</a:t>
            </a:r>
            <a:endParaRPr lang="en-US" noProof="0"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vl1pPr>
          </a:lstStyle>
          <a:p>
            <a:r>
              <a:rPr lang="en-US" noProof="0"/>
              <a:t>Click to edit Master title style</a:t>
            </a:r>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01258"/>
            <a:ext cx="11274552" cy="1799542"/>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6" name="Text Placeholder 12">
            <a:extLst>
              <a:ext uri="{FF2B5EF4-FFF2-40B4-BE49-F238E27FC236}">
                <a16:creationId xmlns:a16="http://schemas.microsoft.com/office/drawing/2014/main" id="{06F64230-8502-4625-8B46-56604589314C}"/>
              </a:ext>
            </a:extLst>
          </p:cNvPr>
          <p:cNvSpPr>
            <a:spLocks noGrp="1"/>
          </p:cNvSpPr>
          <p:nvPr>
            <p:ph type="body" sz="quarter" idx="15" hasCustomPrompt="1"/>
          </p:nvPr>
        </p:nvSpPr>
        <p:spPr>
          <a:xfrm>
            <a:off x="1926767" y="5400675"/>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Email:</a:t>
            </a:r>
          </a:p>
        </p:txBody>
      </p:sp>
      <p:sp>
        <p:nvSpPr>
          <p:cNvPr id="18" name="Text Placeholder 16">
            <a:extLst>
              <a:ext uri="{FF2B5EF4-FFF2-40B4-BE49-F238E27FC236}">
                <a16:creationId xmlns:a16="http://schemas.microsoft.com/office/drawing/2014/main" id="{1B08C5A6-5B1B-4D50-A772-24B26B7B80B5}"/>
              </a:ext>
            </a:extLst>
          </p:cNvPr>
          <p:cNvSpPr>
            <a:spLocks noGrp="1"/>
          </p:cNvSpPr>
          <p:nvPr>
            <p:ph type="body" sz="quarter" idx="16" hasCustomPrompt="1"/>
          </p:nvPr>
        </p:nvSpPr>
        <p:spPr>
          <a:xfrm>
            <a:off x="1134879" y="5695950"/>
            <a:ext cx="3384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victoria@fabrikam.com</a:t>
            </a:r>
          </a:p>
        </p:txBody>
      </p:sp>
      <p:sp>
        <p:nvSpPr>
          <p:cNvPr id="21" name="Text Placeholder 12">
            <a:extLst>
              <a:ext uri="{FF2B5EF4-FFF2-40B4-BE49-F238E27FC236}">
                <a16:creationId xmlns:a16="http://schemas.microsoft.com/office/drawing/2014/main" id="{5C49BB1D-A8D4-4E41-8A43-F84FDE9EE624}"/>
              </a:ext>
            </a:extLst>
          </p:cNvPr>
          <p:cNvSpPr>
            <a:spLocks noGrp="1"/>
          </p:cNvSpPr>
          <p:nvPr>
            <p:ph type="body" sz="quarter" idx="17" hasCustomPrompt="1"/>
          </p:nvPr>
        </p:nvSpPr>
        <p:spPr>
          <a:xfrm>
            <a:off x="5312303"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Phone:</a:t>
            </a:r>
          </a:p>
        </p:txBody>
      </p:sp>
      <p:sp>
        <p:nvSpPr>
          <p:cNvPr id="22" name="Text Placeholder 16">
            <a:extLst>
              <a:ext uri="{FF2B5EF4-FFF2-40B4-BE49-F238E27FC236}">
                <a16:creationId xmlns:a16="http://schemas.microsoft.com/office/drawing/2014/main" id="{DD82CF91-0C32-4E77-9CBF-A777B27493CC}"/>
              </a:ext>
            </a:extLst>
          </p:cNvPr>
          <p:cNvSpPr>
            <a:spLocks noGrp="1"/>
          </p:cNvSpPr>
          <p:nvPr>
            <p:ph type="body" sz="quarter" idx="18" hasCustomPrompt="1"/>
          </p:nvPr>
        </p:nvSpPr>
        <p:spPr>
          <a:xfrm>
            <a:off x="4862415" y="5695559"/>
            <a:ext cx="270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404-555-0115</a:t>
            </a:r>
          </a:p>
        </p:txBody>
      </p:sp>
      <p:sp>
        <p:nvSpPr>
          <p:cNvPr id="11" name="Text Placeholder 12">
            <a:extLst>
              <a:ext uri="{FF2B5EF4-FFF2-40B4-BE49-F238E27FC236}">
                <a16:creationId xmlns:a16="http://schemas.microsoft.com/office/drawing/2014/main" id="{EF7B6245-3D6D-418F-83D6-C8DE0293CCED}"/>
              </a:ext>
            </a:extLst>
          </p:cNvPr>
          <p:cNvSpPr>
            <a:spLocks noGrp="1"/>
          </p:cNvSpPr>
          <p:nvPr>
            <p:ph type="body" sz="quarter" idx="19" hasCustomPrompt="1"/>
          </p:nvPr>
        </p:nvSpPr>
        <p:spPr>
          <a:xfrm>
            <a:off x="8456571"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Website:</a:t>
            </a:r>
          </a:p>
        </p:txBody>
      </p:sp>
      <p:sp>
        <p:nvSpPr>
          <p:cNvPr id="12" name="Text Placeholder 16">
            <a:extLst>
              <a:ext uri="{FF2B5EF4-FFF2-40B4-BE49-F238E27FC236}">
                <a16:creationId xmlns:a16="http://schemas.microsoft.com/office/drawing/2014/main" id="{9410B445-6FE4-4773-A905-61A2C5C69B72}"/>
              </a:ext>
            </a:extLst>
          </p:cNvPr>
          <p:cNvSpPr>
            <a:spLocks noGrp="1"/>
          </p:cNvSpPr>
          <p:nvPr>
            <p:ph type="body" sz="quarter" idx="20" hasCustomPrompt="1"/>
          </p:nvPr>
        </p:nvSpPr>
        <p:spPr>
          <a:xfrm>
            <a:off x="7736683" y="5695559"/>
            <a:ext cx="324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www.fabrikam.com</a:t>
            </a:r>
          </a:p>
        </p:txBody>
      </p:sp>
    </p:spTree>
    <p:extLst>
      <p:ext uri="{BB962C8B-B14F-4D97-AF65-F5344CB8AC3E}">
        <p14:creationId xmlns:p14="http://schemas.microsoft.com/office/powerpoint/2010/main" val="164116236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9E0FDC-7174-4CCC-8759-832F13BB97E3}"/>
              </a:ext>
            </a:extLst>
          </p:cNvPr>
          <p:cNvSpPr/>
          <p:nvPr userDrawn="1"/>
        </p:nvSpPr>
        <p:spPr>
          <a:xfrm>
            <a:off x="6120456" y="2371154"/>
            <a:ext cx="5165454"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42C8867A-E08C-4237-858A-8806988D6BFB}"/>
              </a:ext>
            </a:extLst>
          </p:cNvPr>
          <p:cNvSpPr/>
          <p:nvPr userDrawn="1"/>
        </p:nvSpPr>
        <p:spPr>
          <a:xfrm>
            <a:off x="906089" y="1804226"/>
            <a:ext cx="5214367"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2046857" y="4156047"/>
            <a:ext cx="3276000" cy="385091"/>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hasCustomPrompt="1"/>
          </p:nvPr>
        </p:nvSpPr>
        <p:spPr>
          <a:xfrm>
            <a:off x="2046857"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908006"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7259308" y="4156047"/>
            <a:ext cx="3276000"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hasCustomPrompt="1"/>
          </p:nvPr>
        </p:nvSpPr>
        <p:spPr>
          <a:xfrm>
            <a:off x="7259308"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6120457"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9" name="Text Placeholder 11">
            <a:extLst>
              <a:ext uri="{FF2B5EF4-FFF2-40B4-BE49-F238E27FC236}">
                <a16:creationId xmlns:a16="http://schemas.microsoft.com/office/drawing/2014/main" id="{0601F736-3A21-4DC5-AFCA-F1729A2547A0}"/>
              </a:ext>
            </a:extLst>
          </p:cNvPr>
          <p:cNvSpPr>
            <a:spLocks noGrp="1"/>
          </p:cNvSpPr>
          <p:nvPr>
            <p:ph type="body" sz="quarter" idx="32" hasCustomPrompt="1"/>
          </p:nvPr>
        </p:nvSpPr>
        <p:spPr>
          <a:xfrm>
            <a:off x="1299280" y="2177705"/>
            <a:ext cx="4403527"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30" name="Text Placeholder 11">
            <a:extLst>
              <a:ext uri="{FF2B5EF4-FFF2-40B4-BE49-F238E27FC236}">
                <a16:creationId xmlns:a16="http://schemas.microsoft.com/office/drawing/2014/main" id="{96A341BE-3657-48DB-B26D-8D13FDC44D02}"/>
              </a:ext>
            </a:extLst>
          </p:cNvPr>
          <p:cNvSpPr>
            <a:spLocks noGrp="1"/>
          </p:cNvSpPr>
          <p:nvPr>
            <p:ph type="body" sz="quarter" idx="34" hasCustomPrompt="1"/>
          </p:nvPr>
        </p:nvSpPr>
        <p:spPr>
          <a:xfrm>
            <a:off x="6467060" y="2740330"/>
            <a:ext cx="4425658" cy="752895"/>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17" name="Picture Placeholder 11">
            <a:extLst>
              <a:ext uri="{FF2B5EF4-FFF2-40B4-BE49-F238E27FC236}">
                <a16:creationId xmlns:a16="http://schemas.microsoft.com/office/drawing/2014/main" id="{48D7F0F9-4118-4257-9D45-A5772C2110D7}"/>
              </a:ext>
            </a:extLst>
          </p:cNvPr>
          <p:cNvSpPr>
            <a:spLocks noGrp="1"/>
          </p:cNvSpPr>
          <p:nvPr>
            <p:ph type="pic" sz="quarter" idx="3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046297304"/>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1326250"/>
            <a:ext cx="4584212" cy="1353312"/>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3/20/2023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2893665"/>
            <a:ext cx="4584212"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Text Placeholder 2">
            <a:extLst>
              <a:ext uri="{FF2B5EF4-FFF2-40B4-BE49-F238E27FC236}">
                <a16:creationId xmlns:a16="http://schemas.microsoft.com/office/drawing/2014/main" id="{D5E90A1C-4042-4F0F-BBF6-19CE0BDB72BB}"/>
              </a:ext>
            </a:extLst>
          </p:cNvPr>
          <p:cNvSpPr>
            <a:spLocks noGrp="1"/>
          </p:cNvSpPr>
          <p:nvPr>
            <p:ph type="body" idx="17" hasCustomPrompt="1"/>
          </p:nvPr>
        </p:nvSpPr>
        <p:spPr>
          <a:xfrm>
            <a:off x="846601" y="4579181"/>
            <a:ext cx="4584212" cy="1097719"/>
          </a:xfrm>
        </p:spPr>
        <p:txBody>
          <a:bodyPr lIns="36000" tIns="0" rIns="0" bIns="0">
            <a:normAutofit/>
          </a:bodyPr>
          <a:lstStyle>
            <a:lvl1pPr marL="171450" indent="-17145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013157679"/>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userDrawn="1">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0000-7C67-41EE-B43F-AE22457B36AB}"/>
              </a:ext>
            </a:extLst>
          </p:cNvPr>
          <p:cNvSpPr/>
          <p:nvPr userDrawn="1"/>
        </p:nvSpPr>
        <p:spPr>
          <a:xfrm>
            <a:off x="0" y="1737360"/>
            <a:ext cx="5047488"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838201" y="742867"/>
            <a:ext cx="3232108" cy="566931"/>
          </a:xfrm>
        </p:spPr>
        <p:txBody>
          <a:bodyPr lIns="36000" tIns="0" rIns="0" bIns="0"/>
          <a:lstStyle/>
          <a:p>
            <a:r>
              <a:rPr lang="en-US" noProof="0"/>
              <a:t>Title Here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noProof="0" smtClean="0"/>
              <a:pPr/>
              <a:t>3/20/2023</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118253" y="3022847"/>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118253" y="3390381"/>
            <a:ext cx="3757265" cy="696037"/>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118253" y="2373098"/>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4097124" y="867177"/>
            <a:ext cx="5699305" cy="117496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2040340" y="2277360"/>
            <a:ext cx="2029968" cy="3533263"/>
          </a:xfrm>
        </p:spPr>
        <p:txBody>
          <a:bodyPr anchor="ctr" anchorCtr="0">
            <a:normAutofit/>
          </a:bodyPr>
          <a:lstStyle>
            <a:lvl1pPr marL="0" indent="0" algn="ctr">
              <a:buNone/>
              <a:defRPr sz="1800">
                <a:solidFill>
                  <a:schemeClr val="bg1"/>
                </a:solidFill>
              </a:defRPr>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6118253" y="5004312"/>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hasCustomPrompt="1"/>
          </p:nvPr>
        </p:nvSpPr>
        <p:spPr>
          <a:xfrm>
            <a:off x="6118254" y="5371846"/>
            <a:ext cx="3757266"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6118253" y="43545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772765757"/>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34179879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C2DEF1B-00D0-44E1-8603-CE979D2C478C}"/>
              </a:ext>
            </a:extLst>
          </p:cNvPr>
          <p:cNvSpPr>
            <a:spLocks noGrp="1"/>
          </p:cNvSpPr>
          <p:nvPr>
            <p:ph type="body" idx="1"/>
          </p:nvPr>
        </p:nvSpPr>
        <p:spPr>
          <a:xfrm>
            <a:off x="458788" y="2028826"/>
            <a:ext cx="47268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228600" lvl="0" indent="-228600"/>
            <a:r>
              <a:rPr lang="en-US"/>
              <a:t>Click to 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4231680191"/>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61479DD-CE43-4425-B485-C8F1C75475A8}"/>
              </a:ext>
            </a:extLst>
          </p:cNvPr>
          <p:cNvSpPr>
            <a:spLocks noGrp="1"/>
          </p:cNvSpPr>
          <p:nvPr>
            <p:ph idx="1" hasCustomPrompt="1"/>
          </p:nvPr>
        </p:nvSpPr>
        <p:spPr>
          <a:xfrm>
            <a:off x="838200" y="1597939"/>
            <a:ext cx="10515600" cy="3874709"/>
          </a:xfrm>
        </p:spPr>
        <p:txBody>
          <a:bodyPr>
            <a:normAutofit/>
          </a:bodyPr>
          <a:lstStyle>
            <a:lvl1pPr marL="228600" indent="-228600">
              <a:buClr>
                <a:schemeClr val="tx2">
                  <a:lumMod val="40000"/>
                  <a:lumOff val="60000"/>
                </a:schemeClr>
              </a:buClr>
              <a:buFont typeface="Wingdings" panose="05000000000000000000" pitchFamily="2" charset="2"/>
              <a:buChar char="§"/>
              <a:defRPr sz="2000"/>
            </a:lvl1pPr>
            <a:lvl2pPr marL="685800" indent="-228600">
              <a:buClr>
                <a:schemeClr val="tx2">
                  <a:lumMod val="60000"/>
                  <a:lumOff val="40000"/>
                </a:schemeClr>
              </a:buClr>
              <a:buFont typeface="Wingdings" panose="05000000000000000000" pitchFamily="2" charset="2"/>
              <a:buChar char="§"/>
              <a:defRPr sz="1800"/>
            </a:lvl2pPr>
            <a:lvl3pPr marL="1143000" indent="-228600">
              <a:buClr>
                <a:schemeClr val="tx2">
                  <a:lumMod val="60000"/>
                  <a:lumOff val="40000"/>
                </a:schemeClr>
              </a:buClr>
              <a:buFont typeface="Wingdings" panose="05000000000000000000" pitchFamily="2" charset="2"/>
              <a:buChar char="§"/>
              <a:defRPr sz="1600"/>
            </a:lvl3pPr>
            <a:lvl4pPr marL="1600200" indent="-228600">
              <a:buClr>
                <a:schemeClr val="tx2">
                  <a:lumMod val="60000"/>
                  <a:lumOff val="40000"/>
                </a:schemeClr>
              </a:buClr>
              <a:buFont typeface="Wingdings" panose="05000000000000000000" pitchFamily="2" charset="2"/>
              <a:buChar char="§"/>
              <a:defRPr sz="1400"/>
            </a:lvl4pPr>
            <a:lvl5pPr marL="2057400" indent="-228600">
              <a:buClr>
                <a:schemeClr val="tx2">
                  <a:lumMod val="60000"/>
                  <a:lumOff val="40000"/>
                </a:schemeClr>
              </a:buClr>
              <a:buFont typeface="Wingdings" panose="05000000000000000000" pitchFamily="2" charset="2"/>
              <a:buChar cha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386601203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hasCustomPrompt="1"/>
          </p:nvPr>
        </p:nvSpPr>
        <p:spPr>
          <a:xfrm>
            <a:off x="836613"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hasCustomPrompt="1"/>
          </p:nvPr>
        </p:nvSpPr>
        <p:spPr>
          <a:xfrm>
            <a:off x="6495086"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11598894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1838558"/>
            <a:ext cx="5653088" cy="376189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1838558"/>
            <a:ext cx="6096000" cy="37618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dirty="0"/>
          </a:p>
        </p:txBody>
      </p:sp>
      <p:sp>
        <p:nvSpPr>
          <p:cNvPr id="12" name="Text Placeholder 2">
            <a:extLst>
              <a:ext uri="{FF2B5EF4-FFF2-40B4-BE49-F238E27FC236}">
                <a16:creationId xmlns:a16="http://schemas.microsoft.com/office/drawing/2014/main" id="{85E84782-CEED-4A74-8650-9CC907EA7201}"/>
              </a:ext>
            </a:extLst>
          </p:cNvPr>
          <p:cNvSpPr>
            <a:spLocks noGrp="1"/>
          </p:cNvSpPr>
          <p:nvPr>
            <p:ph type="body" idx="1" hasCustomPrompt="1"/>
          </p:nvPr>
        </p:nvSpPr>
        <p:spPr>
          <a:xfrm>
            <a:off x="839788" y="2166173"/>
            <a:ext cx="4817357" cy="338901"/>
          </a:xfrm>
        </p:spPr>
        <p:txBody>
          <a:bodyPr anchor="ctr" anchorCtr="0">
            <a:noAutofit/>
          </a:bodyPr>
          <a:lstStyle>
            <a:lvl1pPr marL="0" indent="0">
              <a:buFont typeface="Arial" panose="020B0604020202020204" pitchFamily="34" charset="0"/>
              <a:buNone/>
              <a:defRPr lang="en-US" sz="2200" b="1" kern="120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914400" rtl="0" eaLnBrk="1" latinLnBrk="0" hangingPunct="1">
              <a:lnSpc>
                <a:spcPct val="90000"/>
              </a:lnSpc>
              <a:spcBef>
                <a:spcPts val="1000"/>
              </a:spcBef>
            </a:pPr>
            <a:r>
              <a:rPr lang="en-US" noProof="0"/>
              <a:t>Edit Master text styles</a:t>
            </a:r>
          </a:p>
        </p:txBody>
      </p:sp>
      <p:sp>
        <p:nvSpPr>
          <p:cNvPr id="13" name="Content Placeholder 3">
            <a:extLst>
              <a:ext uri="{FF2B5EF4-FFF2-40B4-BE49-F238E27FC236}">
                <a16:creationId xmlns:a16="http://schemas.microsoft.com/office/drawing/2014/main" id="{A4442761-B05F-4E61-83C8-DA8019B09325}"/>
              </a:ext>
            </a:extLst>
          </p:cNvPr>
          <p:cNvSpPr>
            <a:spLocks noGrp="1"/>
          </p:cNvSpPr>
          <p:nvPr>
            <p:ph sz="half" idx="2" hasCustomPrompt="1"/>
          </p:nvPr>
        </p:nvSpPr>
        <p:spPr>
          <a:xfrm>
            <a:off x="839788" y="2614467"/>
            <a:ext cx="4817357" cy="2667396"/>
          </a:xfrm>
        </p:spPr>
        <p:txBody>
          <a:bodyPr>
            <a:normAutofit/>
          </a:bodyPr>
          <a:lstStyle>
            <a:lvl1pPr marL="228600" indent="-228600">
              <a:buClr>
                <a:schemeClr val="tx2">
                  <a:lumMod val="40000"/>
                  <a:lumOff val="60000"/>
                </a:schemeClr>
              </a:buClr>
              <a:buFont typeface="Wingdings" panose="05000000000000000000" pitchFamily="2" charset="2"/>
              <a:buChar char="§"/>
              <a:defRPr sz="1400"/>
            </a:lvl1pPr>
            <a:lvl2pPr marL="685800" indent="-228600">
              <a:buClr>
                <a:schemeClr val="tx2">
                  <a:lumMod val="40000"/>
                  <a:lumOff val="60000"/>
                </a:schemeClr>
              </a:buClr>
              <a:buFont typeface="Wingdings" panose="05000000000000000000" pitchFamily="2" charset="2"/>
              <a:buChar char="§"/>
              <a:defRPr sz="1400"/>
            </a:lvl2pPr>
            <a:lvl3pPr>
              <a:defRPr sz="1400"/>
            </a:lvl3pPr>
            <a:lvl4pPr>
              <a:defRPr sz="1200"/>
            </a:lvl4pPr>
            <a:lvl5pPr>
              <a:defRPr sz="1200"/>
            </a:lvl5pPr>
          </a:lstStyle>
          <a:p>
            <a:pPr lvl="0"/>
            <a:r>
              <a:rPr lang="en-US" noProof="0"/>
              <a:t>Edit Master text styles</a:t>
            </a:r>
          </a:p>
          <a:p>
            <a:pPr lvl="1"/>
            <a:r>
              <a:rPr lang="en-US" noProof="0"/>
              <a:t>Second level</a:t>
            </a:r>
          </a:p>
        </p:txBody>
      </p:sp>
      <p:sp>
        <p:nvSpPr>
          <p:cNvPr id="14" name="Text Placeholder 4">
            <a:extLst>
              <a:ext uri="{FF2B5EF4-FFF2-40B4-BE49-F238E27FC236}">
                <a16:creationId xmlns:a16="http://schemas.microsoft.com/office/drawing/2014/main" id="{675CE59E-BBF8-4A23-A2D4-859D2A375B8A}"/>
              </a:ext>
            </a:extLst>
          </p:cNvPr>
          <p:cNvSpPr>
            <a:spLocks noGrp="1"/>
          </p:cNvSpPr>
          <p:nvPr>
            <p:ph type="body" sz="quarter" idx="3" hasCustomPrompt="1"/>
          </p:nvPr>
        </p:nvSpPr>
        <p:spPr>
          <a:xfrm>
            <a:off x="6495790" y="2166173"/>
            <a:ext cx="4859598" cy="338902"/>
          </a:xfrm>
        </p:spPr>
        <p:txBody>
          <a:bodyPr vert="horz" lIns="91440" tIns="45720" rIns="91440" bIns="45720" rtlCol="0" anchor="ctr" anchorCtr="0">
            <a:noAutofit/>
          </a:bodyPr>
          <a:lstStyle>
            <a:lvl1pPr marL="0" indent="0">
              <a:buNone/>
              <a:defRPr lang="en-US" sz="2200" b="1">
                <a:latin typeface="+mj-lt"/>
              </a:defRPr>
            </a:lvl1pPr>
          </a:lstStyle>
          <a:p>
            <a:pPr marL="228600" lvl="0" indent="-228600"/>
            <a:r>
              <a:rPr lang="en-US" noProof="0"/>
              <a:t>Edit Master text styles</a:t>
            </a:r>
          </a:p>
        </p:txBody>
      </p:sp>
      <p:sp>
        <p:nvSpPr>
          <p:cNvPr id="15" name="Content Placeholder 5">
            <a:extLst>
              <a:ext uri="{FF2B5EF4-FFF2-40B4-BE49-F238E27FC236}">
                <a16:creationId xmlns:a16="http://schemas.microsoft.com/office/drawing/2014/main" id="{E8F94DDD-6A48-4E09-A419-FAF3E395AB55}"/>
              </a:ext>
            </a:extLst>
          </p:cNvPr>
          <p:cNvSpPr>
            <a:spLocks noGrp="1"/>
          </p:cNvSpPr>
          <p:nvPr>
            <p:ph sz="quarter" idx="4" hasCustomPrompt="1"/>
          </p:nvPr>
        </p:nvSpPr>
        <p:spPr>
          <a:xfrm>
            <a:off x="6495790" y="2614467"/>
            <a:ext cx="4859598" cy="2667396"/>
          </a:xfrm>
        </p:spPr>
        <p:txBody>
          <a:bodyPr>
            <a:normAutofit/>
          </a:bodyPr>
          <a:lstStyle>
            <a:lvl1pPr marL="228600" indent="-228600">
              <a:buClr>
                <a:schemeClr val="bg2">
                  <a:lumMod val="40000"/>
                  <a:lumOff val="60000"/>
                </a:schemeClr>
              </a:buClr>
              <a:buFont typeface="Wingdings" panose="05000000000000000000" pitchFamily="2" charset="2"/>
              <a:buChar char="§"/>
              <a:defRPr sz="1400"/>
            </a:lvl1pPr>
            <a:lvl2pPr marL="685800" indent="-228600">
              <a:buClr>
                <a:schemeClr val="bg2">
                  <a:lumMod val="40000"/>
                  <a:lumOff val="60000"/>
                </a:schemeClr>
              </a:buClr>
              <a:buFont typeface="Wingdings" panose="05000000000000000000" pitchFamily="2" charset="2"/>
              <a:buChar char="§"/>
              <a:defRPr sz="1400"/>
            </a:lvl2pPr>
            <a:lvl3pPr>
              <a:defRPr sz="1400"/>
            </a:lvl3pPr>
            <a:lvl4pPr>
              <a:defRPr sz="1400"/>
            </a:lvl4pPr>
            <a:lvl5pPr>
              <a:defRPr sz="1400"/>
            </a:lvl5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34320815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21460" y="3521159"/>
            <a:ext cx="2642616" cy="1041316"/>
          </a:xfrm>
        </p:spPr>
        <p:txBody>
          <a:bodyPr lIns="36000" tIns="0" rIns="0" bIns="0" anchor="b">
            <a:normAutofit/>
          </a:bodyPr>
          <a:lstStyle>
            <a:lvl1pPr>
              <a:defRPr sz="3600"/>
            </a:lvl1pPr>
          </a:lstStyle>
          <a:p>
            <a:r>
              <a:rPr lang="en-US" noProof="0"/>
              <a:t>Click to Edit Title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21460" y="4669674"/>
            <a:ext cx="2642616" cy="104131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noProof="0" smtClean="0"/>
              <a:pPr/>
              <a:t>3/20/2023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3871830" y="4669674"/>
            <a:ext cx="6275470" cy="1041316"/>
          </a:xfrm>
        </p:spPr>
        <p:txBody>
          <a:bodyPr lIns="36000" tIns="0" rIns="0" bIns="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8724" y="457200"/>
            <a:ext cx="11274552" cy="2971800"/>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3175" y="838066"/>
            <a:ext cx="786384" cy="521208"/>
          </a:xfrm>
          <a:ln>
            <a:solidFill>
              <a:schemeClr val="accent5"/>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82836445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noProof="0" smtClean="0"/>
              <a:pPr/>
              <a:t>3/20/2023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8" name="Title 7">
            <a:extLst>
              <a:ext uri="{FF2B5EF4-FFF2-40B4-BE49-F238E27FC236}">
                <a16:creationId xmlns:a16="http://schemas.microsoft.com/office/drawing/2014/main" id="{D0DF9619-89F0-4C89-BF3C-FB75431C0020}"/>
              </a:ext>
            </a:extLst>
          </p:cNvPr>
          <p:cNvSpPr>
            <a:spLocks noGrp="1"/>
          </p:cNvSpPr>
          <p:nvPr>
            <p:ph type="title"/>
          </p:nvPr>
        </p:nvSpPr>
        <p:spPr>
          <a:xfrm>
            <a:off x="2178148" y="622349"/>
            <a:ext cx="7835705" cy="1124611"/>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4200028303"/>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3/20/2023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1611811041"/>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04">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595AFC1-BF2C-4C83-B474-7121F9C0BC8C}"/>
              </a:ext>
            </a:extLst>
          </p:cNvPr>
          <p:cNvSpPr>
            <a:spLocks noGrp="1"/>
          </p:cNvSpPr>
          <p:nvPr>
            <p:ph idx="1" hasCustomPrompt="1"/>
          </p:nvPr>
        </p:nvSpPr>
        <p:spPr>
          <a:xfrm>
            <a:off x="6096000" y="457199"/>
            <a:ext cx="5653088" cy="5403851"/>
          </a:xfrm>
          <a:noFill/>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3/20/2023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3">
            <a:extLst>
              <a:ext uri="{FF2B5EF4-FFF2-40B4-BE49-F238E27FC236}">
                <a16:creationId xmlns:a16="http://schemas.microsoft.com/office/drawing/2014/main" id="{8ECAA0F2-C20F-4289-BFB8-9BC2C65A8B9F}"/>
              </a:ext>
            </a:extLst>
          </p:cNvPr>
          <p:cNvSpPr>
            <a:spLocks noGrp="1"/>
          </p:cNvSpPr>
          <p:nvPr>
            <p:ph type="body" sz="half" idx="2" hasCustomPrompt="1"/>
          </p:nvPr>
        </p:nvSpPr>
        <p:spPr>
          <a:xfrm>
            <a:off x="839788" y="1326250"/>
            <a:ext cx="4574551" cy="4484150"/>
          </a:xfrm>
        </p:spPr>
        <p:txBody>
          <a:bodyPr vert="horz" lIns="36000" tIns="0" rIns="0" bIns="0" rtlCol="0">
            <a:normAutofit/>
          </a:bodyPr>
          <a:lstStyle>
            <a:lvl1pPr marL="0" indent="0">
              <a:buNone/>
              <a:defRPr lang="en-US" sz="1800">
                <a:solidFill>
                  <a:schemeClr val="tx2"/>
                </a:solidFill>
              </a:defRPr>
            </a:lvl1pPr>
          </a:lstStyle>
          <a:p>
            <a:pPr marL="228600" lvl="0" indent="-228600"/>
            <a:r>
              <a:rPr lang="en-US" noProof="0"/>
              <a:t>Edit Master text styles</a:t>
            </a:r>
          </a:p>
        </p:txBody>
      </p:sp>
    </p:spTree>
    <p:extLst>
      <p:ext uri="{BB962C8B-B14F-4D97-AF65-F5344CB8AC3E}">
        <p14:creationId xmlns:p14="http://schemas.microsoft.com/office/powerpoint/2010/main" val="1985006598"/>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lvl1pPr>
              <a:defRPr>
                <a:solidFill>
                  <a:schemeClr val="bg1"/>
                </a:solidFill>
              </a:defRPr>
            </a:lvl1pPr>
          </a:lstStyle>
          <a:p>
            <a:fld id="{3BDA9C29-DD8E-4518-B4D3-44806885A5F9}" type="datetime1">
              <a:rPr lang="en-US" noProof="0" smtClean="0"/>
              <a:pPr/>
              <a:t>3/20/2023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bg1"/>
                </a:solidFill>
              </a:defRPr>
            </a:lvl1pPr>
          </a:lstStyle>
          <a:p>
            <a:r>
              <a:rPr lang="en-US" noProof="0" dirty="0"/>
              <a:t>ADD A FOOADDTER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en-US" noProof="0" smtClean="0"/>
              <a:pPr/>
              <a:t>‹#›</a:t>
            </a:fld>
            <a:endParaRPr lang="en-US" noProof="0" dirty="0"/>
          </a:p>
        </p:txBody>
      </p:sp>
      <p:sp>
        <p:nvSpPr>
          <p:cNvPr id="11" name="Title 1">
            <a:extLst>
              <a:ext uri="{FF2B5EF4-FFF2-40B4-BE49-F238E27FC236}">
                <a16:creationId xmlns:a16="http://schemas.microsoft.com/office/drawing/2014/main" id="{ED46F9B8-64BA-45E5-845E-CA6696C25C5F}"/>
              </a:ext>
            </a:extLst>
          </p:cNvPr>
          <p:cNvSpPr>
            <a:spLocks noGrp="1"/>
          </p:cNvSpPr>
          <p:nvPr>
            <p:ph type="title"/>
          </p:nvPr>
        </p:nvSpPr>
        <p:spPr>
          <a:xfrm>
            <a:off x="2394975" y="742867"/>
            <a:ext cx="7402050" cy="566931"/>
          </a:xfrm>
        </p:spPr>
        <p:txBody>
          <a:bodyPr lIns="36000" tIns="0" rIns="0" bIns="0"/>
          <a:lstStyle>
            <a:lvl1pPr algn="ctr">
              <a:defRPr/>
            </a:lvl1pPr>
          </a:lstStyle>
          <a:p>
            <a:r>
              <a:rPr lang="en-US" noProof="0"/>
              <a:t>Click to edit Master title style</a:t>
            </a:r>
          </a:p>
        </p:txBody>
      </p:sp>
      <p:sp>
        <p:nvSpPr>
          <p:cNvPr id="8" name="Picture Placeholder 2">
            <a:extLst>
              <a:ext uri="{FF2B5EF4-FFF2-40B4-BE49-F238E27FC236}">
                <a16:creationId xmlns:a16="http://schemas.microsoft.com/office/drawing/2014/main" id="{704937D3-320F-475C-B607-8D8AE31FF3A3}"/>
              </a:ext>
            </a:extLst>
          </p:cNvPr>
          <p:cNvSpPr>
            <a:spLocks noGrp="1"/>
          </p:cNvSpPr>
          <p:nvPr>
            <p:ph type="pic" idx="1"/>
          </p:nvPr>
        </p:nvSpPr>
        <p:spPr>
          <a:xfrm>
            <a:off x="458724" y="2277980"/>
            <a:ext cx="11290364" cy="412282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Text Placeholder 3">
            <a:extLst>
              <a:ext uri="{FF2B5EF4-FFF2-40B4-BE49-F238E27FC236}">
                <a16:creationId xmlns:a16="http://schemas.microsoft.com/office/drawing/2014/main" id="{68404903-B722-4F8B-94E9-F478DB3A75E2}"/>
              </a:ext>
            </a:extLst>
          </p:cNvPr>
          <p:cNvSpPr>
            <a:spLocks noGrp="1"/>
          </p:cNvSpPr>
          <p:nvPr>
            <p:ph type="body" sz="half" idx="2" hasCustomPrompt="1"/>
          </p:nvPr>
        </p:nvSpPr>
        <p:spPr>
          <a:xfrm>
            <a:off x="2394975" y="1377834"/>
            <a:ext cx="7402050" cy="540000"/>
          </a:xfrm>
        </p:spPr>
        <p:txBody>
          <a:bodyPr vert="horz" lIns="36000" tIns="0" rIns="0" bIns="0" rtlCol="0">
            <a:normAutofit/>
          </a:bodyPr>
          <a:lstStyle>
            <a:lvl1pPr marL="0" indent="0" algn="ctr">
              <a:buNone/>
              <a:defRPr lang="en-US" sz="1800">
                <a:solidFill>
                  <a:schemeClr val="tx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1867728691"/>
      </p:ext>
    </p:extLst>
  </p:cSld>
  <p:clrMapOvr>
    <a:masterClrMapping/>
  </p:clrMapOvr>
  <p:extLst>
    <p:ext uri="{DCECCB84-F9BA-43D5-87BE-67443E8EF086}">
      <p15:sldGuideLst xmlns:p15="http://schemas.microsoft.com/office/powerpoint/2012/main">
        <p15:guide id="5" pos="3840">
          <p15:clr>
            <a:srgbClr val="FBAE40"/>
          </p15:clr>
        </p15:guide>
        <p15:guide id="6"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C1590D-4639-4494-A37B-A15E7114FE5B}"/>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dirty="0"/>
          </a:p>
        </p:txBody>
      </p:sp>
      <p:sp>
        <p:nvSpPr>
          <p:cNvPr id="7" name="Text Placeholder 3">
            <a:extLst>
              <a:ext uri="{FF2B5EF4-FFF2-40B4-BE49-F238E27FC236}">
                <a16:creationId xmlns:a16="http://schemas.microsoft.com/office/drawing/2014/main" id="{E40C1F5F-4B50-4906-83E6-9A2F1CB1F66E}"/>
              </a:ext>
            </a:extLst>
          </p:cNvPr>
          <p:cNvSpPr>
            <a:spLocks noGrp="1"/>
          </p:cNvSpPr>
          <p:nvPr>
            <p:ph type="body" sz="half" idx="2"/>
          </p:nvPr>
        </p:nvSpPr>
        <p:spPr>
          <a:xfrm>
            <a:off x="898161" y="2982416"/>
            <a:ext cx="164592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 Placeholder 3">
            <a:extLst>
              <a:ext uri="{FF2B5EF4-FFF2-40B4-BE49-F238E27FC236}">
                <a16:creationId xmlns:a16="http://schemas.microsoft.com/office/drawing/2014/main" id="{172EC0A4-5E0C-44C7-B8BF-100C17934C9D}"/>
              </a:ext>
            </a:extLst>
          </p:cNvPr>
          <p:cNvSpPr>
            <a:spLocks noGrp="1"/>
          </p:cNvSpPr>
          <p:nvPr>
            <p:ph type="body" sz="half" idx="34" hasCustomPrompt="1"/>
          </p:nvPr>
        </p:nvSpPr>
        <p:spPr>
          <a:xfrm>
            <a:off x="1399426" y="1924687"/>
            <a:ext cx="2469965"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1" name="Text Placeholder 3">
            <a:extLst>
              <a:ext uri="{FF2B5EF4-FFF2-40B4-BE49-F238E27FC236}">
                <a16:creationId xmlns:a16="http://schemas.microsoft.com/office/drawing/2014/main" id="{709E18E3-2E11-4B74-AF2C-001F81DE3F24}"/>
              </a:ext>
            </a:extLst>
          </p:cNvPr>
          <p:cNvSpPr>
            <a:spLocks noGrp="1"/>
          </p:cNvSpPr>
          <p:nvPr>
            <p:ph type="body" sz="half" idx="36"/>
          </p:nvPr>
        </p:nvSpPr>
        <p:spPr>
          <a:xfrm>
            <a:off x="2611286" y="2982416"/>
            <a:ext cx="1389888"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2" name="Picture Placeholder 12">
            <a:extLst>
              <a:ext uri="{FF2B5EF4-FFF2-40B4-BE49-F238E27FC236}">
                <a16:creationId xmlns:a16="http://schemas.microsoft.com/office/drawing/2014/main" id="{D61E6447-2CC7-47A3-8681-4133CCCB54D6}"/>
              </a:ext>
            </a:extLst>
          </p:cNvPr>
          <p:cNvSpPr>
            <a:spLocks noGrp="1"/>
          </p:cNvSpPr>
          <p:nvPr>
            <p:ph type="pic" sz="quarter" idx="37"/>
          </p:nvPr>
        </p:nvSpPr>
        <p:spPr>
          <a:xfrm>
            <a:off x="890694"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12">
            <a:extLst>
              <a:ext uri="{FF2B5EF4-FFF2-40B4-BE49-F238E27FC236}">
                <a16:creationId xmlns:a16="http://schemas.microsoft.com/office/drawing/2014/main" id="{CAD91B82-5EEF-4712-A699-B8302B6558DD}"/>
              </a:ext>
            </a:extLst>
          </p:cNvPr>
          <p:cNvSpPr>
            <a:spLocks noGrp="1"/>
          </p:cNvSpPr>
          <p:nvPr>
            <p:ph type="pic" sz="quarter" idx="38"/>
          </p:nvPr>
        </p:nvSpPr>
        <p:spPr>
          <a:xfrm>
            <a:off x="2514673"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4" name="Text Placeholder 3">
            <a:extLst>
              <a:ext uri="{FF2B5EF4-FFF2-40B4-BE49-F238E27FC236}">
                <a16:creationId xmlns:a16="http://schemas.microsoft.com/office/drawing/2014/main" id="{57FAEB2B-6A01-4C63-ACA3-03B6E2919E8A}"/>
              </a:ext>
            </a:extLst>
          </p:cNvPr>
          <p:cNvSpPr>
            <a:spLocks noGrp="1"/>
          </p:cNvSpPr>
          <p:nvPr>
            <p:ph type="body" sz="half" idx="39"/>
          </p:nvPr>
        </p:nvSpPr>
        <p:spPr>
          <a:xfrm>
            <a:off x="4955269" y="2982416"/>
            <a:ext cx="2113508"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5" name="Text Placeholder 3">
            <a:extLst>
              <a:ext uri="{FF2B5EF4-FFF2-40B4-BE49-F238E27FC236}">
                <a16:creationId xmlns:a16="http://schemas.microsoft.com/office/drawing/2014/main" id="{89680D39-3D54-40CF-ABCB-BA448F099B30}"/>
              </a:ext>
            </a:extLst>
          </p:cNvPr>
          <p:cNvSpPr>
            <a:spLocks noGrp="1"/>
          </p:cNvSpPr>
          <p:nvPr>
            <p:ph type="body" sz="half" idx="40" hasCustomPrompt="1"/>
          </p:nvPr>
        </p:nvSpPr>
        <p:spPr>
          <a:xfrm>
            <a:off x="5509170"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7" name="Picture Placeholder 12">
            <a:extLst>
              <a:ext uri="{FF2B5EF4-FFF2-40B4-BE49-F238E27FC236}">
                <a16:creationId xmlns:a16="http://schemas.microsoft.com/office/drawing/2014/main" id="{E81CA5F1-31CE-4D4C-A27D-2B342ECD994A}"/>
              </a:ext>
            </a:extLst>
          </p:cNvPr>
          <p:cNvSpPr>
            <a:spLocks noGrp="1"/>
          </p:cNvSpPr>
          <p:nvPr>
            <p:ph type="pic" sz="quarter" idx="43"/>
          </p:nvPr>
        </p:nvSpPr>
        <p:spPr>
          <a:xfrm>
            <a:off x="4961249" y="3605411"/>
            <a:ext cx="2048256" cy="896112"/>
          </a:xfrm>
        </p:spPr>
        <p:txBody>
          <a:bodyPr anchor="ctr" anchorCtr="0">
            <a:noAutofit/>
          </a:bodyPr>
          <a:lstStyle>
            <a:lvl1pPr marL="0" indent="0" algn="ctr">
              <a:buNone/>
              <a:defRPr sz="1400"/>
            </a:lvl1pPr>
          </a:lstStyle>
          <a:p>
            <a:r>
              <a:rPr lang="en-US"/>
              <a:t>Click icon to add picture</a:t>
            </a:r>
            <a:endParaRPr lang="ru-RU" dirty="0"/>
          </a:p>
        </p:txBody>
      </p:sp>
      <p:sp>
        <p:nvSpPr>
          <p:cNvPr id="19" name="Text Placeholder 3">
            <a:extLst>
              <a:ext uri="{FF2B5EF4-FFF2-40B4-BE49-F238E27FC236}">
                <a16:creationId xmlns:a16="http://schemas.microsoft.com/office/drawing/2014/main" id="{7C3544C3-FDC7-4C8F-A615-9529597C549D}"/>
              </a:ext>
            </a:extLst>
          </p:cNvPr>
          <p:cNvSpPr>
            <a:spLocks noGrp="1"/>
          </p:cNvSpPr>
          <p:nvPr>
            <p:ph type="body" sz="half" idx="45"/>
          </p:nvPr>
        </p:nvSpPr>
        <p:spPr>
          <a:xfrm>
            <a:off x="7915161" y="2982416"/>
            <a:ext cx="2197045"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2" name="Text Placeholder 3">
            <a:extLst>
              <a:ext uri="{FF2B5EF4-FFF2-40B4-BE49-F238E27FC236}">
                <a16:creationId xmlns:a16="http://schemas.microsoft.com/office/drawing/2014/main" id="{7691DC2D-3064-4822-9D2D-80D59EA85EBB}"/>
              </a:ext>
            </a:extLst>
          </p:cNvPr>
          <p:cNvSpPr>
            <a:spLocks noGrp="1"/>
          </p:cNvSpPr>
          <p:nvPr>
            <p:ph type="body" sz="half" idx="46" hasCustomPrompt="1"/>
          </p:nvPr>
        </p:nvSpPr>
        <p:spPr>
          <a:xfrm>
            <a:off x="8469062"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4" name="Picture Placeholder 12">
            <a:extLst>
              <a:ext uri="{FF2B5EF4-FFF2-40B4-BE49-F238E27FC236}">
                <a16:creationId xmlns:a16="http://schemas.microsoft.com/office/drawing/2014/main" id="{130FD286-B22E-4EEB-8B67-4CE7BF2FBA89}"/>
              </a:ext>
            </a:extLst>
          </p:cNvPr>
          <p:cNvSpPr>
            <a:spLocks noGrp="1"/>
          </p:cNvSpPr>
          <p:nvPr>
            <p:ph type="pic" sz="quarter" idx="48"/>
          </p:nvPr>
        </p:nvSpPr>
        <p:spPr>
          <a:xfrm>
            <a:off x="7921141" y="3605411"/>
            <a:ext cx="1280160" cy="896112"/>
          </a:xfrm>
          <a:ln>
            <a:solidFill>
              <a:schemeClr val="accent5"/>
            </a:solidFill>
          </a:ln>
        </p:spPr>
        <p:txBody>
          <a:bodyPr anchor="ctr" anchorCtr="0">
            <a:noAutofit/>
          </a:bodyPr>
          <a:lstStyle>
            <a:lvl1pPr marL="0" indent="0" algn="ctr">
              <a:buNone/>
              <a:defRPr sz="1400"/>
            </a:lvl1pPr>
          </a:lstStyle>
          <a:p>
            <a:r>
              <a:rPr lang="en-US"/>
              <a:t>Click icon to add picture</a:t>
            </a:r>
            <a:endParaRPr lang="ru-RU" dirty="0"/>
          </a:p>
        </p:txBody>
      </p:sp>
      <p:sp>
        <p:nvSpPr>
          <p:cNvPr id="25" name="Text Placeholder 3">
            <a:extLst>
              <a:ext uri="{FF2B5EF4-FFF2-40B4-BE49-F238E27FC236}">
                <a16:creationId xmlns:a16="http://schemas.microsoft.com/office/drawing/2014/main" id="{EDCAE751-A04A-4A9B-8EE4-3E1B64E955F3}"/>
              </a:ext>
            </a:extLst>
          </p:cNvPr>
          <p:cNvSpPr>
            <a:spLocks noGrp="1"/>
          </p:cNvSpPr>
          <p:nvPr>
            <p:ph type="body" sz="half" idx="49"/>
          </p:nvPr>
        </p:nvSpPr>
        <p:spPr>
          <a:xfrm>
            <a:off x="7888266" y="4704396"/>
            <a:ext cx="2223939"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6" name="Text Placeholder 3">
            <a:extLst>
              <a:ext uri="{FF2B5EF4-FFF2-40B4-BE49-F238E27FC236}">
                <a16:creationId xmlns:a16="http://schemas.microsoft.com/office/drawing/2014/main" id="{21FD07BB-52C2-4F52-A969-6778D844E8D4}"/>
              </a:ext>
            </a:extLst>
          </p:cNvPr>
          <p:cNvSpPr>
            <a:spLocks noGrp="1"/>
          </p:cNvSpPr>
          <p:nvPr>
            <p:ph type="body" sz="half" idx="50"/>
          </p:nvPr>
        </p:nvSpPr>
        <p:spPr>
          <a:xfrm>
            <a:off x="874713" y="5838788"/>
            <a:ext cx="8993089" cy="365122"/>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7" name="Text Placeholder 3">
            <a:extLst>
              <a:ext uri="{FF2B5EF4-FFF2-40B4-BE49-F238E27FC236}">
                <a16:creationId xmlns:a16="http://schemas.microsoft.com/office/drawing/2014/main" id="{2E1D5C74-7DD8-44F1-8142-1961D0C932B3}"/>
              </a:ext>
            </a:extLst>
          </p:cNvPr>
          <p:cNvSpPr>
            <a:spLocks noGrp="1"/>
          </p:cNvSpPr>
          <p:nvPr>
            <p:ph type="body" sz="half" idx="51"/>
          </p:nvPr>
        </p:nvSpPr>
        <p:spPr>
          <a:xfrm>
            <a:off x="4955269" y="4704395"/>
            <a:ext cx="2048256"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8" name="Text Placeholder 7">
            <a:extLst>
              <a:ext uri="{FF2B5EF4-FFF2-40B4-BE49-F238E27FC236}">
                <a16:creationId xmlns:a16="http://schemas.microsoft.com/office/drawing/2014/main" id="{9A6D3509-A776-4654-B6B2-F528C9FE78EA}"/>
              </a:ext>
            </a:extLst>
          </p:cNvPr>
          <p:cNvSpPr>
            <a:spLocks noGrp="1"/>
          </p:cNvSpPr>
          <p:nvPr>
            <p:ph type="body" sz="quarter" idx="25" hasCustomPrompt="1"/>
          </p:nvPr>
        </p:nvSpPr>
        <p:spPr>
          <a:xfrm>
            <a:off x="838200" y="195163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9" name="Text Placeholder 7">
            <a:extLst>
              <a:ext uri="{FF2B5EF4-FFF2-40B4-BE49-F238E27FC236}">
                <a16:creationId xmlns:a16="http://schemas.microsoft.com/office/drawing/2014/main" id="{BCA4A1CD-2E82-40FA-88EC-3D9F238493C2}"/>
              </a:ext>
            </a:extLst>
          </p:cNvPr>
          <p:cNvSpPr>
            <a:spLocks noGrp="1"/>
          </p:cNvSpPr>
          <p:nvPr>
            <p:ph type="body" sz="quarter" idx="52" hasCustomPrompt="1"/>
          </p:nvPr>
        </p:nvSpPr>
        <p:spPr>
          <a:xfrm>
            <a:off x="4927665" y="192771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0" name="Text Placeholder 7">
            <a:extLst>
              <a:ext uri="{FF2B5EF4-FFF2-40B4-BE49-F238E27FC236}">
                <a16:creationId xmlns:a16="http://schemas.microsoft.com/office/drawing/2014/main" id="{476CA787-1443-453E-A0C1-A9391E1B647D}"/>
              </a:ext>
            </a:extLst>
          </p:cNvPr>
          <p:cNvSpPr>
            <a:spLocks noGrp="1"/>
          </p:cNvSpPr>
          <p:nvPr>
            <p:ph type="body" sz="quarter" idx="53" hasCustomPrompt="1"/>
          </p:nvPr>
        </p:nvSpPr>
        <p:spPr>
          <a:xfrm>
            <a:off x="7888266" y="1931188"/>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Tree>
    <p:extLst>
      <p:ext uri="{BB962C8B-B14F-4D97-AF65-F5344CB8AC3E}">
        <p14:creationId xmlns:p14="http://schemas.microsoft.com/office/powerpoint/2010/main" val="706827135"/>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6" name="Text Placeholder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1" name="Picture Placeholder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3" name="Group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Rectangle 6">
            <a:extLst>
              <a:ext uri="{FF2B5EF4-FFF2-40B4-BE49-F238E27FC236}">
                <a16:creationId xmlns:a16="http://schemas.microsoft.com/office/drawing/2014/main" id="{3E24480B-1EA1-4618-A14A-DFF8FA263887}"/>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6">
            <a:extLst>
              <a:ext uri="{FF2B5EF4-FFF2-40B4-BE49-F238E27FC236}">
                <a16:creationId xmlns:a16="http://schemas.microsoft.com/office/drawing/2014/main" id="{043B620A-4118-4E00-9D79-5BD4C87DCEAB}"/>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6">
            <a:extLst>
              <a:ext uri="{FF2B5EF4-FFF2-40B4-BE49-F238E27FC236}">
                <a16:creationId xmlns:a16="http://schemas.microsoft.com/office/drawing/2014/main" id="{612097E6-9559-4AEF-968E-6C2F89163D7B}"/>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92525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436915"/>
            <a:ext cx="4584212" cy="1001338"/>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3/20/2023</a:t>
            </a:fld>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3300065"/>
            <a:ext cx="4584212" cy="1745768"/>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4897" y="805589"/>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8096113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6726213" y="2264012"/>
            <a:ext cx="4584212" cy="540000"/>
          </a:xfrm>
        </p:spPr>
        <p:txBody>
          <a:bodyPr lIns="36000" tIns="0" rIns="0" bIns="0"/>
          <a:lstStyle/>
          <a:p>
            <a:r>
              <a:rPr lang="en-US" noProof="0"/>
              <a:t>Click to edit title style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a:xfrm>
            <a:off x="10265399" y="5810400"/>
            <a:ext cx="1080000" cy="234000"/>
          </a:xfrm>
        </p:spPr>
        <p:txBody>
          <a:bodyPr/>
          <a:lstStyle/>
          <a:p>
            <a:fld id="{23D0A551-48C9-48F6-BF4E-DE641842128B}" type="datetime1">
              <a:rPr lang="en-US" noProof="0" smtClean="0"/>
              <a:pPr/>
              <a:t>3/20/2023</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35" name="Picture Placeholder 7">
            <a:extLst>
              <a:ext uri="{FF2B5EF4-FFF2-40B4-BE49-F238E27FC236}">
                <a16:creationId xmlns:a16="http://schemas.microsoft.com/office/drawing/2014/main" id="{CD3882F6-C786-40F3-902A-6D4D2E6ED789}"/>
              </a:ext>
            </a:extLst>
          </p:cNvPr>
          <p:cNvSpPr>
            <a:spLocks noGrp="1"/>
          </p:cNvSpPr>
          <p:nvPr>
            <p:ph type="pic" sz="quarter" idx="14"/>
          </p:nvPr>
        </p:nvSpPr>
        <p:spPr>
          <a:xfrm>
            <a:off x="454854"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37" name="Text Placeholder 2">
            <a:extLst>
              <a:ext uri="{FF2B5EF4-FFF2-40B4-BE49-F238E27FC236}">
                <a16:creationId xmlns:a16="http://schemas.microsoft.com/office/drawing/2014/main" id="{1100B10F-F811-4557-88AB-52E9E7FE0378}"/>
              </a:ext>
            </a:extLst>
          </p:cNvPr>
          <p:cNvSpPr>
            <a:spLocks noGrp="1"/>
          </p:cNvSpPr>
          <p:nvPr>
            <p:ph type="body" idx="13" hasCustomPrompt="1"/>
          </p:nvPr>
        </p:nvSpPr>
        <p:spPr>
          <a:xfrm>
            <a:off x="6726213" y="2990573"/>
            <a:ext cx="4584212" cy="2467690"/>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509928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3" name="Text Placeholder 2">
            <a:extLst>
              <a:ext uri="{FF2B5EF4-FFF2-40B4-BE49-F238E27FC236}">
                <a16:creationId xmlns:a16="http://schemas.microsoft.com/office/drawing/2014/main" id="{8DCD31C4-8140-4486-8E32-7EA32B162A92}"/>
              </a:ext>
            </a:extLst>
          </p:cNvPr>
          <p:cNvSpPr>
            <a:spLocks noGrp="1"/>
          </p:cNvSpPr>
          <p:nvPr>
            <p:ph type="body" idx="1" hasCustomPrompt="1"/>
          </p:nvPr>
        </p:nvSpPr>
        <p:spPr>
          <a:xfrm>
            <a:off x="836612"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23D0A551-48C9-48F6-BF4E-DE641842128B}" type="datetime1">
              <a:rPr lang="en-US" noProof="0" smtClean="0"/>
              <a:pPr/>
              <a:t>3/20/2023</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2" name="Text Placeholder 11">
            <a:extLst>
              <a:ext uri="{FF2B5EF4-FFF2-40B4-BE49-F238E27FC236}">
                <a16:creationId xmlns:a16="http://schemas.microsoft.com/office/drawing/2014/main" id="{801E1CE2-D1DE-4252-B61A-6630E4C2CA05}"/>
              </a:ext>
            </a:extLst>
          </p:cNvPr>
          <p:cNvSpPr>
            <a:spLocks noGrp="1"/>
          </p:cNvSpPr>
          <p:nvPr>
            <p:ph type="body" sz="quarter" idx="13" hasCustomPrompt="1"/>
          </p:nvPr>
        </p:nvSpPr>
        <p:spPr>
          <a:xfrm>
            <a:off x="836612" y="3322311"/>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6"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486746" y="3318403"/>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5">
            <a:extLst>
              <a:ext uri="{FF2B5EF4-FFF2-40B4-BE49-F238E27FC236}">
                <a16:creationId xmlns:a16="http://schemas.microsoft.com/office/drawing/2014/main" id="{E6F4EC4F-5660-46EA-97AC-4F2DD125B485}"/>
              </a:ext>
            </a:extLst>
          </p:cNvPr>
          <p:cNvSpPr>
            <a:spLocks noGrp="1"/>
          </p:cNvSpPr>
          <p:nvPr>
            <p:ph type="pic" sz="quarter" idx="16"/>
          </p:nvPr>
        </p:nvSpPr>
        <p:spPr>
          <a:xfrm>
            <a:off x="836612"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26" name="Text Placeholder 2">
            <a:extLst>
              <a:ext uri="{FF2B5EF4-FFF2-40B4-BE49-F238E27FC236}">
                <a16:creationId xmlns:a16="http://schemas.microsoft.com/office/drawing/2014/main" id="{797EA708-3A77-4F99-A2EA-0333462ED1F9}"/>
              </a:ext>
            </a:extLst>
          </p:cNvPr>
          <p:cNvSpPr>
            <a:spLocks noGrp="1"/>
          </p:cNvSpPr>
          <p:nvPr>
            <p:ph type="body" idx="18" hasCustomPrompt="1"/>
          </p:nvPr>
        </p:nvSpPr>
        <p:spPr>
          <a:xfrm>
            <a:off x="836612"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7207F0C-C876-4E0B-B625-1FDCC3DE6BB8}"/>
              </a:ext>
            </a:extLst>
          </p:cNvPr>
          <p:cNvSpPr>
            <a:spLocks noGrp="1"/>
          </p:cNvSpPr>
          <p:nvPr>
            <p:ph type="body" sz="quarter" idx="19" hasCustomPrompt="1"/>
          </p:nvPr>
        </p:nvSpPr>
        <p:spPr>
          <a:xfrm>
            <a:off x="836612" y="5026287"/>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Text Placeholder 2">
            <a:extLst>
              <a:ext uri="{FF2B5EF4-FFF2-40B4-BE49-F238E27FC236}">
                <a16:creationId xmlns:a16="http://schemas.microsoft.com/office/drawing/2014/main" id="{8D53F1E4-6C15-48EA-8342-A2127473F132}"/>
              </a:ext>
            </a:extLst>
          </p:cNvPr>
          <p:cNvSpPr>
            <a:spLocks noGrp="1"/>
          </p:cNvSpPr>
          <p:nvPr>
            <p:ph type="body" idx="20" hasCustomPrompt="1"/>
          </p:nvPr>
        </p:nvSpPr>
        <p:spPr>
          <a:xfrm>
            <a:off x="6486746"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9" name="Text Placeholder 11">
            <a:extLst>
              <a:ext uri="{FF2B5EF4-FFF2-40B4-BE49-F238E27FC236}">
                <a16:creationId xmlns:a16="http://schemas.microsoft.com/office/drawing/2014/main" id="{F3CFD351-584A-4587-BC54-F35254DC7E24}"/>
              </a:ext>
            </a:extLst>
          </p:cNvPr>
          <p:cNvSpPr>
            <a:spLocks noGrp="1"/>
          </p:cNvSpPr>
          <p:nvPr>
            <p:ph type="body" sz="quarter" idx="21" hasCustomPrompt="1"/>
          </p:nvPr>
        </p:nvSpPr>
        <p:spPr>
          <a:xfrm>
            <a:off x="6486746" y="5022379"/>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0" name="Picture Placeholder 15">
            <a:extLst>
              <a:ext uri="{FF2B5EF4-FFF2-40B4-BE49-F238E27FC236}">
                <a16:creationId xmlns:a16="http://schemas.microsoft.com/office/drawing/2014/main" id="{1303F657-7B5B-4B28-8EAA-386438351FB4}"/>
              </a:ext>
            </a:extLst>
          </p:cNvPr>
          <p:cNvSpPr>
            <a:spLocks noGrp="1"/>
          </p:cNvSpPr>
          <p:nvPr>
            <p:ph type="pic" sz="quarter" idx="22"/>
          </p:nvPr>
        </p:nvSpPr>
        <p:spPr>
          <a:xfrm>
            <a:off x="836612"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1" name="Picture Placeholder 15">
            <a:extLst>
              <a:ext uri="{FF2B5EF4-FFF2-40B4-BE49-F238E27FC236}">
                <a16:creationId xmlns:a16="http://schemas.microsoft.com/office/drawing/2014/main" id="{F994D41E-0FC7-48BC-98E8-C6B199A7B04F}"/>
              </a:ext>
            </a:extLst>
          </p:cNvPr>
          <p:cNvSpPr>
            <a:spLocks noGrp="1"/>
          </p:cNvSpPr>
          <p:nvPr>
            <p:ph type="pic" sz="quarter" idx="23"/>
          </p:nvPr>
        </p:nvSpPr>
        <p:spPr>
          <a:xfrm>
            <a:off x="6486746"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40834853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44FD2-4D01-4152-92DA-14AD1463CC94}"/>
              </a:ext>
            </a:extLst>
          </p:cNvPr>
          <p:cNvSpPr/>
          <p:nvPr userDrawn="1"/>
        </p:nvSpPr>
        <p:spPr>
          <a:xfrm>
            <a:off x="879144" y="2301657"/>
            <a:ext cx="525779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noProof="0" smtClean="0"/>
              <a:pPr/>
              <a:t>3/20/2023</a:t>
            </a:fld>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6"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486747"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1061177" y="2461528"/>
            <a:ext cx="4555067" cy="25908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9098279"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hasCustomPrompt="1"/>
          </p:nvPr>
        </p:nvSpPr>
        <p:spPr>
          <a:xfrm>
            <a:off x="9098280"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9098279"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526567414"/>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232" y="2875541"/>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852928"/>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395728"/>
            <a:ext cx="3758184"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838086"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3"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2" name="Text Placeholder 7">
            <a:extLst>
              <a:ext uri="{FF2B5EF4-FFF2-40B4-BE49-F238E27FC236}">
                <a16:creationId xmlns:a16="http://schemas.microsoft.com/office/drawing/2014/main" id="{78844A59-978B-47C0-B59A-F529FA41BF10}"/>
              </a:ext>
            </a:extLst>
          </p:cNvPr>
          <p:cNvSpPr>
            <a:spLocks noGrp="1"/>
          </p:cNvSpPr>
          <p:nvPr>
            <p:ph type="body" sz="quarter" idx="26" hasCustomPrompt="1"/>
          </p:nvPr>
        </p:nvSpPr>
        <p:spPr>
          <a:xfrm>
            <a:off x="835823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3</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hasCustomPrompt="1"/>
          </p:nvPr>
        </p:nvSpPr>
        <p:spPr>
          <a:xfrm>
            <a:off x="835675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hasCustomPrompt="1"/>
          </p:nvPr>
        </p:nvSpPr>
        <p:spPr>
          <a:xfrm>
            <a:off x="835675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a16="http://schemas.microsoft.com/office/drawing/2014/main" id="{92A70C67-E4B2-45C8-BD5F-DF3679B00C82}"/>
              </a:ext>
            </a:extLst>
          </p:cNvPr>
          <p:cNvSpPr>
            <a:spLocks noGrp="1"/>
          </p:cNvSpPr>
          <p:nvPr>
            <p:ph type="body" sz="quarter" idx="29" hasCustomPrompt="1"/>
          </p:nvPr>
        </p:nvSpPr>
        <p:spPr>
          <a:xfrm>
            <a:off x="459627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459479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459479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144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7B50B3BF-9C89-4723-AE4C-8AC5E6572CE2}" type="datetime1">
              <a:rPr lang="en-US" noProof="0" smtClean="0"/>
              <a:pPr/>
              <a:t>3/20/2023</a:t>
            </a:fld>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6" name="Rectangle 5">
            <a:extLst>
              <a:ext uri="{FF2B5EF4-FFF2-40B4-BE49-F238E27FC236}">
                <a16:creationId xmlns:a16="http://schemas.microsoft.com/office/drawing/2014/main" id="{933A2111-9E77-40EF-86DB-0DCF4279EE04}"/>
              </a:ext>
            </a:extLst>
          </p:cNvPr>
          <p:cNvSpPr/>
          <p:nvPr userDrawn="1"/>
        </p:nvSpPr>
        <p:spPr>
          <a:xfrm>
            <a:off x="442913" y="2238229"/>
            <a:ext cx="11749087"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 Placeholder 7">
            <a:extLst>
              <a:ext uri="{FF2B5EF4-FFF2-40B4-BE49-F238E27FC236}">
                <a16:creationId xmlns:a16="http://schemas.microsoft.com/office/drawing/2014/main" id="{BB9AC69A-F349-47A4-BC2D-27B0A7514469}"/>
              </a:ext>
            </a:extLst>
          </p:cNvPr>
          <p:cNvSpPr>
            <a:spLocks noGrp="1"/>
          </p:cNvSpPr>
          <p:nvPr>
            <p:ph type="body" sz="quarter" idx="25" hasCustomPrompt="1"/>
          </p:nvPr>
        </p:nvSpPr>
        <p:spPr>
          <a:xfrm>
            <a:off x="874713" y="2623018"/>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1" name="Text Placeholder 2">
            <a:extLst>
              <a:ext uri="{FF2B5EF4-FFF2-40B4-BE49-F238E27FC236}">
                <a16:creationId xmlns:a16="http://schemas.microsoft.com/office/drawing/2014/main" id="{CAC4E2DC-6DA0-4F8B-846F-A0B6430B2768}"/>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Text Placeholder 11">
            <a:extLst>
              <a:ext uri="{FF2B5EF4-FFF2-40B4-BE49-F238E27FC236}">
                <a16:creationId xmlns:a16="http://schemas.microsoft.com/office/drawing/2014/main" id="{F87794B2-6DF5-42E5-A435-F8FADACBCF86}"/>
              </a:ext>
            </a:extLst>
          </p:cNvPr>
          <p:cNvSpPr>
            <a:spLocks noGrp="1"/>
          </p:cNvSpPr>
          <p:nvPr>
            <p:ph type="body" sz="quarter" idx="13" hasCustomPrompt="1"/>
          </p:nvPr>
        </p:nvSpPr>
        <p:spPr>
          <a:xfrm>
            <a:off x="836613" y="4433657"/>
            <a:ext cx="4893566"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7">
            <a:extLst>
              <a:ext uri="{FF2B5EF4-FFF2-40B4-BE49-F238E27FC236}">
                <a16:creationId xmlns:a16="http://schemas.microsoft.com/office/drawing/2014/main" id="{DFC6F434-B720-414A-A92B-EFFC947E69C5}"/>
              </a:ext>
            </a:extLst>
          </p:cNvPr>
          <p:cNvSpPr>
            <a:spLocks noGrp="1"/>
          </p:cNvSpPr>
          <p:nvPr>
            <p:ph type="body" sz="quarter" idx="26" hasCustomPrompt="1"/>
          </p:nvPr>
        </p:nvSpPr>
        <p:spPr>
          <a:xfrm>
            <a:off x="6501650" y="2616710"/>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4" name="Text Placeholder 2">
            <a:extLst>
              <a:ext uri="{FF2B5EF4-FFF2-40B4-BE49-F238E27FC236}">
                <a16:creationId xmlns:a16="http://schemas.microsoft.com/office/drawing/2014/main" id="{7DDDFEB1-7872-4940-890E-713981F69C4B}"/>
              </a:ext>
            </a:extLst>
          </p:cNvPr>
          <p:cNvSpPr>
            <a:spLocks noGrp="1"/>
          </p:cNvSpPr>
          <p:nvPr>
            <p:ph type="body" idx="30" hasCustomPrompt="1"/>
          </p:nvPr>
        </p:nvSpPr>
        <p:spPr>
          <a:xfrm>
            <a:off x="6501650"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11">
            <a:extLst>
              <a:ext uri="{FF2B5EF4-FFF2-40B4-BE49-F238E27FC236}">
                <a16:creationId xmlns:a16="http://schemas.microsoft.com/office/drawing/2014/main" id="{9F54982B-78F2-4014-A84C-F25539C6DC8A}"/>
              </a:ext>
            </a:extLst>
          </p:cNvPr>
          <p:cNvSpPr>
            <a:spLocks noGrp="1"/>
          </p:cNvSpPr>
          <p:nvPr>
            <p:ph type="body" sz="quarter" idx="31" hasCustomPrompt="1"/>
          </p:nvPr>
        </p:nvSpPr>
        <p:spPr>
          <a:xfrm>
            <a:off x="6501650" y="4433657"/>
            <a:ext cx="4853737" cy="1376965"/>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41025325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909F8-4C72-41AE-A265-A2B21B72E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14C406D-18BA-41D1-9AE4-5455C4F8F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C2C08778-B918-4CC2-ACB0-052809B793CD}"/>
              </a:ext>
            </a:extLst>
          </p:cNvPr>
          <p:cNvSpPr>
            <a:spLocks noGrp="1"/>
          </p:cNvSpPr>
          <p:nvPr>
            <p:ph type="dt" sz="half" idx="2"/>
          </p:nvPr>
        </p:nvSpPr>
        <p:spPr>
          <a:xfrm>
            <a:off x="10265399" y="5810623"/>
            <a:ext cx="108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fld id="{3435D83B-8639-4535-9E2A-6F2776DA544B}" type="datetime1">
              <a:rPr lang="en-US" noProof="0" smtClean="0"/>
              <a:pPr/>
              <a:t>3/20/2023</a:t>
            </a:fld>
            <a:endParaRPr lang="en-US" noProof="0" dirty="0"/>
          </a:p>
        </p:txBody>
      </p:sp>
      <p:sp>
        <p:nvSpPr>
          <p:cNvPr id="5" name="Footer Placeholder 4">
            <a:extLst>
              <a:ext uri="{FF2B5EF4-FFF2-40B4-BE49-F238E27FC236}">
                <a16:creationId xmlns:a16="http://schemas.microsoft.com/office/drawing/2014/main" id="{21498005-9236-461C-A055-9B9AB0DDFC31}"/>
              </a:ext>
            </a:extLst>
          </p:cNvPr>
          <p:cNvSpPr>
            <a:spLocks noGrp="1"/>
          </p:cNvSpPr>
          <p:nvPr>
            <p:ph type="ftr" sz="quarter" idx="3"/>
          </p:nvPr>
        </p:nvSpPr>
        <p:spPr>
          <a:xfrm>
            <a:off x="7230599" y="6057923"/>
            <a:ext cx="41148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7320050C-14A2-4A8D-A783-08B8265C7B57}"/>
              </a:ext>
            </a:extLst>
          </p:cNvPr>
          <p:cNvSpPr>
            <a:spLocks noGrp="1"/>
          </p:cNvSpPr>
          <p:nvPr>
            <p:ph type="sldNum" sz="quarter" idx="4"/>
          </p:nvPr>
        </p:nvSpPr>
        <p:spPr>
          <a:xfrm>
            <a:off x="641478" y="6057923"/>
            <a:ext cx="394063"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156533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69" r:id="rId6"/>
    <p:sldLayoutId id="2147483662" r:id="rId7"/>
    <p:sldLayoutId id="2147483667" r:id="rId8"/>
    <p:sldLayoutId id="2147483668" r:id="rId9"/>
    <p:sldLayoutId id="2147483654"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2" r:id="rId22"/>
    <p:sldLayoutId id="2147483683" r:id="rId23"/>
    <p:sldLayoutId id="2147483684" r:id="rId24"/>
    <p:sldLayoutId id="2147483687" r:id="rId25"/>
    <p:sldLayoutId id="2147483688" r:id="rId26"/>
    <p:sldLayoutId id="2147483696" r:id="rId27"/>
    <p:sldLayoutId id="2147483693" r:id="rId28"/>
    <p:sldLayoutId id="2147483692" r:id="rId29"/>
    <p:sldLayoutId id="2147483694" r:id="rId30"/>
    <p:sldLayoutId id="2147483686" r:id="rId31"/>
    <p:sldLayoutId id="2147483695" r:id="rId32"/>
    <p:sldLayoutId id="2147483690" r:id="rId33"/>
    <p:sldLayoutId id="2147483685" r:id="rId34"/>
    <p:sldLayoutId id="2147483699" r:id="rId35"/>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userDrawn="1">
          <p15:clr>
            <a:srgbClr val="F26B43"/>
          </p15:clr>
        </p15:guide>
        <p15:guide id="2" pos="7401" userDrawn="1">
          <p15:clr>
            <a:srgbClr val="F26B43"/>
          </p15:clr>
        </p15:guide>
        <p15:guide id="3" pos="279" userDrawn="1">
          <p15:clr>
            <a:srgbClr val="F26B43"/>
          </p15:clr>
        </p15:guide>
        <p15:guide id="4" pos="551" userDrawn="1">
          <p15:clr>
            <a:srgbClr val="F26B43"/>
          </p15:clr>
        </p15:guide>
        <p15:guide id="5" pos="7129" userDrawn="1">
          <p15:clr>
            <a:srgbClr val="F26B43"/>
          </p15:clr>
        </p15:guide>
        <p15:guide id="6" orient="horz" pos="4042" userDrawn="1">
          <p15:clr>
            <a:srgbClr val="F26B43"/>
          </p15:clr>
        </p15:guide>
        <p15:guide id="7"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oung man in the gym">
            <a:extLst>
              <a:ext uri="{FF2B5EF4-FFF2-40B4-BE49-F238E27FC236}">
                <a16:creationId xmlns:a16="http://schemas.microsoft.com/office/drawing/2014/main" id="{FC9A67A0-9351-8739-F6AF-C5690E99E4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
            <a:ext cx="12223133" cy="6858001"/>
          </a:xfrm>
          <a:prstGeom prst="rect">
            <a:avLst/>
          </a:prstGeom>
          <a:noFill/>
        </p:spPr>
      </p:pic>
      <p:sp>
        <p:nvSpPr>
          <p:cNvPr id="10" name="Title 3">
            <a:extLst>
              <a:ext uri="{FF2B5EF4-FFF2-40B4-BE49-F238E27FC236}">
                <a16:creationId xmlns:a16="http://schemas.microsoft.com/office/drawing/2014/main" id="{5197C81F-4396-F331-6666-148DD097B28F}"/>
              </a:ext>
            </a:extLst>
          </p:cNvPr>
          <p:cNvSpPr txBox="1">
            <a:spLocks/>
          </p:cNvSpPr>
          <p:nvPr/>
        </p:nvSpPr>
        <p:spPr>
          <a:xfrm>
            <a:off x="-2" y="4157663"/>
            <a:ext cx="4726800" cy="1861200"/>
          </a:xfrm>
          <a:prstGeom prst="rect">
            <a:avLst/>
          </a:prstGeom>
          <a:solidFill>
            <a:schemeClr val="bg1">
              <a:alpha val="6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5500" b="1" kern="1200">
                <a:solidFill>
                  <a:schemeClr val="tx1"/>
                </a:solidFill>
                <a:latin typeface="+mj-lt"/>
                <a:ea typeface="+mj-ea"/>
                <a:cs typeface="+mj-cs"/>
              </a:defRPr>
            </a:lvl1pPr>
          </a:lstStyle>
          <a:p>
            <a:r>
              <a:rPr lang="es-MX" dirty="0"/>
              <a:t>Ejercicio</a:t>
            </a:r>
            <a:br>
              <a:rPr lang="es-MX" dirty="0"/>
            </a:br>
            <a:r>
              <a:rPr lang="es-MX" sz="2500" dirty="0"/>
              <a:t>(parte 1)</a:t>
            </a:r>
          </a:p>
          <a:p>
            <a:r>
              <a:rPr lang="es-MX" sz="3000" dirty="0"/>
              <a:t>Mes 7</a:t>
            </a:r>
          </a:p>
        </p:txBody>
      </p:sp>
      <p:sp>
        <p:nvSpPr>
          <p:cNvPr id="12" name="Subtitle 4">
            <a:extLst>
              <a:ext uri="{FF2B5EF4-FFF2-40B4-BE49-F238E27FC236}">
                <a16:creationId xmlns:a16="http://schemas.microsoft.com/office/drawing/2014/main" id="{A80B4F32-00D5-0F09-0DC7-7C64F33ED25F}"/>
              </a:ext>
            </a:extLst>
          </p:cNvPr>
          <p:cNvSpPr txBox="1">
            <a:spLocks/>
          </p:cNvSpPr>
          <p:nvPr/>
        </p:nvSpPr>
        <p:spPr>
          <a:xfrm>
            <a:off x="-14284" y="3429000"/>
            <a:ext cx="4727575" cy="728663"/>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p>
        </p:txBody>
      </p:sp>
    </p:spTree>
    <p:extLst>
      <p:ext uri="{BB962C8B-B14F-4D97-AF65-F5344CB8AC3E}">
        <p14:creationId xmlns:p14="http://schemas.microsoft.com/office/powerpoint/2010/main" val="167025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561E45-D239-48CB-84DA-15A9073C9FFC}"/>
              </a:ext>
            </a:extLst>
          </p:cNvPr>
          <p:cNvSpPr>
            <a:spLocks noGrp="1"/>
          </p:cNvSpPr>
          <p:nvPr>
            <p:ph type="title"/>
          </p:nvPr>
        </p:nvSpPr>
        <p:spPr/>
        <p:txBody>
          <a:bodyPr/>
          <a:lstStyle/>
          <a:p>
            <a:r>
              <a:rPr lang="es-MX"/>
              <a:t>¿Para qué?</a:t>
            </a:r>
          </a:p>
        </p:txBody>
      </p:sp>
      <p:sp>
        <p:nvSpPr>
          <p:cNvPr id="10" name="Text Placeholder 9">
            <a:extLst>
              <a:ext uri="{FF2B5EF4-FFF2-40B4-BE49-F238E27FC236}">
                <a16:creationId xmlns:a16="http://schemas.microsoft.com/office/drawing/2014/main" id="{C34F0E55-6DE0-448B-98CD-696690C01991}"/>
              </a:ext>
            </a:extLst>
          </p:cNvPr>
          <p:cNvSpPr>
            <a:spLocks noGrp="1"/>
          </p:cNvSpPr>
          <p:nvPr>
            <p:ph type="body" idx="1"/>
          </p:nvPr>
        </p:nvSpPr>
        <p:spPr/>
        <p:txBody>
          <a:bodyPr>
            <a:normAutofit/>
          </a:bodyPr>
          <a:lstStyle/>
          <a:p>
            <a:r>
              <a:rPr lang="es-MX"/>
              <a:t>Masa corporal</a:t>
            </a:r>
          </a:p>
        </p:txBody>
      </p:sp>
      <p:sp>
        <p:nvSpPr>
          <p:cNvPr id="11" name="Text Placeholder 10">
            <a:extLst>
              <a:ext uri="{FF2B5EF4-FFF2-40B4-BE49-F238E27FC236}">
                <a16:creationId xmlns:a16="http://schemas.microsoft.com/office/drawing/2014/main" id="{BE6D47F7-98FA-4060-AF0F-A1D2A82A5E00}"/>
              </a:ext>
            </a:extLst>
          </p:cNvPr>
          <p:cNvSpPr>
            <a:spLocks noGrp="1"/>
          </p:cNvSpPr>
          <p:nvPr>
            <p:ph type="body" sz="quarter" idx="13"/>
          </p:nvPr>
        </p:nvSpPr>
        <p:spPr/>
        <p:txBody>
          <a:bodyPr/>
          <a:lstStyle/>
          <a:p>
            <a:r>
              <a:rPr lang="es-MX" sz="1600"/>
              <a:t>Ayuda a bajar de peso y a sentirse mejor</a:t>
            </a:r>
            <a:endParaRPr lang="es-MX"/>
          </a:p>
        </p:txBody>
      </p:sp>
      <p:sp>
        <p:nvSpPr>
          <p:cNvPr id="13" name="Text Placeholder 12">
            <a:extLst>
              <a:ext uri="{FF2B5EF4-FFF2-40B4-BE49-F238E27FC236}">
                <a16:creationId xmlns:a16="http://schemas.microsoft.com/office/drawing/2014/main" id="{848E41B0-B40D-4298-B174-8442CFF11C4B}"/>
              </a:ext>
            </a:extLst>
          </p:cNvPr>
          <p:cNvSpPr>
            <a:spLocks noGrp="1"/>
          </p:cNvSpPr>
          <p:nvPr>
            <p:ph type="body" idx="37"/>
          </p:nvPr>
        </p:nvSpPr>
        <p:spPr>
          <a:xfrm>
            <a:off x="5456325" y="4492967"/>
            <a:ext cx="1908000" cy="334918"/>
          </a:xfrm>
        </p:spPr>
        <p:txBody>
          <a:bodyPr/>
          <a:lstStyle/>
          <a:p>
            <a:r>
              <a:rPr lang="es-MX"/>
              <a:t>Presión Alta</a:t>
            </a:r>
          </a:p>
        </p:txBody>
      </p:sp>
      <p:sp>
        <p:nvSpPr>
          <p:cNvPr id="14" name="Text Placeholder 13">
            <a:extLst>
              <a:ext uri="{FF2B5EF4-FFF2-40B4-BE49-F238E27FC236}">
                <a16:creationId xmlns:a16="http://schemas.microsoft.com/office/drawing/2014/main" id="{D579C152-705D-4235-81C9-C91B934B8C3E}"/>
              </a:ext>
            </a:extLst>
          </p:cNvPr>
          <p:cNvSpPr>
            <a:spLocks noGrp="1"/>
          </p:cNvSpPr>
          <p:nvPr>
            <p:ph type="body" sz="quarter" idx="38"/>
          </p:nvPr>
        </p:nvSpPr>
        <p:spPr>
          <a:xfrm>
            <a:off x="5465850" y="4887583"/>
            <a:ext cx="1908000" cy="234269"/>
          </a:xfrm>
        </p:spPr>
        <p:txBody>
          <a:bodyPr/>
          <a:lstStyle/>
          <a:p>
            <a:r>
              <a:rPr lang="es-MX" sz="1600" dirty="0"/>
              <a:t>Hace trabajar al corazón para entrenarlo a funcionar mejor</a:t>
            </a:r>
          </a:p>
        </p:txBody>
      </p:sp>
      <p:sp>
        <p:nvSpPr>
          <p:cNvPr id="16" name="Text Placeholder 15">
            <a:extLst>
              <a:ext uri="{FF2B5EF4-FFF2-40B4-BE49-F238E27FC236}">
                <a16:creationId xmlns:a16="http://schemas.microsoft.com/office/drawing/2014/main" id="{6F7C7FA4-F4BD-4ADD-82C4-4A233527A29B}"/>
              </a:ext>
            </a:extLst>
          </p:cNvPr>
          <p:cNvSpPr>
            <a:spLocks noGrp="1"/>
          </p:cNvSpPr>
          <p:nvPr>
            <p:ph type="body" idx="41"/>
          </p:nvPr>
        </p:nvSpPr>
        <p:spPr>
          <a:xfrm>
            <a:off x="8805454" y="4473917"/>
            <a:ext cx="1908000" cy="334918"/>
          </a:xfrm>
        </p:spPr>
        <p:txBody>
          <a:bodyPr/>
          <a:lstStyle/>
          <a:p>
            <a:r>
              <a:rPr lang="es-MX"/>
              <a:t>Diabetes</a:t>
            </a:r>
          </a:p>
        </p:txBody>
      </p:sp>
      <p:sp>
        <p:nvSpPr>
          <p:cNvPr id="17" name="Text Placeholder 16">
            <a:extLst>
              <a:ext uri="{FF2B5EF4-FFF2-40B4-BE49-F238E27FC236}">
                <a16:creationId xmlns:a16="http://schemas.microsoft.com/office/drawing/2014/main" id="{B6B0D9BB-6CC1-480B-B805-85DBFAC5A356}"/>
              </a:ext>
            </a:extLst>
          </p:cNvPr>
          <p:cNvSpPr>
            <a:spLocks noGrp="1"/>
          </p:cNvSpPr>
          <p:nvPr>
            <p:ph type="body" sz="quarter" idx="42"/>
          </p:nvPr>
        </p:nvSpPr>
        <p:spPr>
          <a:xfrm>
            <a:off x="8805454" y="4859008"/>
            <a:ext cx="1908000" cy="234269"/>
          </a:xfrm>
        </p:spPr>
        <p:txBody>
          <a:bodyPr/>
          <a:lstStyle/>
          <a:p>
            <a:r>
              <a:rPr lang="es-MX" sz="1600"/>
              <a:t>Ayuda a prevenir y a controlar su diabetes</a:t>
            </a:r>
          </a:p>
        </p:txBody>
      </p:sp>
      <p:pic>
        <p:nvPicPr>
          <p:cNvPr id="9" name="Picture 4" descr="Belly, Body, Calories, Diet, Exercise">
            <a:extLst>
              <a:ext uri="{FF2B5EF4-FFF2-40B4-BE49-F238E27FC236}">
                <a16:creationId xmlns:a16="http://schemas.microsoft.com/office/drawing/2014/main" id="{AE34CE53-EF52-B098-4B98-B5CD536DC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7" r="16667"/>
          <a:stretch>
            <a:fillRect/>
          </a:stretch>
        </p:blipFill>
        <p:spPr bwMode="auto">
          <a:xfrm>
            <a:off x="1981200" y="1613512"/>
            <a:ext cx="324722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lood Pressure Monitor, Health">
            <a:extLst>
              <a:ext uri="{FF2B5EF4-FFF2-40B4-BE49-F238E27FC236}">
                <a16:creationId xmlns:a16="http://schemas.microsoft.com/office/drawing/2014/main" id="{E9E5135F-D99C-0197-D752-D263501277DE}"/>
              </a:ext>
            </a:extLst>
          </p:cNvPr>
          <p:cNvPicPr>
            <a:picLocks noGrp="1" noChangeAspect="1" noChangeArrowheads="1"/>
          </p:cNvPicPr>
          <p:nvPr>
            <p:ph type="pic" sz="quarter" idx="49"/>
          </p:nvPr>
        </p:nvPicPr>
        <p:blipFill>
          <a:blip r:embed="rId4">
            <a:extLst>
              <a:ext uri="{28A0092B-C50C-407E-A947-70E740481C1C}">
                <a14:useLocalDpi xmlns:a14="http://schemas.microsoft.com/office/drawing/2010/main" val="0"/>
              </a:ext>
            </a:extLst>
          </a:blip>
          <a:srcRect l="16667" r="16667"/>
          <a:stretch>
            <a:fillRect/>
          </a:stretch>
        </p:blipFill>
        <p:spPr bwMode="auto">
          <a:xfrm>
            <a:off x="4724400" y="1613512"/>
            <a:ext cx="324722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ports, Fitness, Training, Athletic">
            <a:extLst>
              <a:ext uri="{FF2B5EF4-FFF2-40B4-BE49-F238E27FC236}">
                <a16:creationId xmlns:a16="http://schemas.microsoft.com/office/drawing/2014/main" id="{16842458-8E23-0990-3292-45825DD53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667" r="16667"/>
          <a:stretch>
            <a:fillRect/>
          </a:stretch>
        </p:blipFill>
        <p:spPr bwMode="auto">
          <a:xfrm>
            <a:off x="7971622" y="1613512"/>
            <a:ext cx="274183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Woman, Question Mark, Person, Decision">
            <a:extLst>
              <a:ext uri="{FF2B5EF4-FFF2-40B4-BE49-F238E27FC236}">
                <a16:creationId xmlns:a16="http://schemas.microsoft.com/office/drawing/2014/main" id="{4E666F9F-61F7-EFD2-7516-6FB065798E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2" r="11" b="8788"/>
          <a:stretch/>
        </p:blipFill>
        <p:spPr bwMode="auto">
          <a:xfrm>
            <a:off x="2303320" y="156117"/>
            <a:ext cx="7585357" cy="5120116"/>
          </a:xfrm>
          <a:prstGeom prst="rect">
            <a:avLst/>
          </a:prstGeom>
          <a:noFill/>
          <a:extLst>
            <a:ext uri="{909E8E84-426E-40DD-AFC4-6F175D3DCCD1}">
              <a14:hiddenFill xmlns:a14="http://schemas.microsoft.com/office/drawing/2010/main">
                <a:solidFill>
                  <a:srgbClr val="FFFFFF"/>
                </a:solidFill>
              </a14:hiddenFill>
            </a:ext>
          </a:extLst>
        </p:spPr>
      </p:pic>
      <p:sp>
        <p:nvSpPr>
          <p:cNvPr id="32" name="Subtitle 4">
            <a:extLst>
              <a:ext uri="{FF2B5EF4-FFF2-40B4-BE49-F238E27FC236}">
                <a16:creationId xmlns:a16="http://schemas.microsoft.com/office/drawing/2014/main" id="{A22494E7-A0F4-3013-38B3-442F5DC93988}"/>
              </a:ext>
            </a:extLst>
          </p:cNvPr>
          <p:cNvSpPr>
            <a:spLocks noGrp="1"/>
          </p:cNvSpPr>
          <p:nvPr>
            <p:ph type="subTitle" idx="1"/>
          </p:nvPr>
        </p:nvSpPr>
        <p:spPr>
          <a:xfrm>
            <a:off x="258096" y="5367523"/>
            <a:ext cx="11675807" cy="1334360"/>
          </a:xfrm>
        </p:spPr>
        <p:txBody>
          <a:bodyPr>
            <a:normAutofit/>
          </a:bodyPr>
          <a:lstStyle/>
          <a:p>
            <a:r>
              <a:rPr lang="es-MX" sz="4500" dirty="0">
                <a:solidFill>
                  <a:srgbClr val="6D3B4F"/>
                </a:solidFill>
              </a:rPr>
              <a:t>¿Cuántas calorías quemaste verdaderamente?</a:t>
            </a:r>
            <a:endParaRPr lang="en-US" sz="4500" dirty="0">
              <a:solidFill>
                <a:srgbClr val="6D3B4F"/>
              </a:solidFill>
            </a:endParaRPr>
          </a:p>
        </p:txBody>
      </p:sp>
      <p:sp>
        <p:nvSpPr>
          <p:cNvPr id="6" name="Slide Number Placeholder 5" hidden="1">
            <a:extLst>
              <a:ext uri="{FF2B5EF4-FFF2-40B4-BE49-F238E27FC236}">
                <a16:creationId xmlns:a16="http://schemas.microsoft.com/office/drawing/2014/main" id="{F7A6C219-E77D-47F7-9256-86D68B38DA05}"/>
              </a:ext>
            </a:extLst>
          </p:cNvPr>
          <p:cNvSpPr>
            <a:spLocks noGrp="1"/>
          </p:cNvSpPr>
          <p:nvPr>
            <p:ph type="sldNum" sz="quarter" idx="4294967295"/>
          </p:nvPr>
        </p:nvSpPr>
        <p:spPr>
          <a:xfrm>
            <a:off x="641478" y="6057923"/>
            <a:ext cx="394063" cy="234000"/>
          </a:xfrm>
        </p:spPr>
        <p:txBody>
          <a:bodyPr/>
          <a:lstStyle/>
          <a:p>
            <a:pPr>
              <a:spcAft>
                <a:spcPts val="600"/>
              </a:spcAft>
            </a:pPr>
            <a:fld id="{3CE5352E-9B9F-4EDC-8769-7FA3D3F814C7}" type="slidenum">
              <a:rPr lang="en-US" smtClean="0"/>
              <a:pPr>
                <a:spcAft>
                  <a:spcPts val="600"/>
                </a:spcAft>
              </a:pPr>
              <a:t>11</a:t>
            </a:fld>
            <a:endParaRPr lang="en-US"/>
          </a:p>
        </p:txBody>
      </p:sp>
    </p:spTree>
    <p:extLst>
      <p:ext uri="{BB962C8B-B14F-4D97-AF65-F5344CB8AC3E}">
        <p14:creationId xmlns:p14="http://schemas.microsoft.com/office/powerpoint/2010/main" val="220101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DDC2-29D0-4966-B14C-A8992AE59BA4}"/>
              </a:ext>
            </a:extLst>
          </p:cNvPr>
          <p:cNvSpPr>
            <a:spLocks noGrp="1"/>
          </p:cNvSpPr>
          <p:nvPr>
            <p:ph type="title"/>
          </p:nvPr>
        </p:nvSpPr>
        <p:spPr>
          <a:xfrm>
            <a:off x="7348654" y="2264012"/>
            <a:ext cx="3961771" cy="2555638"/>
          </a:xfrm>
        </p:spPr>
        <p:txBody>
          <a:bodyPr>
            <a:noAutofit/>
          </a:bodyPr>
          <a:lstStyle/>
          <a:p>
            <a:r>
              <a:rPr lang="es-MX" sz="5000" dirty="0"/>
              <a:t>PERO….</a:t>
            </a:r>
            <a:br>
              <a:rPr lang="es-MX" sz="5000" dirty="0"/>
            </a:br>
            <a:r>
              <a:rPr lang="es-MX" sz="5000" dirty="0"/>
              <a:t>¡Cuidado con premiarse!</a:t>
            </a:r>
          </a:p>
        </p:txBody>
      </p:sp>
      <p:sp>
        <p:nvSpPr>
          <p:cNvPr id="4" name="Picture Placeholder 3">
            <a:extLst>
              <a:ext uri="{FF2B5EF4-FFF2-40B4-BE49-F238E27FC236}">
                <a16:creationId xmlns:a16="http://schemas.microsoft.com/office/drawing/2014/main" id="{AB1D7151-A11A-916C-8E58-949FA3B01B21}"/>
              </a:ext>
            </a:extLst>
          </p:cNvPr>
          <p:cNvSpPr>
            <a:spLocks noGrp="1"/>
          </p:cNvSpPr>
          <p:nvPr>
            <p:ph type="pic" sz="quarter" idx="14"/>
          </p:nvPr>
        </p:nvSpPr>
        <p:spPr/>
      </p:sp>
      <p:pic>
        <p:nvPicPr>
          <p:cNvPr id="5" name="Picture 4" descr="Doughnuts, Desserts, Pastries, Treats">
            <a:extLst>
              <a:ext uri="{FF2B5EF4-FFF2-40B4-BE49-F238E27FC236}">
                <a16:creationId xmlns:a16="http://schemas.microsoft.com/office/drawing/2014/main" id="{177CFBC4-F613-E807-F77C-ED44A5EB3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69" r="18469"/>
          <a:stretch>
            <a:fillRect/>
          </a:stretch>
        </p:blipFill>
        <p:spPr bwMode="auto">
          <a:xfrm>
            <a:off x="0" y="-5052"/>
            <a:ext cx="6529388" cy="690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7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indoor, tripod&#10;&#10;Description automatically generated">
            <a:extLst>
              <a:ext uri="{FF2B5EF4-FFF2-40B4-BE49-F238E27FC236}">
                <a16:creationId xmlns:a16="http://schemas.microsoft.com/office/drawing/2014/main" id="{004D83CF-E754-84DF-C645-6D152B36CE8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12192000" cy="6858001"/>
          </a:xfrm>
          <a:prstGeom prst="rect">
            <a:avLst/>
          </a:prstGeom>
        </p:spPr>
      </p:pic>
      <p:sp>
        <p:nvSpPr>
          <p:cNvPr id="5" name="Title 4">
            <a:extLst>
              <a:ext uri="{FF2B5EF4-FFF2-40B4-BE49-F238E27FC236}">
                <a16:creationId xmlns:a16="http://schemas.microsoft.com/office/drawing/2014/main" id="{22CD4052-CA5C-4234-B1F4-5ADAACA35D45}"/>
              </a:ext>
            </a:extLst>
          </p:cNvPr>
          <p:cNvSpPr>
            <a:spLocks noGrp="1"/>
          </p:cNvSpPr>
          <p:nvPr>
            <p:ph type="title"/>
          </p:nvPr>
        </p:nvSpPr>
        <p:spPr>
          <a:xfrm>
            <a:off x="163512" y="354301"/>
            <a:ext cx="5922963" cy="893474"/>
          </a:xfrm>
        </p:spPr>
        <p:txBody>
          <a:bodyPr/>
          <a:lstStyle/>
          <a:p>
            <a:r>
              <a:rPr lang="es-MX" dirty="0"/>
              <a:t>Pesas/Resistencia</a:t>
            </a:r>
          </a:p>
        </p:txBody>
      </p:sp>
    </p:spTree>
    <p:extLst>
      <p:ext uri="{BB962C8B-B14F-4D97-AF65-F5344CB8AC3E}">
        <p14:creationId xmlns:p14="http://schemas.microsoft.com/office/powerpoint/2010/main" val="254031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561E45-D239-48CB-84DA-15A9073C9FFC}"/>
              </a:ext>
            </a:extLst>
          </p:cNvPr>
          <p:cNvSpPr>
            <a:spLocks noGrp="1"/>
          </p:cNvSpPr>
          <p:nvPr>
            <p:ph type="title"/>
          </p:nvPr>
        </p:nvSpPr>
        <p:spPr/>
        <p:txBody>
          <a:bodyPr/>
          <a:lstStyle/>
          <a:p>
            <a:r>
              <a:rPr lang="es-MX"/>
              <a:t>¿Para qué?</a:t>
            </a:r>
          </a:p>
        </p:txBody>
      </p:sp>
      <p:sp>
        <p:nvSpPr>
          <p:cNvPr id="10" name="Text Placeholder 9">
            <a:extLst>
              <a:ext uri="{FF2B5EF4-FFF2-40B4-BE49-F238E27FC236}">
                <a16:creationId xmlns:a16="http://schemas.microsoft.com/office/drawing/2014/main" id="{C34F0E55-6DE0-448B-98CD-696690C01991}"/>
              </a:ext>
            </a:extLst>
          </p:cNvPr>
          <p:cNvSpPr>
            <a:spLocks noGrp="1"/>
          </p:cNvSpPr>
          <p:nvPr>
            <p:ph type="body" idx="1"/>
          </p:nvPr>
        </p:nvSpPr>
        <p:spPr/>
        <p:txBody>
          <a:bodyPr>
            <a:normAutofit/>
          </a:bodyPr>
          <a:lstStyle/>
          <a:p>
            <a:r>
              <a:rPr lang="es-MX"/>
              <a:t>Postura</a:t>
            </a:r>
          </a:p>
        </p:txBody>
      </p:sp>
      <p:sp>
        <p:nvSpPr>
          <p:cNvPr id="11" name="Text Placeholder 10">
            <a:extLst>
              <a:ext uri="{FF2B5EF4-FFF2-40B4-BE49-F238E27FC236}">
                <a16:creationId xmlns:a16="http://schemas.microsoft.com/office/drawing/2014/main" id="{BE6D47F7-98FA-4060-AF0F-A1D2A82A5E00}"/>
              </a:ext>
            </a:extLst>
          </p:cNvPr>
          <p:cNvSpPr>
            <a:spLocks noGrp="1"/>
          </p:cNvSpPr>
          <p:nvPr>
            <p:ph type="body" sz="quarter" idx="13"/>
          </p:nvPr>
        </p:nvSpPr>
        <p:spPr/>
        <p:txBody>
          <a:bodyPr/>
          <a:lstStyle/>
          <a:p>
            <a:r>
              <a:rPr lang="es-MX" sz="1600"/>
              <a:t>Músculos Centrales para no sobrecargar otras partes de su cuerpo</a:t>
            </a:r>
          </a:p>
          <a:p>
            <a:endParaRPr lang="es-MX"/>
          </a:p>
        </p:txBody>
      </p:sp>
      <p:sp>
        <p:nvSpPr>
          <p:cNvPr id="13" name="Text Placeholder 12">
            <a:extLst>
              <a:ext uri="{FF2B5EF4-FFF2-40B4-BE49-F238E27FC236}">
                <a16:creationId xmlns:a16="http://schemas.microsoft.com/office/drawing/2014/main" id="{848E41B0-B40D-4298-B174-8442CFF11C4B}"/>
              </a:ext>
            </a:extLst>
          </p:cNvPr>
          <p:cNvSpPr>
            <a:spLocks noGrp="1"/>
          </p:cNvSpPr>
          <p:nvPr>
            <p:ph type="body" idx="37"/>
          </p:nvPr>
        </p:nvSpPr>
        <p:spPr/>
        <p:txBody>
          <a:bodyPr/>
          <a:lstStyle/>
          <a:p>
            <a:r>
              <a:rPr lang="es-MX"/>
              <a:t>Huesos</a:t>
            </a:r>
          </a:p>
        </p:txBody>
      </p:sp>
      <p:sp>
        <p:nvSpPr>
          <p:cNvPr id="14" name="Text Placeholder 13">
            <a:extLst>
              <a:ext uri="{FF2B5EF4-FFF2-40B4-BE49-F238E27FC236}">
                <a16:creationId xmlns:a16="http://schemas.microsoft.com/office/drawing/2014/main" id="{D579C152-705D-4235-81C9-C91B934B8C3E}"/>
              </a:ext>
            </a:extLst>
          </p:cNvPr>
          <p:cNvSpPr>
            <a:spLocks noGrp="1"/>
          </p:cNvSpPr>
          <p:nvPr>
            <p:ph type="body" sz="quarter" idx="38"/>
          </p:nvPr>
        </p:nvSpPr>
        <p:spPr/>
        <p:txBody>
          <a:bodyPr/>
          <a:lstStyle/>
          <a:p>
            <a:r>
              <a:rPr lang="es-MX" sz="1600"/>
              <a:t>Importante para mantener sus huesos fuertes y prevenir perdida de densidad en los huesos</a:t>
            </a:r>
          </a:p>
        </p:txBody>
      </p:sp>
      <p:sp>
        <p:nvSpPr>
          <p:cNvPr id="16" name="Text Placeholder 15">
            <a:extLst>
              <a:ext uri="{FF2B5EF4-FFF2-40B4-BE49-F238E27FC236}">
                <a16:creationId xmlns:a16="http://schemas.microsoft.com/office/drawing/2014/main" id="{6F7C7FA4-F4BD-4ADD-82C4-4A233527A29B}"/>
              </a:ext>
            </a:extLst>
          </p:cNvPr>
          <p:cNvSpPr>
            <a:spLocks noGrp="1"/>
          </p:cNvSpPr>
          <p:nvPr>
            <p:ph type="body" idx="41"/>
          </p:nvPr>
        </p:nvSpPr>
        <p:spPr/>
        <p:txBody>
          <a:bodyPr/>
          <a:lstStyle/>
          <a:p>
            <a:r>
              <a:rPr lang="es-MX"/>
              <a:t>Balance</a:t>
            </a:r>
          </a:p>
        </p:txBody>
      </p:sp>
      <p:sp>
        <p:nvSpPr>
          <p:cNvPr id="17" name="Text Placeholder 16">
            <a:extLst>
              <a:ext uri="{FF2B5EF4-FFF2-40B4-BE49-F238E27FC236}">
                <a16:creationId xmlns:a16="http://schemas.microsoft.com/office/drawing/2014/main" id="{B6B0D9BB-6CC1-480B-B805-85DBFAC5A356}"/>
              </a:ext>
            </a:extLst>
          </p:cNvPr>
          <p:cNvSpPr>
            <a:spLocks noGrp="1"/>
          </p:cNvSpPr>
          <p:nvPr>
            <p:ph type="body" sz="quarter" idx="42"/>
          </p:nvPr>
        </p:nvSpPr>
        <p:spPr/>
        <p:txBody>
          <a:bodyPr/>
          <a:lstStyle/>
          <a:p>
            <a:r>
              <a:rPr lang="es-MX" sz="1600"/>
              <a:t>Previene caidas y lesiones en las rodillas y tobillos</a:t>
            </a:r>
          </a:p>
        </p:txBody>
      </p:sp>
      <p:pic>
        <p:nvPicPr>
          <p:cNvPr id="9" name="Picture Placeholder 24" descr="balance.png">
            <a:extLst>
              <a:ext uri="{FF2B5EF4-FFF2-40B4-BE49-F238E27FC236}">
                <a16:creationId xmlns:a16="http://schemas.microsoft.com/office/drawing/2014/main" id="{28EE67BB-4961-CDC5-5BC3-8D3352C99676}"/>
              </a:ext>
            </a:extLst>
          </p:cNvPr>
          <p:cNvPicPr>
            <a:picLocks noChangeAspect="1"/>
          </p:cNvPicPr>
          <p:nvPr/>
        </p:nvPicPr>
        <p:blipFill>
          <a:blip r:embed="rId3"/>
          <a:srcRect l="2284" r="2284"/>
          <a:stretch>
            <a:fillRect/>
          </a:stretch>
        </p:blipFill>
        <p:spPr>
          <a:xfrm>
            <a:off x="7458798" y="1606078"/>
            <a:ext cx="2903034" cy="2903034"/>
          </a:xfrm>
          <a:prstGeom prst="rect">
            <a:avLst/>
          </a:prstGeom>
        </p:spPr>
      </p:pic>
      <p:pic>
        <p:nvPicPr>
          <p:cNvPr id="12" name="Picture 2" descr="Back, Pain, Shoulder, Injury, Sun, Burn">
            <a:extLst>
              <a:ext uri="{FF2B5EF4-FFF2-40B4-BE49-F238E27FC236}">
                <a16:creationId xmlns:a16="http://schemas.microsoft.com/office/drawing/2014/main" id="{5D4E8B21-763A-DA8D-AB91-6CA771288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730" r="14730"/>
          <a:stretch>
            <a:fillRect/>
          </a:stretch>
        </p:blipFill>
        <p:spPr bwMode="auto">
          <a:xfrm>
            <a:off x="1973766" y="1606078"/>
            <a:ext cx="2903034" cy="29030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natomy, Skull, Skeleton, Muscles">
            <a:extLst>
              <a:ext uri="{FF2B5EF4-FFF2-40B4-BE49-F238E27FC236}">
                <a16:creationId xmlns:a16="http://schemas.microsoft.com/office/drawing/2014/main" id="{2AA6B49F-DB1A-E270-FC90-0DE6BF9F9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854" r="21854"/>
          <a:stretch>
            <a:fillRect/>
          </a:stretch>
        </p:blipFill>
        <p:spPr bwMode="auto">
          <a:xfrm>
            <a:off x="4716966" y="1606078"/>
            <a:ext cx="2903034" cy="290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raising their hands&#10;&#10;Description automatically generated with medium confidence">
            <a:extLst>
              <a:ext uri="{FF2B5EF4-FFF2-40B4-BE49-F238E27FC236}">
                <a16:creationId xmlns:a16="http://schemas.microsoft.com/office/drawing/2014/main" id="{905E795A-D82E-FF26-1A2F-A48B655C47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22CD4052-CA5C-4234-B1F4-5ADAACA35D45}"/>
              </a:ext>
            </a:extLst>
          </p:cNvPr>
          <p:cNvSpPr>
            <a:spLocks noGrp="1"/>
          </p:cNvSpPr>
          <p:nvPr>
            <p:ph type="title"/>
          </p:nvPr>
        </p:nvSpPr>
        <p:spPr>
          <a:xfrm>
            <a:off x="163512" y="354300"/>
            <a:ext cx="6237288" cy="1352579"/>
          </a:xfrm>
        </p:spPr>
        <p:txBody>
          <a:bodyPr/>
          <a:lstStyle/>
          <a:p>
            <a:r>
              <a:rPr lang="es-MX" dirty="0"/>
              <a:t>Estiramiento</a:t>
            </a:r>
          </a:p>
        </p:txBody>
      </p:sp>
    </p:spTree>
    <p:extLst>
      <p:ext uri="{BB962C8B-B14F-4D97-AF65-F5344CB8AC3E}">
        <p14:creationId xmlns:p14="http://schemas.microsoft.com/office/powerpoint/2010/main" val="180179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561E45-D239-48CB-84DA-15A9073C9FFC}"/>
              </a:ext>
            </a:extLst>
          </p:cNvPr>
          <p:cNvSpPr>
            <a:spLocks noGrp="1"/>
          </p:cNvSpPr>
          <p:nvPr>
            <p:ph type="title"/>
          </p:nvPr>
        </p:nvSpPr>
        <p:spPr/>
        <p:txBody>
          <a:bodyPr/>
          <a:lstStyle/>
          <a:p>
            <a:r>
              <a:rPr lang="es-MX"/>
              <a:t>¿Para qué?</a:t>
            </a:r>
          </a:p>
        </p:txBody>
      </p:sp>
      <p:sp>
        <p:nvSpPr>
          <p:cNvPr id="10" name="Text Placeholder 9">
            <a:extLst>
              <a:ext uri="{FF2B5EF4-FFF2-40B4-BE49-F238E27FC236}">
                <a16:creationId xmlns:a16="http://schemas.microsoft.com/office/drawing/2014/main" id="{C34F0E55-6DE0-448B-98CD-696690C01991}"/>
              </a:ext>
            </a:extLst>
          </p:cNvPr>
          <p:cNvSpPr>
            <a:spLocks noGrp="1"/>
          </p:cNvSpPr>
          <p:nvPr>
            <p:ph type="body" idx="1"/>
          </p:nvPr>
        </p:nvSpPr>
        <p:spPr>
          <a:xfrm>
            <a:off x="2074950" y="4521542"/>
            <a:ext cx="1908000" cy="334918"/>
          </a:xfrm>
        </p:spPr>
        <p:txBody>
          <a:bodyPr>
            <a:normAutofit fontScale="92500"/>
          </a:bodyPr>
          <a:lstStyle/>
          <a:p>
            <a:r>
              <a:rPr lang="es-MX" dirty="0"/>
              <a:t>Rigidez Muscular</a:t>
            </a:r>
          </a:p>
        </p:txBody>
      </p:sp>
      <p:sp>
        <p:nvSpPr>
          <p:cNvPr id="11" name="Text Placeholder 10">
            <a:extLst>
              <a:ext uri="{FF2B5EF4-FFF2-40B4-BE49-F238E27FC236}">
                <a16:creationId xmlns:a16="http://schemas.microsoft.com/office/drawing/2014/main" id="{BE6D47F7-98FA-4060-AF0F-A1D2A82A5E00}"/>
              </a:ext>
            </a:extLst>
          </p:cNvPr>
          <p:cNvSpPr>
            <a:spLocks noGrp="1"/>
          </p:cNvSpPr>
          <p:nvPr>
            <p:ph type="body" sz="quarter" idx="13"/>
          </p:nvPr>
        </p:nvSpPr>
        <p:spPr>
          <a:xfrm>
            <a:off x="2074950" y="4906633"/>
            <a:ext cx="1908000" cy="234269"/>
          </a:xfrm>
        </p:spPr>
        <p:txBody>
          <a:bodyPr/>
          <a:lstStyle/>
          <a:p>
            <a:r>
              <a:rPr lang="es-MX" sz="1600" dirty="0"/>
              <a:t>Ayuda a aliviar dolores causados por la rigidez muscular y ayuda a la relajación</a:t>
            </a:r>
            <a:endParaRPr lang="es-MX" dirty="0"/>
          </a:p>
        </p:txBody>
      </p:sp>
      <p:pic>
        <p:nvPicPr>
          <p:cNvPr id="22" name="Picture Placeholder 21" descr="Team member photo">
            <a:extLst>
              <a:ext uri="{FF2B5EF4-FFF2-40B4-BE49-F238E27FC236}">
                <a16:creationId xmlns:a16="http://schemas.microsoft.com/office/drawing/2014/main" id="{3A0451CA-DA5D-4FC2-8B8B-0A51827A7291}"/>
              </a:ext>
            </a:extLst>
          </p:cNvPr>
          <p:cNvPicPr>
            <a:picLocks noGrp="1" noChangeAspect="1"/>
          </p:cNvPicPr>
          <p:nvPr>
            <p:ph type="pic" sz="quarter" idx="49"/>
          </p:nvPr>
        </p:nvPicPr>
        <p:blipFill>
          <a:blip r:embed="rId3"/>
          <a:stretch>
            <a:fillRect/>
          </a:stretch>
        </p:blipFill>
        <p:spPr>
          <a:xfrm>
            <a:off x="4419600" y="1800334"/>
            <a:ext cx="4216206" cy="2371616"/>
          </a:xfrm>
        </p:spPr>
      </p:pic>
      <p:sp>
        <p:nvSpPr>
          <p:cNvPr id="13" name="Text Placeholder 12">
            <a:extLst>
              <a:ext uri="{FF2B5EF4-FFF2-40B4-BE49-F238E27FC236}">
                <a16:creationId xmlns:a16="http://schemas.microsoft.com/office/drawing/2014/main" id="{848E41B0-B40D-4298-B174-8442CFF11C4B}"/>
              </a:ext>
            </a:extLst>
          </p:cNvPr>
          <p:cNvSpPr>
            <a:spLocks noGrp="1"/>
          </p:cNvSpPr>
          <p:nvPr>
            <p:ph type="body" idx="37"/>
          </p:nvPr>
        </p:nvSpPr>
        <p:spPr/>
        <p:txBody>
          <a:bodyPr/>
          <a:lstStyle/>
          <a:p>
            <a:r>
              <a:rPr lang="es-MX"/>
              <a:t>Dolores</a:t>
            </a:r>
          </a:p>
        </p:txBody>
      </p:sp>
      <p:sp>
        <p:nvSpPr>
          <p:cNvPr id="14" name="Text Placeholder 13">
            <a:extLst>
              <a:ext uri="{FF2B5EF4-FFF2-40B4-BE49-F238E27FC236}">
                <a16:creationId xmlns:a16="http://schemas.microsoft.com/office/drawing/2014/main" id="{D579C152-705D-4235-81C9-C91B934B8C3E}"/>
              </a:ext>
            </a:extLst>
          </p:cNvPr>
          <p:cNvSpPr>
            <a:spLocks noGrp="1"/>
          </p:cNvSpPr>
          <p:nvPr>
            <p:ph type="body" sz="quarter" idx="38"/>
          </p:nvPr>
        </p:nvSpPr>
        <p:spPr/>
        <p:txBody>
          <a:bodyPr/>
          <a:lstStyle/>
          <a:p>
            <a:r>
              <a:rPr lang="es-MX" sz="1600"/>
              <a:t>Previene dolores musculares despues del ejercicio</a:t>
            </a:r>
          </a:p>
        </p:txBody>
      </p:sp>
      <p:sp>
        <p:nvSpPr>
          <p:cNvPr id="16" name="Text Placeholder 15">
            <a:extLst>
              <a:ext uri="{FF2B5EF4-FFF2-40B4-BE49-F238E27FC236}">
                <a16:creationId xmlns:a16="http://schemas.microsoft.com/office/drawing/2014/main" id="{6F7C7FA4-F4BD-4ADD-82C4-4A233527A29B}"/>
              </a:ext>
            </a:extLst>
          </p:cNvPr>
          <p:cNvSpPr>
            <a:spLocks noGrp="1"/>
          </p:cNvSpPr>
          <p:nvPr>
            <p:ph type="body" idx="41"/>
          </p:nvPr>
        </p:nvSpPr>
        <p:spPr/>
        <p:txBody>
          <a:bodyPr/>
          <a:lstStyle/>
          <a:p>
            <a:r>
              <a:rPr lang="es-MX"/>
              <a:t>Estrés y Tensión </a:t>
            </a:r>
          </a:p>
        </p:txBody>
      </p:sp>
      <p:sp>
        <p:nvSpPr>
          <p:cNvPr id="17" name="Text Placeholder 16">
            <a:extLst>
              <a:ext uri="{FF2B5EF4-FFF2-40B4-BE49-F238E27FC236}">
                <a16:creationId xmlns:a16="http://schemas.microsoft.com/office/drawing/2014/main" id="{B6B0D9BB-6CC1-480B-B805-85DBFAC5A356}"/>
              </a:ext>
            </a:extLst>
          </p:cNvPr>
          <p:cNvSpPr>
            <a:spLocks noGrp="1"/>
          </p:cNvSpPr>
          <p:nvPr>
            <p:ph type="body" sz="quarter" idx="42"/>
          </p:nvPr>
        </p:nvSpPr>
        <p:spPr/>
        <p:txBody>
          <a:bodyPr/>
          <a:lstStyle/>
          <a:p>
            <a:r>
              <a:rPr lang="es-MX" sz="1600"/>
              <a:t>Relaja sus músculos por lo tanto le ayuda a relajarse mentalmente también</a:t>
            </a:r>
          </a:p>
        </p:txBody>
      </p:sp>
      <p:pic>
        <p:nvPicPr>
          <p:cNvPr id="4" name="Picture 2" descr="Man, Model, Worry, Face, Tension">
            <a:extLst>
              <a:ext uri="{FF2B5EF4-FFF2-40B4-BE49-F238E27FC236}">
                <a16:creationId xmlns:a16="http://schemas.microsoft.com/office/drawing/2014/main" id="{9D7C1CEB-C6E7-FF92-DEB3-6B7D6C9B8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947" r="21947"/>
          <a:stretch>
            <a:fillRect/>
          </a:stretch>
        </p:blipFill>
        <p:spPr bwMode="auto">
          <a:xfrm>
            <a:off x="7466232" y="1796071"/>
            <a:ext cx="2670227" cy="2371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ack Pain, Body Pain, Ergonomics">
            <a:extLst>
              <a:ext uri="{FF2B5EF4-FFF2-40B4-BE49-F238E27FC236}">
                <a16:creationId xmlns:a16="http://schemas.microsoft.com/office/drawing/2014/main" id="{F6C7C72E-605F-F63D-6C7E-0531B9744C45}"/>
              </a:ext>
            </a:extLst>
          </p:cNvPr>
          <p:cNvPicPr>
            <a:picLocks noGrp="1" noChangeAspect="1" noChangeArrowheads="1"/>
          </p:cNvPicPr>
          <p:nvPr>
            <p:ph type="pic" sz="quarter" idx="50"/>
          </p:nvPr>
        </p:nvPicPr>
        <p:blipFill>
          <a:blip r:embed="rId5">
            <a:extLst>
              <a:ext uri="{28A0092B-C50C-407E-A947-70E740481C1C}">
                <a14:useLocalDpi xmlns:a14="http://schemas.microsoft.com/office/drawing/2010/main" val="0"/>
              </a:ext>
            </a:extLst>
          </a:blip>
          <a:srcRect l="21854" r="21854"/>
          <a:stretch>
            <a:fillRect/>
          </a:stretch>
        </p:blipFill>
        <p:spPr bwMode="auto">
          <a:xfrm>
            <a:off x="1868319" y="1799366"/>
            <a:ext cx="2670227" cy="236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transition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DBD2-1A8F-4CBC-B7EB-0D989A441378}"/>
              </a:ext>
            </a:extLst>
          </p:cNvPr>
          <p:cNvSpPr>
            <a:spLocks noGrp="1"/>
          </p:cNvSpPr>
          <p:nvPr>
            <p:ph type="title"/>
          </p:nvPr>
        </p:nvSpPr>
        <p:spPr/>
        <p:txBody>
          <a:bodyPr/>
          <a:lstStyle/>
          <a:p>
            <a:r>
              <a:rPr lang="es-MX"/>
              <a:t>¡¡A practicar!!</a:t>
            </a:r>
          </a:p>
        </p:txBody>
      </p:sp>
      <p:sp>
        <p:nvSpPr>
          <p:cNvPr id="8" name="Text Placeholder 7">
            <a:extLst>
              <a:ext uri="{FF2B5EF4-FFF2-40B4-BE49-F238E27FC236}">
                <a16:creationId xmlns:a16="http://schemas.microsoft.com/office/drawing/2014/main" id="{C4F8606A-7A77-44C4-9E93-5A87CCD4A171}"/>
              </a:ext>
            </a:extLst>
          </p:cNvPr>
          <p:cNvSpPr>
            <a:spLocks noGrp="1"/>
          </p:cNvSpPr>
          <p:nvPr>
            <p:ph type="body" idx="1"/>
          </p:nvPr>
        </p:nvSpPr>
        <p:spPr/>
        <p:txBody>
          <a:bodyPr/>
          <a:lstStyle/>
          <a:p>
            <a:r>
              <a:rPr lang="es-MX"/>
              <a:t>Flexionar</a:t>
            </a:r>
          </a:p>
        </p:txBody>
      </p:sp>
      <p:sp>
        <p:nvSpPr>
          <p:cNvPr id="14" name="Text Placeholder 13">
            <a:extLst>
              <a:ext uri="{FF2B5EF4-FFF2-40B4-BE49-F238E27FC236}">
                <a16:creationId xmlns:a16="http://schemas.microsoft.com/office/drawing/2014/main" id="{4E783CD6-8E34-46C6-BEC1-97DFCF699958}"/>
              </a:ext>
            </a:extLst>
          </p:cNvPr>
          <p:cNvSpPr>
            <a:spLocks noGrp="1"/>
          </p:cNvSpPr>
          <p:nvPr>
            <p:ph type="body" idx="29"/>
          </p:nvPr>
        </p:nvSpPr>
        <p:spPr>
          <a:xfrm>
            <a:off x="5532112" y="2564315"/>
            <a:ext cx="2271681" cy="334918"/>
          </a:xfrm>
        </p:spPr>
        <p:txBody>
          <a:bodyPr/>
          <a:lstStyle/>
          <a:p>
            <a:r>
              <a:rPr lang="es-MX"/>
              <a:t>Rotar</a:t>
            </a:r>
          </a:p>
        </p:txBody>
      </p:sp>
      <p:sp>
        <p:nvSpPr>
          <p:cNvPr id="20" name="Text Placeholder 19">
            <a:extLst>
              <a:ext uri="{FF2B5EF4-FFF2-40B4-BE49-F238E27FC236}">
                <a16:creationId xmlns:a16="http://schemas.microsoft.com/office/drawing/2014/main" id="{F2F618D2-56A1-48CC-9501-0E0862A11A2C}"/>
              </a:ext>
            </a:extLst>
          </p:cNvPr>
          <p:cNvSpPr>
            <a:spLocks noGrp="1"/>
          </p:cNvSpPr>
          <p:nvPr>
            <p:ph type="body" idx="35"/>
          </p:nvPr>
        </p:nvSpPr>
        <p:spPr/>
        <p:txBody>
          <a:bodyPr/>
          <a:lstStyle/>
          <a:p>
            <a:r>
              <a:rPr lang="es-MX"/>
              <a:t>Estirar de lado</a:t>
            </a:r>
          </a:p>
        </p:txBody>
      </p:sp>
      <p:sp>
        <p:nvSpPr>
          <p:cNvPr id="11" name="Text Placeholder 10">
            <a:extLst>
              <a:ext uri="{FF2B5EF4-FFF2-40B4-BE49-F238E27FC236}">
                <a16:creationId xmlns:a16="http://schemas.microsoft.com/office/drawing/2014/main" id="{B2CB0405-1D2C-41E8-A237-76C0CC96442F}"/>
              </a:ext>
            </a:extLst>
          </p:cNvPr>
          <p:cNvSpPr>
            <a:spLocks noGrp="1"/>
          </p:cNvSpPr>
          <p:nvPr>
            <p:ph type="body" idx="26"/>
          </p:nvPr>
        </p:nvSpPr>
        <p:spPr>
          <a:xfrm>
            <a:off x="1927840" y="4568632"/>
            <a:ext cx="2271681" cy="334918"/>
          </a:xfrm>
        </p:spPr>
        <p:txBody>
          <a:bodyPr/>
          <a:lstStyle/>
          <a:p>
            <a:r>
              <a:rPr lang="es-MX"/>
              <a:t>Extender</a:t>
            </a:r>
          </a:p>
        </p:txBody>
      </p:sp>
      <p:sp>
        <p:nvSpPr>
          <p:cNvPr id="17" name="Text Placeholder 16">
            <a:extLst>
              <a:ext uri="{FF2B5EF4-FFF2-40B4-BE49-F238E27FC236}">
                <a16:creationId xmlns:a16="http://schemas.microsoft.com/office/drawing/2014/main" id="{CF39F24E-CC86-415F-A895-CB914B8240DF}"/>
              </a:ext>
            </a:extLst>
          </p:cNvPr>
          <p:cNvSpPr>
            <a:spLocks noGrp="1"/>
          </p:cNvSpPr>
          <p:nvPr>
            <p:ph type="body" idx="32"/>
          </p:nvPr>
        </p:nvSpPr>
        <p:spPr>
          <a:xfrm>
            <a:off x="5522587" y="4597207"/>
            <a:ext cx="2271681" cy="334918"/>
          </a:xfrm>
        </p:spPr>
        <p:txBody>
          <a:bodyPr/>
          <a:lstStyle/>
          <a:p>
            <a:r>
              <a:rPr lang="es-MX"/>
              <a:t>Rotar</a:t>
            </a:r>
          </a:p>
        </p:txBody>
      </p:sp>
      <p:sp>
        <p:nvSpPr>
          <p:cNvPr id="23" name="Text Placeholder 22">
            <a:extLst>
              <a:ext uri="{FF2B5EF4-FFF2-40B4-BE49-F238E27FC236}">
                <a16:creationId xmlns:a16="http://schemas.microsoft.com/office/drawing/2014/main" id="{93F0358D-8D2B-4996-8DE5-83CF0D0D0E1D}"/>
              </a:ext>
            </a:extLst>
          </p:cNvPr>
          <p:cNvSpPr>
            <a:spLocks noGrp="1"/>
          </p:cNvSpPr>
          <p:nvPr>
            <p:ph type="body" idx="38"/>
          </p:nvPr>
        </p:nvSpPr>
        <p:spPr>
          <a:xfrm>
            <a:off x="9107809" y="4454332"/>
            <a:ext cx="2271681" cy="334918"/>
          </a:xfrm>
        </p:spPr>
        <p:txBody>
          <a:bodyPr>
            <a:normAutofit/>
          </a:bodyPr>
          <a:lstStyle/>
          <a:p>
            <a:r>
              <a:rPr lang="es-MX"/>
              <a:t>Estirar de lado</a:t>
            </a:r>
          </a:p>
        </p:txBody>
      </p:sp>
      <p:pic>
        <p:nvPicPr>
          <p:cNvPr id="1026" name="Picture 2"/>
          <p:cNvPicPr>
            <a:picLocks noChangeAspect="1" noChangeArrowheads="1"/>
          </p:cNvPicPr>
          <p:nvPr/>
        </p:nvPicPr>
        <p:blipFill>
          <a:blip r:embed="rId3"/>
          <a:srcRect/>
          <a:stretch>
            <a:fillRect/>
          </a:stretch>
        </p:blipFill>
        <p:spPr bwMode="auto">
          <a:xfrm>
            <a:off x="647700" y="1728788"/>
            <a:ext cx="1314450" cy="1819275"/>
          </a:xfrm>
          <a:prstGeom prst="rect">
            <a:avLst/>
          </a:prstGeom>
          <a:noFill/>
          <a:ln w="9525">
            <a:noFill/>
            <a:miter lim="800000"/>
            <a:headEnd/>
            <a:tailEnd/>
          </a:ln>
          <a:effectLst/>
        </p:spPr>
      </p:pic>
      <p:sp>
        <p:nvSpPr>
          <p:cNvPr id="32" name="Picture Placeholder 31"/>
          <p:cNvSpPr>
            <a:spLocks noGrp="1"/>
          </p:cNvSpPr>
          <p:nvPr>
            <p:ph type="pic" sz="quarter" idx="28"/>
          </p:nvPr>
        </p:nvSpPr>
        <p:spPr/>
      </p:sp>
      <p:pic>
        <p:nvPicPr>
          <p:cNvPr id="1027" name="Picture 3"/>
          <p:cNvPicPr>
            <a:picLocks noChangeAspect="1" noChangeArrowheads="1"/>
          </p:cNvPicPr>
          <p:nvPr/>
        </p:nvPicPr>
        <p:blipFill>
          <a:blip r:embed="rId4"/>
          <a:srcRect/>
          <a:stretch>
            <a:fillRect/>
          </a:stretch>
        </p:blipFill>
        <p:spPr bwMode="auto">
          <a:xfrm>
            <a:off x="481013" y="3767138"/>
            <a:ext cx="1419225" cy="1857375"/>
          </a:xfrm>
          <a:prstGeom prst="rect">
            <a:avLst/>
          </a:prstGeom>
          <a:noFill/>
          <a:ln w="9525">
            <a:noFill/>
            <a:miter lim="800000"/>
            <a:headEnd/>
            <a:tailEnd/>
          </a:ln>
          <a:effectLst/>
        </p:spPr>
      </p:pic>
      <p:pic>
        <p:nvPicPr>
          <p:cNvPr id="1028" name="Picture 4"/>
          <p:cNvPicPr>
            <a:picLocks noGrp="1" noChangeAspect="1" noChangeArrowheads="1"/>
          </p:cNvPicPr>
          <p:nvPr>
            <p:ph type="pic" sz="quarter" idx="31"/>
          </p:nvPr>
        </p:nvPicPr>
        <p:blipFill>
          <a:blip r:embed="rId5"/>
          <a:srcRect t="1146" b="1146"/>
          <a:stretch>
            <a:fillRect/>
          </a:stretch>
        </p:blipFill>
        <p:spPr bwMode="auto">
          <a:xfrm>
            <a:off x="4032877" y="1952625"/>
            <a:ext cx="1530054" cy="15317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3910013" y="3910013"/>
            <a:ext cx="1495425" cy="15906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7462838" y="2162175"/>
            <a:ext cx="1514475" cy="14859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7434263" y="4029075"/>
            <a:ext cx="1533525" cy="1504950"/>
          </a:xfrm>
          <a:prstGeom prst="rect">
            <a:avLst/>
          </a:prstGeom>
          <a:noFill/>
          <a:ln w="9525">
            <a:noFill/>
            <a:miter lim="800000"/>
            <a:headEnd/>
            <a:tailEnd/>
          </a:ln>
          <a:effectLst/>
        </p:spPr>
      </p:pic>
    </p:spTree>
    <p:extLst>
      <p:ext uri="{BB962C8B-B14F-4D97-AF65-F5344CB8AC3E}">
        <p14:creationId xmlns:p14="http://schemas.microsoft.com/office/powerpoint/2010/main" val="122762121"/>
      </p:ext>
    </p:extLst>
  </p:cSld>
  <p:clrMapOvr>
    <a:masterClrMapping/>
  </p:clrMapOvr>
  <p:transition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thing&#10;&#10;Description automatically generated">
            <a:extLst>
              <a:ext uri="{FF2B5EF4-FFF2-40B4-BE49-F238E27FC236}">
                <a16:creationId xmlns:a16="http://schemas.microsoft.com/office/drawing/2014/main" id="{F98DC9D9-8D7F-19D3-7D75-3123ACCFE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2875"/>
            <a:ext cx="12192000" cy="7872413"/>
          </a:xfrm>
          <a:prstGeom prst="rect">
            <a:avLst/>
          </a:prstGeom>
        </p:spPr>
      </p:pic>
      <p:sp>
        <p:nvSpPr>
          <p:cNvPr id="2" name="Title 1">
            <a:extLst>
              <a:ext uri="{FF2B5EF4-FFF2-40B4-BE49-F238E27FC236}">
                <a16:creationId xmlns:a16="http://schemas.microsoft.com/office/drawing/2014/main" id="{42A3A23C-C6B1-4060-8AB4-80821CC502BC}"/>
              </a:ext>
            </a:extLst>
          </p:cNvPr>
          <p:cNvSpPr>
            <a:spLocks noGrp="1"/>
          </p:cNvSpPr>
          <p:nvPr>
            <p:ph type="title"/>
          </p:nvPr>
        </p:nvSpPr>
        <p:spPr>
          <a:xfrm>
            <a:off x="502038" y="783535"/>
            <a:ext cx="4457700" cy="1774741"/>
          </a:xfrm>
        </p:spPr>
        <p:txBody>
          <a:bodyPr>
            <a:noAutofit/>
          </a:bodyPr>
          <a:lstStyle/>
          <a:p>
            <a:r>
              <a:rPr lang="es-MX" sz="5000" dirty="0"/>
              <a:t>¿Cuanto</a:t>
            </a:r>
            <a:br>
              <a:rPr lang="es-MX" sz="5000" dirty="0"/>
            </a:br>
            <a:r>
              <a:rPr lang="es-MX" sz="5000" dirty="0"/>
              <a:t>ejercicio debo</a:t>
            </a:r>
            <a:br>
              <a:rPr lang="es-MX" sz="5000" dirty="0"/>
            </a:br>
            <a:r>
              <a:rPr lang="es-MX" sz="5000" dirty="0"/>
              <a:t>hacer?</a:t>
            </a:r>
          </a:p>
        </p:txBody>
      </p:sp>
      <p:sp>
        <p:nvSpPr>
          <p:cNvPr id="6" name="Slide Number Placeholder 5">
            <a:extLst>
              <a:ext uri="{FF2B5EF4-FFF2-40B4-BE49-F238E27FC236}">
                <a16:creationId xmlns:a16="http://schemas.microsoft.com/office/drawing/2014/main" id="{F7A6C219-E77D-47F7-9256-86D68B38DA05}"/>
              </a:ext>
            </a:extLst>
          </p:cNvPr>
          <p:cNvSpPr>
            <a:spLocks noGrp="1"/>
          </p:cNvSpPr>
          <p:nvPr>
            <p:ph type="sldNum" sz="quarter" idx="12"/>
          </p:nvPr>
        </p:nvSpPr>
        <p:spPr/>
        <p:txBody>
          <a:bodyPr/>
          <a:lstStyle/>
          <a:p>
            <a:fld id="{3CE5352E-9B9F-4EDC-8769-7FA3D3F814C7}" type="slidenum">
              <a:rPr lang="en-US" smtClean="0"/>
              <a:pPr/>
              <a:t>18</a:t>
            </a:fld>
            <a:endParaRPr lang="en-US" dirty="0"/>
          </a:p>
        </p:txBody>
      </p:sp>
    </p:spTree>
    <p:extLst>
      <p:ext uri="{BB962C8B-B14F-4D97-AF65-F5344CB8AC3E}">
        <p14:creationId xmlns:p14="http://schemas.microsoft.com/office/powerpoint/2010/main" val="2201016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rain, Hand, Grey, Gray Brain, Brain">
            <a:extLst>
              <a:ext uri="{FF2B5EF4-FFF2-40B4-BE49-F238E27FC236}">
                <a16:creationId xmlns:a16="http://schemas.microsoft.com/office/drawing/2014/main" id="{AC9BF717-79E7-A6E2-27A5-07AE23070646}"/>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2CD4052-CA5C-4234-B1F4-5ADAACA35D45}"/>
              </a:ext>
            </a:extLst>
          </p:cNvPr>
          <p:cNvSpPr>
            <a:spLocks noGrp="1"/>
          </p:cNvSpPr>
          <p:nvPr>
            <p:ph type="title"/>
          </p:nvPr>
        </p:nvSpPr>
        <p:spPr>
          <a:xfrm>
            <a:off x="0" y="5964526"/>
            <a:ext cx="9590088" cy="893474"/>
          </a:xfrm>
        </p:spPr>
        <p:txBody>
          <a:bodyPr/>
          <a:lstStyle/>
          <a:p>
            <a:r>
              <a:rPr lang="es-MX" dirty="0"/>
              <a:t>Un último tipo de ejercicio…..</a:t>
            </a:r>
          </a:p>
        </p:txBody>
      </p:sp>
    </p:spTree>
    <p:extLst>
      <p:ext uri="{BB962C8B-B14F-4D97-AF65-F5344CB8AC3E}">
        <p14:creationId xmlns:p14="http://schemas.microsoft.com/office/powerpoint/2010/main" val="254031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descr="Picture Placeholder">
            <a:extLst>
              <a:ext uri="{FF2B5EF4-FFF2-40B4-BE49-F238E27FC236}">
                <a16:creationId xmlns:a16="http://schemas.microsoft.com/office/drawing/2014/main" id="{B6D8D491-92D5-4337-BEB1-FCB3EB42F01F}"/>
              </a:ext>
            </a:extLst>
          </p:cNvPr>
          <p:cNvGrpSpPr/>
          <p:nvPr/>
        </p:nvGrpSpPr>
        <p:grpSpPr>
          <a:xfrm>
            <a:off x="323999" y="323998"/>
            <a:ext cx="4320000" cy="6120000"/>
            <a:chOff x="180000" y="180000"/>
            <a:chExt cx="4330700" cy="6292683"/>
          </a:xfrm>
        </p:grpSpPr>
        <p:sp>
          <p:nvSpPr>
            <p:cNvPr id="74" name="Rectangle 6">
              <a:extLst>
                <a:ext uri="{FF2B5EF4-FFF2-40B4-BE49-F238E27FC236}">
                  <a16:creationId xmlns:a16="http://schemas.microsoft.com/office/drawing/2014/main" id="{B8F9FC5C-E147-4E48-832E-5E7D4F0060C2}"/>
                </a:ext>
                <a:ext uri="{C183D7F6-B498-43B3-948B-1728B52AA6E4}">
                  <adec:decorative xmlns:adec="http://schemas.microsoft.com/office/drawing/2017/decorative" val="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5" name="Rectangle 6">
              <a:extLst>
                <a:ext uri="{FF2B5EF4-FFF2-40B4-BE49-F238E27FC236}">
                  <a16:creationId xmlns:a16="http://schemas.microsoft.com/office/drawing/2014/main" id="{3817EB80-63DB-4AF9-B1C2-7A558E6371C9}"/>
                </a:ext>
                <a:ext uri="{C183D7F6-B498-43B3-948B-1728B52AA6E4}">
                  <adec:decorative xmlns:adec="http://schemas.microsoft.com/office/drawing/2017/decorative" val="1"/>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37" name="Title 36">
            <a:extLst>
              <a:ext uri="{FF2B5EF4-FFF2-40B4-BE49-F238E27FC236}">
                <a16:creationId xmlns:a16="http://schemas.microsoft.com/office/drawing/2014/main" id="{4B1315E4-875E-4E7A-B7C4-CC242E88305E}"/>
              </a:ext>
            </a:extLst>
          </p:cNvPr>
          <p:cNvSpPr>
            <a:spLocks noGrp="1"/>
          </p:cNvSpPr>
          <p:nvPr>
            <p:ph type="title"/>
          </p:nvPr>
        </p:nvSpPr>
        <p:spPr>
          <a:xfrm>
            <a:off x="5111900" y="958815"/>
            <a:ext cx="6660100" cy="432000"/>
          </a:xfrm>
        </p:spPr>
        <p:txBody>
          <a:bodyPr>
            <a:normAutofit fontScale="90000"/>
          </a:bodyPr>
          <a:lstStyle/>
          <a:p>
            <a:r>
              <a:rPr lang="es-MX"/>
              <a:t>¡Siga revisando sus niveles de glucosa!</a:t>
            </a:r>
            <a:endParaRPr lang="es-MX" dirty="0"/>
          </a:p>
        </p:txBody>
      </p:sp>
      <p:sp>
        <p:nvSpPr>
          <p:cNvPr id="41" name="Text Placeholder 40">
            <a:extLst>
              <a:ext uri="{FF2B5EF4-FFF2-40B4-BE49-F238E27FC236}">
                <a16:creationId xmlns:a16="http://schemas.microsoft.com/office/drawing/2014/main" id="{86C7F081-0447-467E-A32F-6B62B2A8E22E}"/>
              </a:ext>
            </a:extLst>
          </p:cNvPr>
          <p:cNvSpPr>
            <a:spLocks noGrp="1"/>
          </p:cNvSpPr>
          <p:nvPr>
            <p:ph type="body" sz="quarter" idx="35"/>
          </p:nvPr>
        </p:nvSpPr>
        <p:spPr/>
        <p:txBody>
          <a:bodyPr vert="horz" lIns="0" tIns="0" rIns="0" bIns="0" rtlCol="0" anchor="t">
            <a:noAutofit/>
          </a:bodyPr>
          <a:lstStyle/>
          <a:p>
            <a:r>
              <a:rPr lang="es-MX" sz="5000"/>
              <a:t>80-100</a:t>
            </a:r>
            <a:endParaRPr lang="es-MX" sz="5000" dirty="0">
              <a:cs typeface="Calibri"/>
            </a:endParaRPr>
          </a:p>
        </p:txBody>
      </p:sp>
      <p:sp>
        <p:nvSpPr>
          <p:cNvPr id="42" name="Text Placeholder 41">
            <a:extLst>
              <a:ext uri="{FF2B5EF4-FFF2-40B4-BE49-F238E27FC236}">
                <a16:creationId xmlns:a16="http://schemas.microsoft.com/office/drawing/2014/main" id="{463E1EDF-5BAC-426A-94B7-55FCD838BEC5}"/>
              </a:ext>
            </a:extLst>
          </p:cNvPr>
          <p:cNvSpPr>
            <a:spLocks noGrp="1"/>
          </p:cNvSpPr>
          <p:nvPr>
            <p:ph type="body" sz="quarter" idx="36"/>
          </p:nvPr>
        </p:nvSpPr>
        <p:spPr>
          <a:xfrm>
            <a:off x="7444937" y="4605832"/>
            <a:ext cx="1980000" cy="720000"/>
          </a:xfrm>
        </p:spPr>
        <p:txBody>
          <a:bodyPr vert="horz" lIns="0" tIns="0" rIns="0" bIns="0" rtlCol="0" anchor="t">
            <a:noAutofit/>
          </a:bodyPr>
          <a:lstStyle/>
          <a:p>
            <a:r>
              <a:rPr lang="es-MX"/>
              <a:t>En la tarde/noche antes de comer</a:t>
            </a:r>
            <a:endParaRPr lang="es-MX" dirty="0"/>
          </a:p>
        </p:txBody>
      </p:sp>
      <p:sp>
        <p:nvSpPr>
          <p:cNvPr id="43" name="Text Placeholder 42">
            <a:extLst>
              <a:ext uri="{FF2B5EF4-FFF2-40B4-BE49-F238E27FC236}">
                <a16:creationId xmlns:a16="http://schemas.microsoft.com/office/drawing/2014/main" id="{D711F734-B3F3-4391-94AE-5D1B79762BB4}"/>
              </a:ext>
            </a:extLst>
          </p:cNvPr>
          <p:cNvSpPr>
            <a:spLocks noGrp="1"/>
          </p:cNvSpPr>
          <p:nvPr>
            <p:ph type="body" sz="quarter" idx="37"/>
          </p:nvPr>
        </p:nvSpPr>
        <p:spPr/>
        <p:txBody>
          <a:bodyPr vert="horz" lIns="0" tIns="0" rIns="0" bIns="0" rtlCol="0" anchor="t">
            <a:noAutofit/>
          </a:bodyPr>
          <a:lstStyle/>
          <a:p>
            <a:r>
              <a:rPr lang="es-MX" sz="5000" noProof="1">
                <a:ea typeface="+mn-lt"/>
                <a:cs typeface="+mn-lt"/>
              </a:rPr>
              <a:t>80-150</a:t>
            </a:r>
            <a:endParaRPr lang="es-MX" sz="5000" dirty="0"/>
          </a:p>
        </p:txBody>
      </p:sp>
      <p:sp>
        <p:nvSpPr>
          <p:cNvPr id="44" name="Text Placeholder 43">
            <a:extLst>
              <a:ext uri="{FF2B5EF4-FFF2-40B4-BE49-F238E27FC236}">
                <a16:creationId xmlns:a16="http://schemas.microsoft.com/office/drawing/2014/main" id="{AF45A5B3-0701-4C27-8200-149553525BF6}"/>
              </a:ext>
            </a:extLst>
          </p:cNvPr>
          <p:cNvSpPr>
            <a:spLocks noGrp="1"/>
          </p:cNvSpPr>
          <p:nvPr>
            <p:ph type="body" sz="quarter" idx="38"/>
          </p:nvPr>
        </p:nvSpPr>
        <p:spPr>
          <a:xfrm>
            <a:off x="9850839" y="4605832"/>
            <a:ext cx="1980000" cy="720000"/>
          </a:xfrm>
        </p:spPr>
        <p:txBody>
          <a:bodyPr vert="horz" lIns="0" tIns="0" rIns="0" bIns="0" rtlCol="0" anchor="t">
            <a:noAutofit/>
          </a:bodyPr>
          <a:lstStyle/>
          <a:p>
            <a:r>
              <a:rPr lang="es-MX"/>
              <a:t>Dos horas despues de comer</a:t>
            </a:r>
            <a:endParaRPr lang="es-MX" dirty="0"/>
          </a:p>
        </p:txBody>
      </p:sp>
      <p:sp>
        <p:nvSpPr>
          <p:cNvPr id="45" name="Text Placeholder 44">
            <a:extLst>
              <a:ext uri="{FF2B5EF4-FFF2-40B4-BE49-F238E27FC236}">
                <a16:creationId xmlns:a16="http://schemas.microsoft.com/office/drawing/2014/main" id="{C3DC4BA8-7AEF-43F5-90F5-037ECABF5CCB}"/>
              </a:ext>
            </a:extLst>
          </p:cNvPr>
          <p:cNvSpPr>
            <a:spLocks noGrp="1"/>
          </p:cNvSpPr>
          <p:nvPr>
            <p:ph type="body" sz="quarter" idx="39"/>
          </p:nvPr>
        </p:nvSpPr>
        <p:spPr/>
        <p:txBody>
          <a:bodyPr vert="horz" lIns="0" tIns="0" rIns="0" bIns="0" rtlCol="0" anchor="t">
            <a:noAutofit/>
          </a:bodyPr>
          <a:lstStyle/>
          <a:p>
            <a:r>
              <a:rPr lang="es-MX" sz="5000"/>
              <a:t>80-200</a:t>
            </a:r>
            <a:endParaRPr lang="es-MX" sz="5000" noProof="1">
              <a:cs typeface="Calibri"/>
            </a:endParaRPr>
          </a:p>
        </p:txBody>
      </p:sp>
      <p:sp>
        <p:nvSpPr>
          <p:cNvPr id="4" name="Text Placeholder 41">
            <a:extLst>
              <a:ext uri="{FF2B5EF4-FFF2-40B4-BE49-F238E27FC236}">
                <a16:creationId xmlns:a16="http://schemas.microsoft.com/office/drawing/2014/main" id="{4980D120-899F-4513-AEFE-5B47E5086DE3}"/>
              </a:ext>
            </a:extLst>
          </p:cNvPr>
          <p:cNvSpPr txBox="1">
            <a:spLocks/>
          </p:cNvSpPr>
          <p:nvPr/>
        </p:nvSpPr>
        <p:spPr>
          <a:xfrm>
            <a:off x="5160818" y="4635936"/>
            <a:ext cx="1980000" cy="7200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t>En ayunas</a:t>
            </a:r>
            <a:endParaRPr lang="es-MX" dirty="0" err="1">
              <a:cs typeface="Calibri"/>
            </a:endParaRPr>
          </a:p>
        </p:txBody>
      </p:sp>
      <p:pic>
        <p:nvPicPr>
          <p:cNvPr id="7" name="Picture Placeholder 6" descr="Top view of crop anonymous female diabetic measuring blood sugar with glucometer over scattered lancets">
            <a:extLst>
              <a:ext uri="{FF2B5EF4-FFF2-40B4-BE49-F238E27FC236}">
                <a16:creationId xmlns:a16="http://schemas.microsoft.com/office/drawing/2014/main" id="{3118FE19-EC1A-2FEB-7E7A-BDFA9156745D}"/>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5951" r="25951"/>
          <a:stretch/>
        </p:blipFill>
        <p:spPr bwMode="auto">
          <a:xfrm>
            <a:off x="99395" y="210904"/>
            <a:ext cx="4680001" cy="6480000"/>
          </a:xfrm>
          <a:prstGeom prst="rect">
            <a:avLst/>
          </a:prstGeom>
          <a:solidFill>
            <a:srgbClr val="FFFFFF"/>
          </a:solidFill>
        </p:spPr>
      </p:pic>
      <p:pic>
        <p:nvPicPr>
          <p:cNvPr id="9" name="Picture 8" descr="Minimalistic brown clock">
            <a:extLst>
              <a:ext uri="{FF2B5EF4-FFF2-40B4-BE49-F238E27FC236}">
                <a16:creationId xmlns:a16="http://schemas.microsoft.com/office/drawing/2014/main" id="{4EE2A6E1-C8AB-A476-F4CC-CBDE36F860BD}"/>
              </a:ext>
            </a:extLst>
          </p:cNvPr>
          <p:cNvPicPr>
            <a:picLocks noChangeAspect="1"/>
          </p:cNvPicPr>
          <p:nvPr/>
        </p:nvPicPr>
        <p:blipFill>
          <a:blip r:embed="rId4"/>
          <a:stretch>
            <a:fillRect/>
          </a:stretch>
        </p:blipFill>
        <p:spPr>
          <a:xfrm>
            <a:off x="5259345" y="2335287"/>
            <a:ext cx="1648497" cy="1236373"/>
          </a:xfrm>
          <a:prstGeom prst="rect">
            <a:avLst/>
          </a:prstGeom>
        </p:spPr>
      </p:pic>
      <p:pic>
        <p:nvPicPr>
          <p:cNvPr id="11" name="Picture 4" descr="Satellite Express, Diabetes, The Meter">
            <a:extLst>
              <a:ext uri="{FF2B5EF4-FFF2-40B4-BE49-F238E27FC236}">
                <a16:creationId xmlns:a16="http://schemas.microsoft.com/office/drawing/2014/main" id="{E6AFDE97-2094-E68E-ABE4-EA636F28E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7346" y="2335287"/>
            <a:ext cx="2010126" cy="13400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ouple, Elderly, Walking, Fall, Trail">
            <a:extLst>
              <a:ext uri="{FF2B5EF4-FFF2-40B4-BE49-F238E27FC236}">
                <a16:creationId xmlns:a16="http://schemas.microsoft.com/office/drawing/2014/main" id="{BA5B8950-B27C-765E-E702-89FCB82906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6235" y="2283430"/>
            <a:ext cx="2014069" cy="134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65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561E45-D239-48CB-84DA-15A9073C9FFC}"/>
              </a:ext>
            </a:extLst>
          </p:cNvPr>
          <p:cNvSpPr>
            <a:spLocks noGrp="1"/>
          </p:cNvSpPr>
          <p:nvPr>
            <p:ph type="title"/>
          </p:nvPr>
        </p:nvSpPr>
        <p:spPr/>
        <p:txBody>
          <a:bodyPr/>
          <a:lstStyle/>
          <a:p>
            <a:r>
              <a:rPr lang="es-MX"/>
              <a:t>Nuestra mente</a:t>
            </a:r>
          </a:p>
        </p:txBody>
      </p:sp>
      <p:sp>
        <p:nvSpPr>
          <p:cNvPr id="10" name="Text Placeholder 9">
            <a:extLst>
              <a:ext uri="{FF2B5EF4-FFF2-40B4-BE49-F238E27FC236}">
                <a16:creationId xmlns:a16="http://schemas.microsoft.com/office/drawing/2014/main" id="{C34F0E55-6DE0-448B-98CD-696690C01991}"/>
              </a:ext>
            </a:extLst>
          </p:cNvPr>
          <p:cNvSpPr>
            <a:spLocks noGrp="1"/>
          </p:cNvSpPr>
          <p:nvPr>
            <p:ph type="body" idx="1"/>
          </p:nvPr>
        </p:nvSpPr>
        <p:spPr>
          <a:xfrm>
            <a:off x="8494800" y="4569167"/>
            <a:ext cx="1908000" cy="334918"/>
          </a:xfrm>
        </p:spPr>
        <p:txBody>
          <a:bodyPr>
            <a:normAutofit/>
          </a:bodyPr>
          <a:lstStyle/>
          <a:p>
            <a:r>
              <a:rPr lang="es-MX"/>
              <a:t>Lectura</a:t>
            </a:r>
          </a:p>
        </p:txBody>
      </p:sp>
      <p:sp>
        <p:nvSpPr>
          <p:cNvPr id="13" name="Text Placeholder 12">
            <a:extLst>
              <a:ext uri="{FF2B5EF4-FFF2-40B4-BE49-F238E27FC236}">
                <a16:creationId xmlns:a16="http://schemas.microsoft.com/office/drawing/2014/main" id="{848E41B0-B40D-4298-B174-8442CFF11C4B}"/>
              </a:ext>
            </a:extLst>
          </p:cNvPr>
          <p:cNvSpPr>
            <a:spLocks noGrp="1"/>
          </p:cNvSpPr>
          <p:nvPr>
            <p:ph type="body" idx="37"/>
          </p:nvPr>
        </p:nvSpPr>
        <p:spPr/>
        <p:txBody>
          <a:bodyPr/>
          <a:lstStyle/>
          <a:p>
            <a:r>
              <a:rPr lang="es-MX"/>
              <a:t>Aprendizaje</a:t>
            </a:r>
          </a:p>
        </p:txBody>
      </p:sp>
      <p:sp>
        <p:nvSpPr>
          <p:cNvPr id="16" name="Text Placeholder 15">
            <a:extLst>
              <a:ext uri="{FF2B5EF4-FFF2-40B4-BE49-F238E27FC236}">
                <a16:creationId xmlns:a16="http://schemas.microsoft.com/office/drawing/2014/main" id="{6F7C7FA4-F4BD-4ADD-82C4-4A233527A29B}"/>
              </a:ext>
            </a:extLst>
          </p:cNvPr>
          <p:cNvSpPr>
            <a:spLocks noGrp="1"/>
          </p:cNvSpPr>
          <p:nvPr>
            <p:ph type="body" idx="41"/>
          </p:nvPr>
        </p:nvSpPr>
        <p:spPr>
          <a:xfrm>
            <a:off x="1918879" y="4540592"/>
            <a:ext cx="1908000" cy="334918"/>
          </a:xfrm>
        </p:spPr>
        <p:txBody>
          <a:bodyPr>
            <a:normAutofit/>
          </a:bodyPr>
          <a:lstStyle/>
          <a:p>
            <a:r>
              <a:rPr lang="es-MX"/>
              <a:t>Juegos </a:t>
            </a:r>
          </a:p>
        </p:txBody>
      </p:sp>
      <p:pic>
        <p:nvPicPr>
          <p:cNvPr id="11" name="Picture 4" descr="Kindle, Ereader, Tablet, E-Reader, Ebook">
            <a:extLst>
              <a:ext uri="{FF2B5EF4-FFF2-40B4-BE49-F238E27FC236}">
                <a16:creationId xmlns:a16="http://schemas.microsoft.com/office/drawing/2014/main" id="{E8B113E6-8CDB-8792-41A4-4892789EF1AC}"/>
              </a:ext>
            </a:extLst>
          </p:cNvPr>
          <p:cNvPicPr>
            <a:picLocks noGrp="1" noChangeAspect="1" noChangeArrowheads="1"/>
          </p:cNvPicPr>
          <p:nvPr>
            <p:ph type="pic" sz="quarter" idx="49"/>
          </p:nvPr>
        </p:nvPicPr>
        <p:blipFill>
          <a:blip r:embed="rId3">
            <a:extLst>
              <a:ext uri="{28A0092B-C50C-407E-A947-70E740481C1C}">
                <a14:useLocalDpi xmlns:a14="http://schemas.microsoft.com/office/drawing/2010/main" val="0"/>
              </a:ext>
            </a:extLst>
          </a:blip>
          <a:srcRect l="16535" r="16535"/>
          <a:stretch>
            <a:fillRect/>
          </a:stretch>
        </p:blipFill>
        <p:spPr bwMode="auto">
          <a:xfrm>
            <a:off x="4657969" y="1613512"/>
            <a:ext cx="367628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7" descr="stress.jpg">
            <a:extLst>
              <a:ext uri="{FF2B5EF4-FFF2-40B4-BE49-F238E27FC236}">
                <a16:creationId xmlns:a16="http://schemas.microsoft.com/office/drawing/2014/main" id="{7FBAB73C-8794-36FC-6F79-967824F93255}"/>
              </a:ext>
            </a:extLst>
          </p:cNvPr>
          <p:cNvPicPr>
            <a:picLocks noGrp="1" noChangeAspect="1"/>
          </p:cNvPicPr>
          <p:nvPr>
            <p:ph type="pic" sz="quarter" idx="50"/>
          </p:nvPr>
        </p:nvPicPr>
        <p:blipFill>
          <a:blip r:embed="rId4"/>
          <a:srcRect l="21875" r="21875"/>
          <a:stretch>
            <a:fillRect/>
          </a:stretch>
        </p:blipFill>
        <p:spPr>
          <a:xfrm>
            <a:off x="1819015" y="1613512"/>
            <a:ext cx="2865863" cy="2743200"/>
          </a:xfrm>
        </p:spPr>
      </p:pic>
      <p:pic>
        <p:nvPicPr>
          <p:cNvPr id="14" name="Picture 2" descr="Reading, Book, Girl, Woman, Sunshine">
            <a:extLst>
              <a:ext uri="{FF2B5EF4-FFF2-40B4-BE49-F238E27FC236}">
                <a16:creationId xmlns:a16="http://schemas.microsoft.com/office/drawing/2014/main" id="{1769C321-B1C9-BFF0-B403-A60C4325C19E}"/>
              </a:ext>
            </a:extLst>
          </p:cNvPr>
          <p:cNvPicPr>
            <a:picLocks noGrp="1" noChangeAspect="1" noChangeArrowheads="1"/>
          </p:cNvPicPr>
          <p:nvPr>
            <p:ph type="pic" sz="quarter" idx="51"/>
          </p:nvPr>
        </p:nvPicPr>
        <p:blipFill>
          <a:blip r:embed="rId5">
            <a:extLst>
              <a:ext uri="{28A0092B-C50C-407E-A947-70E740481C1C}">
                <a14:useLocalDpi xmlns:a14="http://schemas.microsoft.com/office/drawing/2010/main" val="0"/>
              </a:ext>
            </a:extLst>
          </a:blip>
          <a:srcRect l="16667" r="16667"/>
          <a:stretch>
            <a:fillRect/>
          </a:stretch>
        </p:blipFill>
        <p:spPr bwMode="auto">
          <a:xfrm>
            <a:off x="7861608" y="1613512"/>
            <a:ext cx="286586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transition advTm="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wimming, Swimmer, Pool, Race">
            <a:extLst>
              <a:ext uri="{FF2B5EF4-FFF2-40B4-BE49-F238E27FC236}">
                <a16:creationId xmlns:a16="http://schemas.microsoft.com/office/drawing/2014/main" id="{8A5F1637-5B63-2F7B-AF80-A7C50ED0E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136" b="8136"/>
          <a:stretch>
            <a:fillRect/>
          </a:stretch>
        </p:blipFill>
        <p:spPr bwMode="auto">
          <a:xfrm>
            <a:off x="0" y="-1"/>
            <a:ext cx="1219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A1A0A4F-F62B-4411-8D3E-82A00A1F480D}"/>
              </a:ext>
            </a:extLst>
          </p:cNvPr>
          <p:cNvSpPr>
            <a:spLocks noGrp="1"/>
          </p:cNvSpPr>
          <p:nvPr>
            <p:ph type="ctrTitle"/>
          </p:nvPr>
        </p:nvSpPr>
        <p:spPr>
          <a:xfrm>
            <a:off x="581387" y="271909"/>
            <a:ext cx="11274552" cy="1348720"/>
          </a:xfrm>
        </p:spPr>
        <p:txBody>
          <a:bodyPr/>
          <a:lstStyle/>
          <a:p>
            <a:r>
              <a:rPr lang="es-MX" dirty="0"/>
              <a:t>¡Siga siempre mejorando!</a:t>
            </a:r>
          </a:p>
        </p:txBody>
      </p:sp>
    </p:spTree>
    <p:extLst>
      <p:ext uri="{BB962C8B-B14F-4D97-AF65-F5344CB8AC3E}">
        <p14:creationId xmlns:p14="http://schemas.microsoft.com/office/powerpoint/2010/main" val="2026947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s-MX" sz="2500" b="1" dirty="0">
                <a:latin typeface="Tahoma" panose="020B0604030504040204" pitchFamily="34" charset="0"/>
                <a:ea typeface="Tahoma" panose="020B0604030504040204" pitchFamily="34" charset="0"/>
                <a:cs typeface="Tahoma" panose="020B0604030504040204" pitchFamily="34" charset="0"/>
              </a:rPr>
              <a:t>Referencias</a:t>
            </a: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22</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3785652"/>
          </a:xfrm>
          <a:prstGeom prst="rect">
            <a:avLst/>
          </a:prstGeom>
          <a:noFill/>
        </p:spPr>
        <p:txBody>
          <a:bodyPr wrap="square" rtlCol="0">
            <a:spAutoFit/>
          </a:bodyPr>
          <a:lstStyle/>
          <a:p>
            <a:endParaRPr lang="en-US" sz="1600" dirty="0"/>
          </a:p>
          <a:p>
            <a:r>
              <a:rPr lang="en-US" sz="1600" dirty="0"/>
              <a:t>- Amanat, S., Ghahri, S., Dianatinasab, A., Fararouei, M., &amp; Dianatinasab, M. (2020). Exercise and Type 2 Diabetes. Advances in experimental medicine and biology, 1228, 91–105. </a:t>
            </a:r>
          </a:p>
          <a:p>
            <a:endParaRPr lang="en-US" sz="1600" dirty="0"/>
          </a:p>
          <a:p>
            <a:r>
              <a:rPr lang="en-US" sz="1600" dirty="0"/>
              <a:t>- American Diabetes Association (2010). Diagnosis and classification of diabetes mellitus. Diabetes care, 33 Suppl 1(Suppl 1), S62–S69. </a:t>
            </a:r>
          </a:p>
          <a:p>
            <a:endParaRPr lang="en-US" sz="1600" dirty="0"/>
          </a:p>
          <a:p>
            <a:r>
              <a:rPr lang="en-US" sz="1600" dirty="0"/>
              <a:t>- Colberg, S. R., Sigal, R. J., Fernhall, B., Regensteiner, J. G., Blissmer, B. J., Rubin, R. R., Chasan-Taber, L., Albright, A. L., Braun, B., American College of Sports Medicine, &amp; American Diabetes Association (2010). Exercise and type 2 diabetes: the American College of Sports Medicine and the American Diabetes Association: joint position statement. Diabetes care, 33(12), e147–e167. </a:t>
            </a:r>
          </a:p>
          <a:p>
            <a:endParaRPr lang="en-US" sz="1600" dirty="0"/>
          </a:p>
          <a:p>
            <a:r>
              <a:rPr lang="en-US" sz="1600" dirty="0"/>
              <a:t>- Get active! (2022, January 28). Centers for Disease Control and Prevention. https://www.cdc.gov/diabetes/managing/active.html </a:t>
            </a:r>
          </a:p>
          <a:p>
            <a:endParaRPr lang="en-US" sz="1600" dirty="0"/>
          </a:p>
          <a:p>
            <a:r>
              <a:rPr lang="en-US" sz="1600" dirty="0"/>
              <a:t>- Kirwan, J. P., Sacks, J., &amp; Nieuwoudt, S. (2017). The essential role of exercise in the management of type 2 diabetes. Cleveland Clinic journal of medicine, 84(7 Suppl 1), S15–S21. </a:t>
            </a: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4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FC64D7B-57DF-466A-BE46-40C8683F54FB}"/>
              </a:ext>
            </a:extLst>
          </p:cNvPr>
          <p:cNvPicPr>
            <a:picLocks noChangeAspect="1"/>
          </p:cNvPicPr>
          <p:nvPr/>
        </p:nvPicPr>
        <p:blipFill rotWithShape="1">
          <a:blip r:embed="rId3" cstate="print"/>
          <a:srcRect l="15155" r="15151" b="-4"/>
          <a:stretch/>
        </p:blipFill>
        <p:spPr bwMode="auto">
          <a:xfrm>
            <a:off x="2" y="10"/>
            <a:ext cx="3956041" cy="4257356"/>
          </a:xfrm>
          <a:prstGeom prst="rect">
            <a:avLst/>
          </a:prstGeom>
          <a:solidFill>
            <a:schemeClr val="tx1">
              <a:alpha val="70195"/>
            </a:schemeClr>
          </a:solidFill>
        </p:spPr>
      </p:pic>
      <p:sp>
        <p:nvSpPr>
          <p:cNvPr id="15" name="Title 1">
            <a:extLst>
              <a:ext uri="{FF2B5EF4-FFF2-40B4-BE49-F238E27FC236}">
                <a16:creationId xmlns:a16="http://schemas.microsoft.com/office/drawing/2014/main" id="{3E4C3C3C-BD2F-4429-BFA7-FC46F4558BD6}"/>
              </a:ext>
            </a:extLst>
          </p:cNvPr>
          <p:cNvSpPr>
            <a:spLocks noGrp="1"/>
          </p:cNvSpPr>
          <p:nvPr/>
        </p:nvSpPr>
        <p:spPr>
          <a:xfrm>
            <a:off x="1051561" y="4355692"/>
            <a:ext cx="9081065" cy="1616295"/>
          </a:xfrm>
          <a:prstGeom prst="rect">
            <a:avLst/>
          </a:prstGeom>
        </p:spPr>
        <p:txBody>
          <a:bodyPr vert="horz" lIns="91440" tIns="45720" rIns="91440" bIns="45720" rtlCol="0" anchor="b">
            <a:normAutofit/>
          </a:bodyPr>
          <a:lstStyle>
            <a:lvl1pPr algn="l" rtl="0" eaLnBrk="1" latinLnBrk="0" hangingPunct="1">
              <a:spcBef>
                <a:spcPct val="0"/>
              </a:spcBef>
              <a:buNone/>
              <a:defRPr kumimoji="0" lang="en-ZA" sz="3600" kern="1200" dirty="0">
                <a:solidFill>
                  <a:schemeClr val="bg1"/>
                </a:solidFill>
                <a:latin typeface="+mj-lt"/>
                <a:ea typeface="+mj-ea"/>
                <a:cs typeface="+mj-cs"/>
              </a:defRPr>
            </a:lvl1pPr>
          </a:lstStyle>
          <a:p>
            <a:pPr defTabSz="914400" fontAlgn="auto">
              <a:lnSpc>
                <a:spcPct val="80000"/>
              </a:lnSpc>
              <a:spcAft>
                <a:spcPts val="600"/>
              </a:spcAft>
              <a:defRPr/>
            </a:pPr>
            <a:r>
              <a:rPr lang="en-US" sz="5700" b="1" kern="1200" cap="all" baseline="0" dirty="0">
                <a:blipFill dpi="0" rotWithShape="1">
                  <a:blip r:embed="rId4"/>
                  <a:srcRect/>
                  <a:tile tx="6350" ty="-127000" sx="65000" sy="64000" flip="none" algn="tl"/>
                </a:blipFill>
                <a:latin typeface="+mj-lt"/>
                <a:ea typeface="+mj-ea"/>
                <a:cs typeface="+mj-cs"/>
              </a:rPr>
              <a:t>¿CUAL ES LA META?</a:t>
            </a:r>
          </a:p>
        </p:txBody>
      </p:sp>
      <p:pic>
        <p:nvPicPr>
          <p:cNvPr id="14" name="Picture 13">
            <a:extLst>
              <a:ext uri="{FF2B5EF4-FFF2-40B4-BE49-F238E27FC236}">
                <a16:creationId xmlns:a16="http://schemas.microsoft.com/office/drawing/2014/main" id="{5926FD1F-C46D-4D07-8CF4-51BC870ADD50}"/>
              </a:ext>
            </a:extLst>
          </p:cNvPr>
          <p:cNvPicPr>
            <a:picLocks noGrp="1" noChangeAspect="1"/>
          </p:cNvPicPr>
          <p:nvPr/>
        </p:nvPicPr>
        <p:blipFill rotWithShape="1">
          <a:blip r:embed="rId3" cstate="print"/>
          <a:srcRect l="15030" r="15035" b="2"/>
          <a:stretch/>
        </p:blipFill>
        <p:spPr>
          <a:xfrm>
            <a:off x="8211293" y="-10980"/>
            <a:ext cx="3973424" cy="4261094"/>
          </a:xfrm>
          <a:prstGeom prst="rect">
            <a:avLst/>
          </a:prstGeom>
          <a:solidFill>
            <a:schemeClr val="tx1">
              <a:alpha val="70195"/>
            </a:schemeClr>
          </a:solidFill>
        </p:spPr>
      </p:pic>
      <p:sp>
        <p:nvSpPr>
          <p:cNvPr id="16" name="Text Placeholder 33">
            <a:extLst>
              <a:ext uri="{FF2B5EF4-FFF2-40B4-BE49-F238E27FC236}">
                <a16:creationId xmlns:a16="http://schemas.microsoft.com/office/drawing/2014/main" id="{5481639B-AD0B-41F4-B10A-5C7368902DE1}"/>
              </a:ext>
            </a:extLst>
          </p:cNvPr>
          <p:cNvSpPr>
            <a:spLocks noGrp="1"/>
          </p:cNvSpPr>
          <p:nvPr/>
        </p:nvSpPr>
        <p:spPr>
          <a:xfrm>
            <a:off x="8335541" y="413364"/>
            <a:ext cx="3627857" cy="3771777"/>
          </a:xfrm>
          <a:prstGeom prst="rect">
            <a:avLst/>
          </a:prstGeom>
        </p:spPr>
        <p:txBody>
          <a:bodyPr vert="horz" anchor="t">
            <a:normAutofit/>
          </a:bodyPr>
          <a:lstStyle>
            <a:lvl1pPr marL="0" indent="0" algn="ctr" rtl="0" eaLnBrk="1" latinLnBrk="0" hangingPunct="1">
              <a:spcBef>
                <a:spcPct val="20000"/>
              </a:spcBef>
              <a:buClr>
                <a:schemeClr val="accent1"/>
              </a:buClr>
              <a:buSzPct val="80000"/>
              <a:buFont typeface="Arial" panose="020B0604020202020204" pitchFamily="34" charset="0"/>
              <a:buNone/>
              <a:defRPr kumimoji="0" sz="1800" kern="1200">
                <a:solidFill>
                  <a:schemeClr val="tx1">
                    <a:lumMod val="75000"/>
                    <a:lumOff val="25000"/>
                  </a:schemeClr>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eaLnBrk="1" fontAlgn="auto" hangingPunct="1">
              <a:lnSpc>
                <a:spcPct val="90000"/>
              </a:lnSpc>
              <a:spcAft>
                <a:spcPts val="0"/>
              </a:spcAft>
              <a:defRPr/>
            </a:pPr>
            <a:r>
              <a:rPr lang="en-US" sz="3500" dirty="0">
                <a:solidFill>
                  <a:srgbClr val="000000"/>
                </a:solidFill>
              </a:rPr>
              <a:t>MAYOR DE 65 AÑOS</a:t>
            </a:r>
          </a:p>
          <a:p>
            <a:pPr>
              <a:lnSpc>
                <a:spcPct val="90000"/>
              </a:lnSpc>
              <a:spcAft>
                <a:spcPts val="0"/>
              </a:spcAft>
              <a:defRPr/>
            </a:pPr>
            <a:endParaRPr lang="en-US" sz="3500" dirty="0">
              <a:solidFill>
                <a:srgbClr val="000000"/>
              </a:solidFill>
            </a:endParaRPr>
          </a:p>
          <a:p>
            <a:pPr>
              <a:lnSpc>
                <a:spcPct val="90000"/>
              </a:lnSpc>
              <a:spcAft>
                <a:spcPts val="0"/>
              </a:spcAft>
              <a:defRPr/>
            </a:pPr>
            <a:endParaRPr lang="en-US" sz="3500" dirty="0">
              <a:solidFill>
                <a:srgbClr val="000000"/>
              </a:solidFill>
            </a:endParaRPr>
          </a:p>
          <a:p>
            <a:pPr>
              <a:lnSpc>
                <a:spcPct val="90000"/>
              </a:lnSpc>
              <a:spcAft>
                <a:spcPts val="0"/>
              </a:spcAft>
              <a:defRPr/>
            </a:pPr>
            <a:endParaRPr lang="en-US" sz="3500" dirty="0">
              <a:solidFill>
                <a:srgbClr val="000000"/>
              </a:solidFill>
            </a:endParaRPr>
          </a:p>
          <a:p>
            <a:pPr>
              <a:lnSpc>
                <a:spcPct val="90000"/>
              </a:lnSpc>
              <a:spcAft>
                <a:spcPts val="0"/>
              </a:spcAft>
              <a:defRPr/>
            </a:pPr>
            <a:r>
              <a:rPr lang="en-US" sz="5500" dirty="0">
                <a:solidFill>
                  <a:srgbClr val="000000"/>
                </a:solidFill>
              </a:rPr>
              <a:t>7.5</a:t>
            </a:r>
          </a:p>
        </p:txBody>
      </p:sp>
      <p:sp>
        <p:nvSpPr>
          <p:cNvPr id="41" name="Text Placeholder 33">
            <a:extLst>
              <a:ext uri="{FF2B5EF4-FFF2-40B4-BE49-F238E27FC236}">
                <a16:creationId xmlns:a16="http://schemas.microsoft.com/office/drawing/2014/main" id="{FAA02A32-68F6-4E11-B5A8-24DFE517CE45}"/>
              </a:ext>
            </a:extLst>
          </p:cNvPr>
          <p:cNvSpPr>
            <a:spLocks noGrp="1"/>
          </p:cNvSpPr>
          <p:nvPr/>
        </p:nvSpPr>
        <p:spPr>
          <a:xfrm>
            <a:off x="100078" y="526251"/>
            <a:ext cx="3627857" cy="3658888"/>
          </a:xfrm>
          <a:prstGeom prst="rect">
            <a:avLst/>
          </a:prstGeom>
        </p:spPr>
        <p:txBody>
          <a:bodyPr vert="horz" anchor="t">
            <a:normAutofit lnSpcReduction="10000"/>
          </a:bodyPr>
          <a:lstStyle>
            <a:lvl1pPr marL="0" indent="0" algn="ctr" rtl="0" eaLnBrk="1" latinLnBrk="0" hangingPunct="1">
              <a:spcBef>
                <a:spcPct val="20000"/>
              </a:spcBef>
              <a:buClr>
                <a:schemeClr val="accent1"/>
              </a:buClr>
              <a:buSzPct val="80000"/>
              <a:buFont typeface="Arial" panose="020B0604020202020204" pitchFamily="34" charset="0"/>
              <a:buNone/>
              <a:defRPr kumimoji="0" sz="1800" kern="1200">
                <a:solidFill>
                  <a:schemeClr val="tx1">
                    <a:lumMod val="75000"/>
                    <a:lumOff val="25000"/>
                  </a:schemeClr>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eaLnBrk="1" fontAlgn="auto" hangingPunct="1">
              <a:lnSpc>
                <a:spcPct val="90000"/>
              </a:lnSpc>
              <a:spcAft>
                <a:spcPts val="0"/>
              </a:spcAft>
              <a:defRPr/>
            </a:pPr>
            <a:r>
              <a:rPr lang="en-US" sz="3500" dirty="0">
                <a:solidFill>
                  <a:srgbClr val="000000"/>
                </a:solidFill>
              </a:rPr>
              <a:t>MENOR DE 65 AÑOS</a:t>
            </a:r>
          </a:p>
          <a:p>
            <a:pPr>
              <a:lnSpc>
                <a:spcPct val="90000"/>
              </a:lnSpc>
              <a:spcAft>
                <a:spcPts val="0"/>
              </a:spcAft>
              <a:defRPr/>
            </a:pPr>
            <a:endParaRPr lang="en-US" sz="3500" dirty="0">
              <a:solidFill>
                <a:srgbClr val="000000"/>
              </a:solidFill>
            </a:endParaRPr>
          </a:p>
          <a:p>
            <a:pPr>
              <a:lnSpc>
                <a:spcPct val="90000"/>
              </a:lnSpc>
              <a:spcAft>
                <a:spcPts val="0"/>
              </a:spcAft>
              <a:defRPr/>
            </a:pPr>
            <a:endParaRPr lang="en-US" sz="5000" dirty="0">
              <a:solidFill>
                <a:srgbClr val="000000"/>
              </a:solidFill>
            </a:endParaRPr>
          </a:p>
          <a:p>
            <a:pPr>
              <a:lnSpc>
                <a:spcPct val="90000"/>
              </a:lnSpc>
              <a:spcAft>
                <a:spcPts val="0"/>
              </a:spcAft>
              <a:defRPr/>
            </a:pPr>
            <a:endParaRPr lang="en-US" sz="3500" dirty="0">
              <a:solidFill>
                <a:srgbClr val="000000"/>
              </a:solidFill>
            </a:endParaRPr>
          </a:p>
          <a:p>
            <a:pPr>
              <a:lnSpc>
                <a:spcPct val="90000"/>
              </a:lnSpc>
              <a:spcAft>
                <a:spcPts val="0"/>
              </a:spcAft>
              <a:defRPr/>
            </a:pPr>
            <a:r>
              <a:rPr lang="en-US" sz="5500" dirty="0">
                <a:solidFill>
                  <a:srgbClr val="000000"/>
                </a:solidFill>
              </a:rPr>
              <a:t>7.0</a:t>
            </a:r>
          </a:p>
        </p:txBody>
      </p:sp>
      <p:pic>
        <p:nvPicPr>
          <p:cNvPr id="2" name="Picture 2" descr="Fitness, Dumbbell, Vegetables, Exercises">
            <a:extLst>
              <a:ext uri="{FF2B5EF4-FFF2-40B4-BE49-F238E27FC236}">
                <a16:creationId xmlns:a16="http://schemas.microsoft.com/office/drawing/2014/main" id="{3BEC9CF2-9303-8C72-A1CD-8C30873D8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420" y="681676"/>
            <a:ext cx="4230585" cy="28203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4"/>
          <p:cNvSpPr>
            <a:spLocks noGrp="1"/>
          </p:cNvSpPr>
          <p:nvPr>
            <p:ph type="title"/>
          </p:nvPr>
        </p:nvSpPr>
        <p:spPr/>
        <p:txBody>
          <a:bodyPr>
            <a:normAutofit fontScale="90000"/>
          </a:bodyPr>
          <a:lstStyle/>
          <a:p>
            <a:pPr eaLnBrk="1" fontAlgn="auto" hangingPunct="1">
              <a:spcAft>
                <a:spcPts val="0"/>
              </a:spcAft>
              <a:defRPr/>
            </a:pPr>
            <a:br>
              <a:rPr lang="en-US">
                <a:ea typeface="ＭＳ Ｐゴシック" pitchFamily="34" charset="-128"/>
              </a:rPr>
            </a:br>
            <a:endParaRPr lang="en-US">
              <a:ea typeface="ＭＳ Ｐゴシック" pitchFamily="34" charset="-128"/>
            </a:endParaRPr>
          </a:p>
        </p:txBody>
      </p:sp>
      <p:sp>
        <p:nvSpPr>
          <p:cNvPr id="40963" name="Content Placeholder 2"/>
          <p:cNvSpPr>
            <a:spLocks noGrp="1"/>
          </p:cNvSpPr>
          <p:nvPr>
            <p:ph idx="1"/>
          </p:nvPr>
        </p:nvSpPr>
        <p:spPr/>
        <p:txBody>
          <a:bodyPr/>
          <a:lstStyle/>
          <a:p>
            <a:pPr eaLnBrk="1" hangingPunct="1">
              <a:buFont typeface="Arial" pitchFamily="34" charset="0"/>
              <a:buNone/>
            </a:pPr>
            <a:endParaRPr lang="en-US" dirty="0">
              <a:ea typeface="ＭＳ Ｐゴシック" pitchFamily="34" charset="-128"/>
            </a:endParaRPr>
          </a:p>
          <a:p>
            <a:pPr eaLnBrk="1" hangingPunct="1">
              <a:buFont typeface="Arial" pitchFamily="34" charset="0"/>
              <a:buNone/>
            </a:pPr>
            <a:endParaRPr lang="en-US" dirty="0">
              <a:ea typeface="ＭＳ Ｐゴシック" pitchFamily="34" charset="-128"/>
            </a:endParaRPr>
          </a:p>
        </p:txBody>
      </p:sp>
      <p:sp>
        <p:nvSpPr>
          <p:cNvPr id="6" name="Rectangle 5"/>
          <p:cNvSpPr/>
          <p:nvPr/>
        </p:nvSpPr>
        <p:spPr bwMode="gray">
          <a:xfrm>
            <a:off x="685800" y="228600"/>
            <a:ext cx="10896600" cy="64008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7500" b="1" dirty="0">
                <a:solidFill>
                  <a:schemeClr val="accent3">
                    <a:lumMod val="50000"/>
                  </a:schemeClr>
                </a:solidFill>
              </a:rPr>
              <a:t>				 </a:t>
            </a:r>
            <a:r>
              <a:rPr lang="es-MX" sz="7500" b="1" dirty="0">
                <a:solidFill>
                  <a:schemeClr val="bg1">
                    <a:lumMod val="75000"/>
                    <a:lumOff val="25000"/>
                  </a:schemeClr>
                </a:solidFill>
              </a:rPr>
              <a:t>Presión Arterial</a:t>
            </a:r>
          </a:p>
          <a:p>
            <a:pPr>
              <a:defRPr/>
            </a:pPr>
            <a:r>
              <a:rPr lang="es-MX" sz="7500" b="1" dirty="0">
                <a:solidFill>
                  <a:schemeClr val="bg1">
                    <a:lumMod val="75000"/>
                    <a:lumOff val="25000"/>
                  </a:schemeClr>
                </a:solidFill>
              </a:rPr>
              <a:t>							</a:t>
            </a:r>
          </a:p>
          <a:p>
            <a:pPr>
              <a:defRPr/>
            </a:pPr>
            <a:r>
              <a:rPr lang="es-MX" sz="7500" b="1" dirty="0">
                <a:solidFill>
                  <a:schemeClr val="bg1">
                    <a:lumMod val="75000"/>
                    <a:lumOff val="25000"/>
                  </a:schemeClr>
                </a:solidFill>
              </a:rPr>
              <a:t>							</a:t>
            </a:r>
            <a:r>
              <a:rPr lang="es-MX" sz="6000" b="1" dirty="0">
                <a:solidFill>
                  <a:schemeClr val="bg1"/>
                </a:solidFill>
              </a:rPr>
              <a:t>Meta:  </a:t>
            </a:r>
            <a:endParaRPr lang="es-MX" sz="6000" b="1" dirty="0">
              <a:solidFill>
                <a:schemeClr val="bg1"/>
              </a:solidFill>
              <a:cs typeface="Calibri"/>
            </a:endParaRPr>
          </a:p>
          <a:p>
            <a:pPr algn="r">
              <a:defRPr/>
            </a:pPr>
            <a:r>
              <a:rPr lang="es-MX" sz="6000" b="1" dirty="0">
                <a:solidFill>
                  <a:schemeClr val="bg1"/>
                </a:solidFill>
              </a:rPr>
              <a:t>Menos de 140/90</a:t>
            </a:r>
            <a:endParaRPr lang="es-MX" sz="6000" b="1" dirty="0">
              <a:solidFill>
                <a:schemeClr val="bg1"/>
              </a:solidFill>
              <a:cs typeface="Calibri"/>
            </a:endParaRPr>
          </a:p>
        </p:txBody>
      </p:sp>
      <p:pic>
        <p:nvPicPr>
          <p:cNvPr id="27650" name="Picture 2" descr="Blood pressure chart"/>
          <p:cNvPicPr>
            <a:picLocks noChangeAspect="1" noChangeArrowheads="1"/>
          </p:cNvPicPr>
          <p:nvPr/>
        </p:nvPicPr>
        <p:blipFill>
          <a:blip r:embed="rId3" cstate="print"/>
          <a:srcRect/>
          <a:stretch>
            <a:fillRect/>
          </a:stretch>
        </p:blipFill>
        <p:spPr bwMode="auto">
          <a:xfrm>
            <a:off x="685800" y="609600"/>
            <a:ext cx="4572000" cy="5989638"/>
          </a:xfrm>
          <a:prstGeom prst="rect">
            <a:avLst/>
          </a:prstGeom>
          <a:noFill/>
        </p:spPr>
      </p:pic>
      <p:cxnSp>
        <p:nvCxnSpPr>
          <p:cNvPr id="8" name="Straight Connector 7">
            <a:extLst>
              <a:ext uri="{FF2B5EF4-FFF2-40B4-BE49-F238E27FC236}">
                <a16:creationId xmlns:a16="http://schemas.microsoft.com/office/drawing/2014/main" id="{5F4C8A63-F9E3-41F6-B725-B846F2010334}"/>
              </a:ext>
              <a:ext uri="{C183D7F6-B498-43B3-948B-1728B52AA6E4}">
                <adec:decorative xmlns:adec="http://schemas.microsoft.com/office/drawing/2017/decorative" val="1"/>
              </a:ext>
            </a:extLst>
          </p:cNvPr>
          <p:cNvCxnSpPr>
            <a:cxnSpLocks/>
          </p:cNvCxnSpPr>
          <p:nvPr/>
        </p:nvCxnSpPr>
        <p:spPr bwMode="gray">
          <a:xfrm>
            <a:off x="5334000" y="3124200"/>
            <a:ext cx="58674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Worm's eye view of the feet of a person running on the road">
            <a:extLst>
              <a:ext uri="{FF2B5EF4-FFF2-40B4-BE49-F238E27FC236}">
                <a16:creationId xmlns:a16="http://schemas.microsoft.com/office/drawing/2014/main" id="{9AE1BF13-2790-69E4-A02C-BEFC0F20602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1"/>
            <a:ext cx="12162841" cy="6858001"/>
          </a:xfrm>
          <a:prstGeom prst="rect">
            <a:avLst/>
          </a:prstGeom>
        </p:spPr>
      </p:pic>
      <p:sp>
        <p:nvSpPr>
          <p:cNvPr id="5" name="Title 4">
            <a:extLst>
              <a:ext uri="{FF2B5EF4-FFF2-40B4-BE49-F238E27FC236}">
                <a16:creationId xmlns:a16="http://schemas.microsoft.com/office/drawing/2014/main" id="{22CD4052-CA5C-4234-B1F4-5ADAACA35D45}"/>
              </a:ext>
            </a:extLst>
          </p:cNvPr>
          <p:cNvSpPr>
            <a:spLocks noGrp="1"/>
          </p:cNvSpPr>
          <p:nvPr>
            <p:ph type="title"/>
          </p:nvPr>
        </p:nvSpPr>
        <p:spPr>
          <a:xfrm>
            <a:off x="163512" y="354301"/>
            <a:ext cx="5922963" cy="893474"/>
          </a:xfrm>
        </p:spPr>
        <p:txBody>
          <a:bodyPr/>
          <a:lstStyle/>
          <a:p>
            <a:r>
              <a:rPr lang="es-MX" dirty="0"/>
              <a:t>Actividad Física</a:t>
            </a:r>
          </a:p>
        </p:txBody>
      </p:sp>
    </p:spTree>
    <p:extLst>
      <p:ext uri="{BB962C8B-B14F-4D97-AF65-F5344CB8AC3E}">
        <p14:creationId xmlns:p14="http://schemas.microsoft.com/office/powerpoint/2010/main" val="400959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metalware, nail, plastic&#10;&#10;Description automatically generated">
            <a:extLst>
              <a:ext uri="{FF2B5EF4-FFF2-40B4-BE49-F238E27FC236}">
                <a16:creationId xmlns:a16="http://schemas.microsoft.com/office/drawing/2014/main" id="{CC8441E1-29DD-0EC5-3CE2-4672438A10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857A532A-AC60-0409-3C28-350831920649}"/>
              </a:ext>
            </a:extLst>
          </p:cNvPr>
          <p:cNvSpPr>
            <a:spLocks noGrp="1"/>
          </p:cNvSpPr>
          <p:nvPr>
            <p:ph type="title"/>
          </p:nvPr>
        </p:nvSpPr>
        <p:spPr>
          <a:xfrm>
            <a:off x="1143000" y="444584"/>
            <a:ext cx="8686799" cy="1650916"/>
          </a:xfrm>
        </p:spPr>
        <p:txBody>
          <a:bodyPr>
            <a:noAutofit/>
          </a:bodyPr>
          <a:lstStyle/>
          <a:p>
            <a:r>
              <a:rPr lang="es-MX" sz="4500" b="0" dirty="0"/>
              <a:t>¡Pero no tengo tiempo!...</a:t>
            </a:r>
            <a:br>
              <a:rPr lang="es-MX" sz="4500" dirty="0"/>
            </a:br>
            <a:r>
              <a:rPr lang="es-MX" sz="4500" b="0" dirty="0"/>
              <a:t>¡Es muy difícil!...</a:t>
            </a:r>
            <a:endParaRPr lang="es-MX" sz="4500" dirty="0"/>
          </a:p>
        </p:txBody>
      </p:sp>
      <p:sp>
        <p:nvSpPr>
          <p:cNvPr id="10" name="Slide Number Placeholder 5">
            <a:extLst>
              <a:ext uri="{FF2B5EF4-FFF2-40B4-BE49-F238E27FC236}">
                <a16:creationId xmlns:a16="http://schemas.microsoft.com/office/drawing/2014/main" id="{E312C485-28E8-2518-2EE4-2BECD10FF36D}"/>
              </a:ext>
            </a:extLst>
          </p:cNvPr>
          <p:cNvSpPr>
            <a:spLocks noGrp="1"/>
          </p:cNvSpPr>
          <p:nvPr>
            <p:ph type="sldNum" sz="quarter" idx="12"/>
          </p:nvPr>
        </p:nvSpPr>
        <p:spPr>
          <a:xfrm>
            <a:off x="641478" y="6057923"/>
            <a:ext cx="394063" cy="234000"/>
          </a:xfrm>
        </p:spPr>
        <p:txBody>
          <a:bodyPr/>
          <a:lstStyle/>
          <a:p>
            <a:fld id="{3CE5352E-9B9F-4EDC-8769-7FA3D3F814C7}" type="slidenum">
              <a:rPr lang="en-US" smtClean="0"/>
              <a:pPr/>
              <a:t>6</a:t>
            </a:fld>
            <a:endParaRPr lang="en-US" dirty="0"/>
          </a:p>
        </p:txBody>
      </p:sp>
    </p:spTree>
    <p:extLst>
      <p:ext uri="{BB962C8B-B14F-4D97-AF65-F5344CB8AC3E}">
        <p14:creationId xmlns:p14="http://schemas.microsoft.com/office/powerpoint/2010/main" val="49483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DDC2-29D0-4966-B14C-A8992AE59BA4}"/>
              </a:ext>
            </a:extLst>
          </p:cNvPr>
          <p:cNvSpPr>
            <a:spLocks noGrp="1"/>
          </p:cNvSpPr>
          <p:nvPr>
            <p:ph type="title"/>
          </p:nvPr>
        </p:nvSpPr>
        <p:spPr>
          <a:xfrm>
            <a:off x="7203688" y="1694985"/>
            <a:ext cx="4106737" cy="3124665"/>
          </a:xfrm>
        </p:spPr>
        <p:txBody>
          <a:bodyPr>
            <a:noAutofit/>
          </a:bodyPr>
          <a:lstStyle/>
          <a:p>
            <a:r>
              <a:rPr lang="es-MX" sz="6500" dirty="0"/>
              <a:t>El ejercicio  puede ser</a:t>
            </a:r>
            <a:br>
              <a:rPr lang="es-MX" sz="6500" dirty="0"/>
            </a:br>
            <a:r>
              <a:rPr lang="es-MX" sz="6500" dirty="0"/>
              <a:t>divertido…</a:t>
            </a:r>
          </a:p>
        </p:txBody>
      </p:sp>
      <p:pic>
        <p:nvPicPr>
          <p:cNvPr id="6" name="Picture 2" descr="Exercise, Relax, Betterlife, Man">
            <a:extLst>
              <a:ext uri="{FF2B5EF4-FFF2-40B4-BE49-F238E27FC236}">
                <a16:creationId xmlns:a16="http://schemas.microsoft.com/office/drawing/2014/main" id="{1F917CFC-7A42-01C5-E2DA-7550409154BB}"/>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bwMode="auto">
          <a:xfrm>
            <a:off x="-1" y="0"/>
            <a:ext cx="64872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14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D9FF-3426-461D-B315-98BB5ED81070}"/>
              </a:ext>
            </a:extLst>
          </p:cNvPr>
          <p:cNvSpPr>
            <a:spLocks noGrp="1"/>
          </p:cNvSpPr>
          <p:nvPr>
            <p:ph type="title"/>
          </p:nvPr>
        </p:nvSpPr>
        <p:spPr/>
        <p:txBody>
          <a:bodyPr/>
          <a:lstStyle/>
          <a:p>
            <a:r>
              <a:rPr lang="es-MX"/>
              <a:t>Ejercicio completo</a:t>
            </a:r>
          </a:p>
        </p:txBody>
      </p:sp>
      <p:sp>
        <p:nvSpPr>
          <p:cNvPr id="8" name="Text Placeholder 7">
            <a:extLst>
              <a:ext uri="{FF2B5EF4-FFF2-40B4-BE49-F238E27FC236}">
                <a16:creationId xmlns:a16="http://schemas.microsoft.com/office/drawing/2014/main" id="{F81D8CC4-1BDD-45D6-9EF7-1FD08429B489}"/>
              </a:ext>
            </a:extLst>
          </p:cNvPr>
          <p:cNvSpPr>
            <a:spLocks noGrp="1"/>
          </p:cNvSpPr>
          <p:nvPr>
            <p:ph type="body" idx="1"/>
          </p:nvPr>
        </p:nvSpPr>
        <p:spPr/>
        <p:txBody>
          <a:bodyPr/>
          <a:lstStyle/>
          <a:p>
            <a:r>
              <a:rPr lang="es-MX"/>
              <a:t>Aeróbico</a:t>
            </a:r>
          </a:p>
        </p:txBody>
      </p:sp>
      <p:sp>
        <p:nvSpPr>
          <p:cNvPr id="12" name="Text Placeholder 11">
            <a:extLst>
              <a:ext uri="{FF2B5EF4-FFF2-40B4-BE49-F238E27FC236}">
                <a16:creationId xmlns:a16="http://schemas.microsoft.com/office/drawing/2014/main" id="{1C8C70E9-4290-47B5-8797-A53FC5C668B5}"/>
              </a:ext>
            </a:extLst>
          </p:cNvPr>
          <p:cNvSpPr>
            <a:spLocks noGrp="1"/>
          </p:cNvSpPr>
          <p:nvPr>
            <p:ph type="body" idx="30"/>
          </p:nvPr>
        </p:nvSpPr>
        <p:spPr/>
        <p:txBody>
          <a:bodyPr/>
          <a:lstStyle/>
          <a:p>
            <a:r>
              <a:rPr lang="es-MX"/>
              <a:t>Pesas/Resistencia</a:t>
            </a:r>
          </a:p>
        </p:txBody>
      </p:sp>
      <p:sp>
        <p:nvSpPr>
          <p:cNvPr id="10" name="Text Placeholder 9">
            <a:extLst>
              <a:ext uri="{FF2B5EF4-FFF2-40B4-BE49-F238E27FC236}">
                <a16:creationId xmlns:a16="http://schemas.microsoft.com/office/drawing/2014/main" id="{0ABDC923-01AE-453C-9C68-C6F1C0247C3A}"/>
              </a:ext>
            </a:extLst>
          </p:cNvPr>
          <p:cNvSpPr>
            <a:spLocks noGrp="1"/>
          </p:cNvSpPr>
          <p:nvPr>
            <p:ph type="body" idx="27"/>
          </p:nvPr>
        </p:nvSpPr>
        <p:spPr/>
        <p:txBody>
          <a:bodyPr/>
          <a:lstStyle/>
          <a:p>
            <a:r>
              <a:rPr lang="es-MX"/>
              <a:t>Estiramiento</a:t>
            </a:r>
          </a:p>
        </p:txBody>
      </p:sp>
      <p:pic>
        <p:nvPicPr>
          <p:cNvPr id="30" name="Picture 29" descr="exercise 6.jpg"/>
          <p:cNvPicPr>
            <a:picLocks noChangeAspect="1"/>
          </p:cNvPicPr>
          <p:nvPr/>
        </p:nvPicPr>
        <p:blipFill>
          <a:blip r:embed="rId3"/>
          <a:stretch>
            <a:fillRect/>
          </a:stretch>
        </p:blipFill>
        <p:spPr>
          <a:xfrm>
            <a:off x="7976746" y="3305175"/>
            <a:ext cx="3756189" cy="2495550"/>
          </a:xfrm>
          <a:prstGeom prst="rect">
            <a:avLst/>
          </a:prstGeom>
        </p:spPr>
      </p:pic>
      <p:pic>
        <p:nvPicPr>
          <p:cNvPr id="3" name="Picture 4" descr="Gym, Fitness, Treadmill, Workout">
            <a:extLst>
              <a:ext uri="{FF2B5EF4-FFF2-40B4-BE49-F238E27FC236}">
                <a16:creationId xmlns:a16="http://schemas.microsoft.com/office/drawing/2014/main" id="{F9FC7F98-F9E9-2F4E-785A-2714FA6DF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1" y="3568528"/>
            <a:ext cx="3415353" cy="2641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bs, Active, Arms, Athletic, Band">
            <a:extLst>
              <a:ext uri="{FF2B5EF4-FFF2-40B4-BE49-F238E27FC236}">
                <a16:creationId xmlns:a16="http://schemas.microsoft.com/office/drawing/2014/main" id="{0D752569-68AD-6F60-676A-3C773E6F1D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117" y="3457504"/>
            <a:ext cx="3415354" cy="264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ailor's dummy">
            <a:extLst>
              <a:ext uri="{FF2B5EF4-FFF2-40B4-BE49-F238E27FC236}">
                <a16:creationId xmlns:a16="http://schemas.microsoft.com/office/drawing/2014/main" id="{D11F4D22-66FA-427F-8D2E-245BB0F80755}"/>
              </a:ext>
            </a:extLst>
          </p:cNvPr>
          <p:cNvPicPr>
            <a:picLocks noGrp="1" noChangeAspect="1"/>
          </p:cNvPicPr>
          <p:nvPr>
            <p:ph type="pic" sz="quarter" idx="13"/>
          </p:nvPr>
        </p:nvPicPr>
        <p:blipFill>
          <a:blip r:embed="rId3"/>
          <a:stretch>
            <a:fillRect/>
          </a:stretch>
        </p:blipFill>
        <p:spPr>
          <a:xfrm>
            <a:off x="0" y="-1"/>
            <a:ext cx="12192000" cy="7000875"/>
          </a:xfrm>
        </p:spPr>
      </p:pic>
      <p:sp>
        <p:nvSpPr>
          <p:cNvPr id="5" name="Title 4">
            <a:extLst>
              <a:ext uri="{FF2B5EF4-FFF2-40B4-BE49-F238E27FC236}">
                <a16:creationId xmlns:a16="http://schemas.microsoft.com/office/drawing/2014/main" id="{22CD4052-CA5C-4234-B1F4-5ADAACA35D45}"/>
              </a:ext>
            </a:extLst>
          </p:cNvPr>
          <p:cNvSpPr>
            <a:spLocks noGrp="1"/>
          </p:cNvSpPr>
          <p:nvPr>
            <p:ph type="title"/>
          </p:nvPr>
        </p:nvSpPr>
        <p:spPr>
          <a:xfrm>
            <a:off x="163512" y="354301"/>
            <a:ext cx="5922963" cy="893474"/>
          </a:xfrm>
        </p:spPr>
        <p:txBody>
          <a:bodyPr/>
          <a:lstStyle/>
          <a:p>
            <a:r>
              <a:rPr lang="es-MX" dirty="0"/>
              <a:t>Aeróbicos</a:t>
            </a:r>
          </a:p>
        </p:txBody>
      </p:sp>
    </p:spTree>
    <p:extLst>
      <p:ext uri="{BB962C8B-B14F-4D97-AF65-F5344CB8AC3E}">
        <p14:creationId xmlns:p14="http://schemas.microsoft.com/office/powerpoint/2010/main" val="2540316363"/>
      </p:ext>
    </p:extLst>
  </p:cSld>
  <p:clrMapOvr>
    <a:masterClrMapping/>
  </p:clrMapOvr>
</p:sld>
</file>

<file path=ppt/theme/theme1.xml><?xml version="1.0" encoding="utf-8"?>
<a:theme xmlns:a="http://schemas.openxmlformats.org/drawingml/2006/main" name="tf33850888">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850888_Retail pitch deck_RVA_v4" id="{8F2882B0-1BFE-4293-BF1B-5E9F7535F411}" vid="{2736E5B9-BA7A-4750-88E9-E7AE6A3F07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A47430-C725-4DCD-9053-3498D56D7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17391F-2502-4070-B520-AB23643635E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4BED453-9FB1-4982-A2CE-02B1DAF46A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tf33850888</Template>
  <TotalTime>0</TotalTime>
  <Words>4224</Words>
  <Application>Microsoft Office PowerPoint</Application>
  <PresentationFormat>Widescreen</PresentationFormat>
  <Paragraphs>260</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Tahoma</vt:lpstr>
      <vt:lpstr>Times New Roman</vt:lpstr>
      <vt:lpstr>Wingdings</vt:lpstr>
      <vt:lpstr>tf33850888</vt:lpstr>
      <vt:lpstr>PowerPoint Presentation</vt:lpstr>
      <vt:lpstr>¡Siga revisando sus niveles de glucosa!</vt:lpstr>
      <vt:lpstr>PowerPoint Presentation</vt:lpstr>
      <vt:lpstr> </vt:lpstr>
      <vt:lpstr>Actividad Física</vt:lpstr>
      <vt:lpstr>¡Pero no tengo tiempo!... ¡Es muy difícil!...</vt:lpstr>
      <vt:lpstr>El ejercicio  puede ser divertido…</vt:lpstr>
      <vt:lpstr>Ejercicio completo</vt:lpstr>
      <vt:lpstr>Aeróbicos</vt:lpstr>
      <vt:lpstr>¿Para qué?</vt:lpstr>
      <vt:lpstr>PowerPoint Presentation</vt:lpstr>
      <vt:lpstr>PERO…. ¡Cuidado con premiarse!</vt:lpstr>
      <vt:lpstr>Pesas/Resistencia</vt:lpstr>
      <vt:lpstr>¿Para qué?</vt:lpstr>
      <vt:lpstr>Estiramiento</vt:lpstr>
      <vt:lpstr>¿Para qué?</vt:lpstr>
      <vt:lpstr>¡¡A practicar!!</vt:lpstr>
      <vt:lpstr>¿Cuanto ejercicio debo hacer?</vt:lpstr>
      <vt:lpstr>Un último tipo de ejercicio…..</vt:lpstr>
      <vt:lpstr>Nuestra mente</vt:lpstr>
      <vt:lpstr>¡Siga siempre mejorando!</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2020-02-20T12:56:29Z</dcterms:created>
  <dcterms:modified xsi:type="dcterms:W3CDTF">2023-03-20T17:21:42Z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