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ink/ink1.xml" ContentType="application/inkml+xml"/>
  <Override PartName="/ppt/ink/ink2.xml" ContentType="application/inkml+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ink/ink3.xml" ContentType="application/inkml+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ink/ink4.xml" ContentType="application/inkml+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ink/ink5.xml" ContentType="application/inkml+xml"/>
  <Override PartName="/ppt/notesSlides/notesSlide39.xml" ContentType="application/vnd.openxmlformats-officedocument.presentationml.notesSlide+xml"/>
  <Override PartName="/ppt/ink/ink6.xml" ContentType="application/inkml+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ink/ink7.xml" ContentType="application/inkml+xml"/>
  <Override PartName="/ppt/notesSlides/notesSlide4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44.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ink/ink8.xml" ContentType="application/inkml+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ink/ink9.xml" ContentType="application/inkml+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335" r:id="rId1"/>
    <p:sldMasterId id="2147484347" r:id="rId2"/>
  </p:sldMasterIdLst>
  <p:notesMasterIdLst>
    <p:notesMasterId r:id="rId384"/>
  </p:notesMasterIdLst>
  <p:sldIdLst>
    <p:sldId id="256" r:id="rId3"/>
    <p:sldId id="487" r:id="rId4"/>
    <p:sldId id="622" r:id="rId5"/>
    <p:sldId id="623" r:id="rId6"/>
    <p:sldId id="343" r:id="rId7"/>
    <p:sldId id="342" r:id="rId8"/>
    <p:sldId id="345" r:id="rId9"/>
    <p:sldId id="564" r:id="rId10"/>
    <p:sldId id="565" r:id="rId11"/>
    <p:sldId id="348" r:id="rId12"/>
    <p:sldId id="346" r:id="rId13"/>
    <p:sldId id="347" r:id="rId14"/>
    <p:sldId id="562" r:id="rId15"/>
    <p:sldId id="344" r:id="rId16"/>
    <p:sldId id="563" r:id="rId17"/>
    <p:sldId id="566" r:id="rId18"/>
    <p:sldId id="358" r:id="rId19"/>
    <p:sldId id="304" r:id="rId20"/>
    <p:sldId id="624" r:id="rId21"/>
    <p:sldId id="625" r:id="rId22"/>
    <p:sldId id="626" r:id="rId23"/>
    <p:sldId id="627" r:id="rId24"/>
    <p:sldId id="628" r:id="rId25"/>
    <p:sldId id="570" r:id="rId26"/>
    <p:sldId id="571" r:id="rId27"/>
    <p:sldId id="572" r:id="rId28"/>
    <p:sldId id="575" r:id="rId29"/>
    <p:sldId id="579" r:id="rId30"/>
    <p:sldId id="573" r:id="rId31"/>
    <p:sldId id="574" r:id="rId32"/>
    <p:sldId id="576" r:id="rId33"/>
    <p:sldId id="577" r:id="rId34"/>
    <p:sldId id="629" r:id="rId35"/>
    <p:sldId id="630" r:id="rId36"/>
    <p:sldId id="580" r:id="rId37"/>
    <p:sldId id="581" r:id="rId38"/>
    <p:sldId id="582" r:id="rId39"/>
    <p:sldId id="357" r:id="rId40"/>
    <p:sldId id="356" r:id="rId41"/>
    <p:sldId id="583" r:id="rId42"/>
    <p:sldId id="584" r:id="rId43"/>
    <p:sldId id="585" r:id="rId44"/>
    <p:sldId id="586" r:id="rId45"/>
    <p:sldId id="587" r:id="rId46"/>
    <p:sldId id="588" r:id="rId47"/>
    <p:sldId id="631" r:id="rId48"/>
    <p:sldId id="632" r:id="rId49"/>
    <p:sldId id="633" r:id="rId50"/>
    <p:sldId id="635" r:id="rId51"/>
    <p:sldId id="634" r:id="rId52"/>
    <p:sldId id="591" r:id="rId53"/>
    <p:sldId id="592" r:id="rId54"/>
    <p:sldId id="593" r:id="rId55"/>
    <p:sldId id="594" r:id="rId56"/>
    <p:sldId id="595" r:id="rId57"/>
    <p:sldId id="596" r:id="rId58"/>
    <p:sldId id="597" r:id="rId59"/>
    <p:sldId id="598" r:id="rId60"/>
    <p:sldId id="599" r:id="rId61"/>
    <p:sldId id="600" r:id="rId62"/>
    <p:sldId id="601" r:id="rId63"/>
    <p:sldId id="602" r:id="rId64"/>
    <p:sldId id="603" r:id="rId65"/>
    <p:sldId id="477" r:id="rId66"/>
    <p:sldId id="472" r:id="rId67"/>
    <p:sldId id="479" r:id="rId68"/>
    <p:sldId id="481" r:id="rId69"/>
    <p:sldId id="636" r:id="rId70"/>
    <p:sldId id="637" r:id="rId71"/>
    <p:sldId id="605" r:id="rId72"/>
    <p:sldId id="606" r:id="rId73"/>
    <p:sldId id="480" r:id="rId74"/>
    <p:sldId id="607" r:id="rId75"/>
    <p:sldId id="608" r:id="rId76"/>
    <p:sldId id="609" r:id="rId77"/>
    <p:sldId id="610" r:id="rId78"/>
    <p:sldId id="611" r:id="rId79"/>
    <p:sldId id="612" r:id="rId80"/>
    <p:sldId id="613" r:id="rId81"/>
    <p:sldId id="614" r:id="rId82"/>
    <p:sldId id="616" r:id="rId83"/>
    <p:sldId id="615" r:id="rId84"/>
    <p:sldId id="638" r:id="rId85"/>
    <p:sldId id="639" r:id="rId86"/>
    <p:sldId id="640" r:id="rId87"/>
    <p:sldId id="641" r:id="rId88"/>
    <p:sldId id="619" r:id="rId89"/>
    <p:sldId id="620" r:id="rId90"/>
    <p:sldId id="642" r:id="rId91"/>
    <p:sldId id="643" r:id="rId92"/>
    <p:sldId id="515" r:id="rId93"/>
    <p:sldId id="546" r:id="rId94"/>
    <p:sldId id="644" r:id="rId95"/>
    <p:sldId id="537" r:id="rId96"/>
    <p:sldId id="518" r:id="rId97"/>
    <p:sldId id="540" r:id="rId98"/>
    <p:sldId id="541" r:id="rId99"/>
    <p:sldId id="542" r:id="rId100"/>
    <p:sldId id="543" r:id="rId101"/>
    <p:sldId id="538" r:id="rId102"/>
    <p:sldId id="539" r:id="rId103"/>
    <p:sldId id="526" r:id="rId104"/>
    <p:sldId id="528" r:id="rId105"/>
    <p:sldId id="710" r:id="rId106"/>
    <p:sldId id="520" r:id="rId107"/>
    <p:sldId id="534" r:id="rId108"/>
    <p:sldId id="536" r:id="rId109"/>
    <p:sldId id="529" r:id="rId110"/>
    <p:sldId id="527" r:id="rId111"/>
    <p:sldId id="535" r:id="rId112"/>
    <p:sldId id="525" r:id="rId113"/>
    <p:sldId id="521" r:id="rId114"/>
    <p:sldId id="522" r:id="rId115"/>
    <p:sldId id="523" r:id="rId116"/>
    <p:sldId id="524" r:id="rId117"/>
    <p:sldId id="530" r:id="rId118"/>
    <p:sldId id="532" r:id="rId119"/>
    <p:sldId id="533" r:id="rId120"/>
    <p:sldId id="519" r:id="rId121"/>
    <p:sldId id="711" r:id="rId122"/>
    <p:sldId id="712" r:id="rId123"/>
    <p:sldId id="713" r:id="rId124"/>
    <p:sldId id="531" r:id="rId125"/>
    <p:sldId id="645" r:id="rId126"/>
    <p:sldId id="514" r:id="rId127"/>
    <p:sldId id="517" r:id="rId128"/>
    <p:sldId id="486" r:id="rId129"/>
    <p:sldId id="647" r:id="rId130"/>
    <p:sldId id="744" r:id="rId131"/>
    <p:sldId id="745" r:id="rId132"/>
    <p:sldId id="747" r:id="rId133"/>
    <p:sldId id="748" r:id="rId134"/>
    <p:sldId id="488" r:id="rId135"/>
    <p:sldId id="489" r:id="rId136"/>
    <p:sldId id="490" r:id="rId137"/>
    <p:sldId id="491" r:id="rId138"/>
    <p:sldId id="492" r:id="rId139"/>
    <p:sldId id="493" r:id="rId140"/>
    <p:sldId id="494" r:id="rId141"/>
    <p:sldId id="495" r:id="rId142"/>
    <p:sldId id="496" r:id="rId143"/>
    <p:sldId id="497" r:id="rId144"/>
    <p:sldId id="498" r:id="rId145"/>
    <p:sldId id="499" r:id="rId146"/>
    <p:sldId id="500" r:id="rId147"/>
    <p:sldId id="501" r:id="rId148"/>
    <p:sldId id="502" r:id="rId149"/>
    <p:sldId id="503" r:id="rId150"/>
    <p:sldId id="504" r:id="rId151"/>
    <p:sldId id="505" r:id="rId152"/>
    <p:sldId id="506" r:id="rId153"/>
    <p:sldId id="507" r:id="rId154"/>
    <p:sldId id="508" r:id="rId155"/>
    <p:sldId id="509" r:id="rId156"/>
    <p:sldId id="510" r:id="rId157"/>
    <p:sldId id="511" r:id="rId158"/>
    <p:sldId id="512" r:id="rId159"/>
    <p:sldId id="513" r:id="rId160"/>
    <p:sldId id="648" r:id="rId161"/>
    <p:sldId id="650" r:id="rId162"/>
    <p:sldId id="366" r:id="rId163"/>
    <p:sldId id="547" r:id="rId164"/>
    <p:sldId id="649" r:id="rId165"/>
    <p:sldId id="651" r:id="rId166"/>
    <p:sldId id="545" r:id="rId167"/>
    <p:sldId id="652" r:id="rId168"/>
    <p:sldId id="653" r:id="rId169"/>
    <p:sldId id="655" r:id="rId170"/>
    <p:sldId id="654" r:id="rId171"/>
    <p:sldId id="656" r:id="rId172"/>
    <p:sldId id="370" r:id="rId173"/>
    <p:sldId id="548" r:id="rId174"/>
    <p:sldId id="659" r:id="rId175"/>
    <p:sldId id="657" r:id="rId176"/>
    <p:sldId id="660" r:id="rId177"/>
    <p:sldId id="367" r:id="rId178"/>
    <p:sldId id="661" r:id="rId179"/>
    <p:sldId id="662" r:id="rId180"/>
    <p:sldId id="663" r:id="rId181"/>
    <p:sldId id="664" r:id="rId182"/>
    <p:sldId id="368" r:id="rId183"/>
    <p:sldId id="665" r:id="rId184"/>
    <p:sldId id="666" r:id="rId185"/>
    <p:sldId id="384" r:id="rId186"/>
    <p:sldId id="658" r:id="rId187"/>
    <p:sldId id="385" r:id="rId188"/>
    <p:sldId id="549" r:id="rId189"/>
    <p:sldId id="668" r:id="rId190"/>
    <p:sldId id="667" r:id="rId191"/>
    <p:sldId id="386" r:id="rId192"/>
    <p:sldId id="669" r:id="rId193"/>
    <p:sldId id="387" r:id="rId194"/>
    <p:sldId id="672" r:id="rId195"/>
    <p:sldId id="673" r:id="rId196"/>
    <p:sldId id="388" r:id="rId197"/>
    <p:sldId id="671" r:id="rId198"/>
    <p:sldId id="670" r:id="rId199"/>
    <p:sldId id="674" r:id="rId200"/>
    <p:sldId id="675" r:id="rId201"/>
    <p:sldId id="676" r:id="rId202"/>
    <p:sldId id="677" r:id="rId203"/>
    <p:sldId id="678" r:id="rId204"/>
    <p:sldId id="371" r:id="rId205"/>
    <p:sldId id="550" r:id="rId206"/>
    <p:sldId id="779" r:id="rId207"/>
    <p:sldId id="681" r:id="rId208"/>
    <p:sldId id="680" r:id="rId209"/>
    <p:sldId id="382" r:id="rId210"/>
    <p:sldId id="377" r:id="rId211"/>
    <p:sldId id="682" r:id="rId212"/>
    <p:sldId id="369" r:id="rId213"/>
    <p:sldId id="683" r:id="rId214"/>
    <p:sldId id="375" r:id="rId215"/>
    <p:sldId id="374" r:id="rId216"/>
    <p:sldId id="686" r:id="rId217"/>
    <p:sldId id="687" r:id="rId218"/>
    <p:sldId id="372" r:id="rId219"/>
    <p:sldId id="684" r:id="rId220"/>
    <p:sldId id="685" r:id="rId221"/>
    <p:sldId id="780" r:id="rId222"/>
    <p:sldId id="373" r:id="rId223"/>
    <p:sldId id="551" r:id="rId224"/>
    <p:sldId id="688" r:id="rId225"/>
    <p:sldId id="689" r:id="rId226"/>
    <p:sldId id="376" r:id="rId227"/>
    <p:sldId id="409" r:id="rId228"/>
    <p:sldId id="397" r:id="rId229"/>
    <p:sldId id="261" r:id="rId230"/>
    <p:sldId id="399" r:id="rId231"/>
    <p:sldId id="263" r:id="rId232"/>
    <p:sldId id="394" r:id="rId233"/>
    <p:sldId id="324" r:id="rId234"/>
    <p:sldId id="690" r:id="rId235"/>
    <p:sldId id="782" r:id="rId236"/>
    <p:sldId id="390" r:id="rId237"/>
    <p:sldId id="552" r:id="rId238"/>
    <p:sldId id="692" r:id="rId239"/>
    <p:sldId id="693" r:id="rId240"/>
    <p:sldId id="381" r:id="rId241"/>
    <p:sldId id="398" r:id="rId242"/>
    <p:sldId id="267" r:id="rId243"/>
    <p:sldId id="319" r:id="rId244"/>
    <p:sldId id="320" r:id="rId245"/>
    <p:sldId id="322" r:id="rId246"/>
    <p:sldId id="391" r:id="rId247"/>
    <p:sldId id="321" r:id="rId248"/>
    <p:sldId id="323" r:id="rId249"/>
    <p:sldId id="783" r:id="rId250"/>
    <p:sldId id="704" r:id="rId251"/>
    <p:sldId id="705" r:id="rId252"/>
    <p:sldId id="706" r:id="rId253"/>
    <p:sldId id="707" r:id="rId254"/>
    <p:sldId id="268" r:id="rId255"/>
    <p:sldId id="395" r:id="rId256"/>
    <p:sldId id="392" r:id="rId257"/>
    <p:sldId id="701" r:id="rId258"/>
    <p:sldId id="396" r:id="rId259"/>
    <p:sldId id="709" r:id="rId260"/>
    <p:sldId id="379" r:id="rId261"/>
    <p:sldId id="553" r:id="rId262"/>
    <p:sldId id="696" r:id="rId263"/>
    <p:sldId id="708" r:id="rId264"/>
    <p:sldId id="378" r:id="rId265"/>
    <p:sldId id="697" r:id="rId266"/>
    <p:sldId id="380" r:id="rId267"/>
    <p:sldId id="383" r:id="rId268"/>
    <p:sldId id="698" r:id="rId269"/>
    <p:sldId id="389" r:id="rId270"/>
    <p:sldId id="700" r:id="rId271"/>
    <p:sldId id="699" r:id="rId272"/>
    <p:sldId id="269" r:id="rId273"/>
    <p:sldId id="703" r:id="rId274"/>
    <p:sldId id="400" r:id="rId275"/>
    <p:sldId id="555" r:id="rId276"/>
    <p:sldId id="788" r:id="rId277"/>
    <p:sldId id="784" r:id="rId278"/>
    <p:sldId id="410" r:id="rId279"/>
    <p:sldId id="411" r:id="rId280"/>
    <p:sldId id="412" r:id="rId281"/>
    <p:sldId id="413" r:id="rId282"/>
    <p:sldId id="786" r:id="rId283"/>
    <p:sldId id="415" r:id="rId284"/>
    <p:sldId id="785" r:id="rId285"/>
    <p:sldId id="403" r:id="rId286"/>
    <p:sldId id="787" r:id="rId287"/>
    <p:sldId id="792" r:id="rId288"/>
    <p:sldId id="789" r:id="rId289"/>
    <p:sldId id="401" r:id="rId290"/>
    <p:sldId id="793" r:id="rId291"/>
    <p:sldId id="790" r:id="rId292"/>
    <p:sldId id="794" r:id="rId293"/>
    <p:sldId id="414" r:id="rId294"/>
    <p:sldId id="556" r:id="rId295"/>
    <p:sldId id="795" r:id="rId296"/>
    <p:sldId id="404" r:id="rId297"/>
    <p:sldId id="557" r:id="rId298"/>
    <p:sldId id="405" r:id="rId299"/>
    <p:sldId id="406" r:id="rId300"/>
    <p:sldId id="416" r:id="rId301"/>
    <p:sldId id="417" r:id="rId302"/>
    <p:sldId id="418" r:id="rId303"/>
    <p:sldId id="419" r:id="rId304"/>
    <p:sldId id="420" r:id="rId305"/>
    <p:sldId id="421" r:id="rId306"/>
    <p:sldId id="407" r:id="rId307"/>
    <p:sldId id="558" r:id="rId308"/>
    <p:sldId id="422" r:id="rId309"/>
    <p:sldId id="423" r:id="rId310"/>
    <p:sldId id="424" r:id="rId311"/>
    <p:sldId id="425" r:id="rId312"/>
    <p:sldId id="426" r:id="rId313"/>
    <p:sldId id="428" r:id="rId314"/>
    <p:sldId id="349" r:id="rId315"/>
    <p:sldId id="350" r:id="rId316"/>
    <p:sldId id="408" r:id="rId317"/>
    <p:sldId id="559" r:id="rId318"/>
    <p:sldId id="778" r:id="rId319"/>
    <p:sldId id="777" r:id="rId320"/>
    <p:sldId id="776" r:id="rId321"/>
    <p:sldId id="775" r:id="rId322"/>
    <p:sldId id="774" r:id="rId323"/>
    <p:sldId id="773" r:id="rId324"/>
    <p:sldId id="772" r:id="rId325"/>
    <p:sldId id="771" r:id="rId326"/>
    <p:sldId id="770" r:id="rId327"/>
    <p:sldId id="769" r:id="rId328"/>
    <p:sldId id="768" r:id="rId329"/>
    <p:sldId id="767" r:id="rId330"/>
    <p:sldId id="766" r:id="rId331"/>
    <p:sldId id="765" r:id="rId332"/>
    <p:sldId id="764" r:id="rId333"/>
    <p:sldId id="763" r:id="rId334"/>
    <p:sldId id="762" r:id="rId335"/>
    <p:sldId id="761" r:id="rId336"/>
    <p:sldId id="760" r:id="rId337"/>
    <p:sldId id="759" r:id="rId338"/>
    <p:sldId id="758" r:id="rId339"/>
    <p:sldId id="757" r:id="rId340"/>
    <p:sldId id="756" r:id="rId341"/>
    <p:sldId id="755" r:id="rId342"/>
    <p:sldId id="754" r:id="rId343"/>
    <p:sldId id="753" r:id="rId344"/>
    <p:sldId id="752" r:id="rId345"/>
    <p:sldId id="751" r:id="rId346"/>
    <p:sldId id="750" r:id="rId347"/>
    <p:sldId id="749" r:id="rId348"/>
    <p:sldId id="456" r:id="rId349"/>
    <p:sldId id="560" r:id="rId350"/>
    <p:sldId id="457" r:id="rId351"/>
    <p:sldId id="743" r:id="rId352"/>
    <p:sldId id="742" r:id="rId353"/>
    <p:sldId id="741" r:id="rId354"/>
    <p:sldId id="740" r:id="rId355"/>
    <p:sldId id="739" r:id="rId356"/>
    <p:sldId id="738" r:id="rId357"/>
    <p:sldId id="737" r:id="rId358"/>
    <p:sldId id="736" r:id="rId359"/>
    <p:sldId id="735" r:id="rId360"/>
    <p:sldId id="734" r:id="rId361"/>
    <p:sldId id="733" r:id="rId362"/>
    <p:sldId id="732" r:id="rId363"/>
    <p:sldId id="731" r:id="rId364"/>
    <p:sldId id="730" r:id="rId365"/>
    <p:sldId id="729" r:id="rId366"/>
    <p:sldId id="728" r:id="rId367"/>
    <p:sldId id="727" r:id="rId368"/>
    <p:sldId id="726" r:id="rId369"/>
    <p:sldId id="725" r:id="rId370"/>
    <p:sldId id="724" r:id="rId371"/>
    <p:sldId id="723" r:id="rId372"/>
    <p:sldId id="722" r:id="rId373"/>
    <p:sldId id="721" r:id="rId374"/>
    <p:sldId id="720" r:id="rId375"/>
    <p:sldId id="719" r:id="rId376"/>
    <p:sldId id="718" r:id="rId377"/>
    <p:sldId id="717" r:id="rId378"/>
    <p:sldId id="716" r:id="rId379"/>
    <p:sldId id="715" r:id="rId380"/>
    <p:sldId id="714" r:id="rId381"/>
    <p:sldId id="484" r:id="rId382"/>
    <p:sldId id="485" r:id="rId383"/>
  </p:sldIdLst>
  <p:sldSz cx="9144000" cy="6858000" type="screen4x3"/>
  <p:notesSz cx="7102475" cy="9388475"/>
  <p:defaultTextStyle>
    <a:defPPr>
      <a:defRPr lang="en-US"/>
    </a:defPPr>
    <a:lvl1pPr algn="l" defTabSz="457200"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defTabSz="457200"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defTabSz="457200"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defTabSz="457200"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defTabSz="457200"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3F8EA09-8B6B-47B8-A315-2E802BA95BDA}" v="117" dt="2023-03-15T01:24:12.52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1615" autoAdjust="0"/>
  </p:normalViewPr>
  <p:slideViewPr>
    <p:cSldViewPr snapToGrid="0">
      <p:cViewPr varScale="1">
        <p:scale>
          <a:sx n="102" d="100"/>
          <a:sy n="102" d="100"/>
        </p:scale>
        <p:origin x="1920" y="18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99" Type="http://schemas.openxmlformats.org/officeDocument/2006/relationships/slide" Target="slides/slide297.xml"/><Relationship Id="rId21" Type="http://schemas.openxmlformats.org/officeDocument/2006/relationships/slide" Target="slides/slide19.xml"/><Relationship Id="rId63" Type="http://schemas.openxmlformats.org/officeDocument/2006/relationships/slide" Target="slides/slide61.xml"/><Relationship Id="rId159" Type="http://schemas.openxmlformats.org/officeDocument/2006/relationships/slide" Target="slides/slide157.xml"/><Relationship Id="rId324" Type="http://schemas.openxmlformats.org/officeDocument/2006/relationships/slide" Target="slides/slide322.xml"/><Relationship Id="rId366" Type="http://schemas.openxmlformats.org/officeDocument/2006/relationships/slide" Target="slides/slide364.xml"/><Relationship Id="rId170" Type="http://schemas.openxmlformats.org/officeDocument/2006/relationships/slide" Target="slides/slide168.xml"/><Relationship Id="rId226" Type="http://schemas.openxmlformats.org/officeDocument/2006/relationships/slide" Target="slides/slide224.xml"/><Relationship Id="rId268" Type="http://schemas.openxmlformats.org/officeDocument/2006/relationships/slide" Target="slides/slide266.xml"/><Relationship Id="rId32" Type="http://schemas.openxmlformats.org/officeDocument/2006/relationships/slide" Target="slides/slide30.xml"/><Relationship Id="rId74" Type="http://schemas.openxmlformats.org/officeDocument/2006/relationships/slide" Target="slides/slide72.xml"/><Relationship Id="rId128" Type="http://schemas.openxmlformats.org/officeDocument/2006/relationships/slide" Target="slides/slide126.xml"/><Relationship Id="rId335" Type="http://schemas.openxmlformats.org/officeDocument/2006/relationships/slide" Target="slides/slide333.xml"/><Relationship Id="rId377" Type="http://schemas.openxmlformats.org/officeDocument/2006/relationships/slide" Target="slides/slide375.xml"/><Relationship Id="rId5" Type="http://schemas.openxmlformats.org/officeDocument/2006/relationships/slide" Target="slides/slide3.xml"/><Relationship Id="rId181" Type="http://schemas.openxmlformats.org/officeDocument/2006/relationships/slide" Target="slides/slide179.xml"/><Relationship Id="rId237" Type="http://schemas.openxmlformats.org/officeDocument/2006/relationships/slide" Target="slides/slide235.xml"/><Relationship Id="rId279" Type="http://schemas.openxmlformats.org/officeDocument/2006/relationships/slide" Target="slides/slide277.xml"/><Relationship Id="rId43" Type="http://schemas.openxmlformats.org/officeDocument/2006/relationships/slide" Target="slides/slide41.xml"/><Relationship Id="rId139" Type="http://schemas.openxmlformats.org/officeDocument/2006/relationships/slide" Target="slides/slide137.xml"/><Relationship Id="rId290" Type="http://schemas.openxmlformats.org/officeDocument/2006/relationships/slide" Target="slides/slide288.xml"/><Relationship Id="rId304" Type="http://schemas.openxmlformats.org/officeDocument/2006/relationships/slide" Target="slides/slide302.xml"/><Relationship Id="rId346" Type="http://schemas.openxmlformats.org/officeDocument/2006/relationships/slide" Target="slides/slide344.xml"/><Relationship Id="rId388" Type="http://schemas.openxmlformats.org/officeDocument/2006/relationships/tableStyles" Target="tableStyles.xml"/><Relationship Id="rId85" Type="http://schemas.openxmlformats.org/officeDocument/2006/relationships/slide" Target="slides/slide83.xml"/><Relationship Id="rId150" Type="http://schemas.openxmlformats.org/officeDocument/2006/relationships/slide" Target="slides/slide148.xml"/><Relationship Id="rId192" Type="http://schemas.openxmlformats.org/officeDocument/2006/relationships/slide" Target="slides/slide190.xml"/><Relationship Id="rId206" Type="http://schemas.openxmlformats.org/officeDocument/2006/relationships/slide" Target="slides/slide204.xml"/><Relationship Id="rId248" Type="http://schemas.openxmlformats.org/officeDocument/2006/relationships/slide" Target="slides/slide246.xml"/><Relationship Id="rId12" Type="http://schemas.openxmlformats.org/officeDocument/2006/relationships/slide" Target="slides/slide10.xml"/><Relationship Id="rId108" Type="http://schemas.openxmlformats.org/officeDocument/2006/relationships/slide" Target="slides/slide106.xml"/><Relationship Id="rId315" Type="http://schemas.openxmlformats.org/officeDocument/2006/relationships/slide" Target="slides/slide313.xml"/><Relationship Id="rId357" Type="http://schemas.openxmlformats.org/officeDocument/2006/relationships/slide" Target="slides/slide355.xml"/><Relationship Id="rId54" Type="http://schemas.openxmlformats.org/officeDocument/2006/relationships/slide" Target="slides/slide52.xml"/><Relationship Id="rId96" Type="http://schemas.openxmlformats.org/officeDocument/2006/relationships/slide" Target="slides/slide94.xml"/><Relationship Id="rId161" Type="http://schemas.openxmlformats.org/officeDocument/2006/relationships/slide" Target="slides/slide159.xml"/><Relationship Id="rId217" Type="http://schemas.openxmlformats.org/officeDocument/2006/relationships/slide" Target="slides/slide215.xml"/><Relationship Id="rId259" Type="http://schemas.openxmlformats.org/officeDocument/2006/relationships/slide" Target="slides/slide257.xml"/><Relationship Id="rId23" Type="http://schemas.openxmlformats.org/officeDocument/2006/relationships/slide" Target="slides/slide21.xml"/><Relationship Id="rId119" Type="http://schemas.openxmlformats.org/officeDocument/2006/relationships/slide" Target="slides/slide117.xml"/><Relationship Id="rId270" Type="http://schemas.openxmlformats.org/officeDocument/2006/relationships/slide" Target="slides/slide268.xml"/><Relationship Id="rId326" Type="http://schemas.openxmlformats.org/officeDocument/2006/relationships/slide" Target="slides/slide324.xml"/><Relationship Id="rId65" Type="http://schemas.openxmlformats.org/officeDocument/2006/relationships/slide" Target="slides/slide63.xml"/><Relationship Id="rId130" Type="http://schemas.openxmlformats.org/officeDocument/2006/relationships/slide" Target="slides/slide128.xml"/><Relationship Id="rId368" Type="http://schemas.openxmlformats.org/officeDocument/2006/relationships/slide" Target="slides/slide366.xml"/><Relationship Id="rId172" Type="http://schemas.openxmlformats.org/officeDocument/2006/relationships/slide" Target="slides/slide170.xml"/><Relationship Id="rId228" Type="http://schemas.openxmlformats.org/officeDocument/2006/relationships/slide" Target="slides/slide226.xml"/><Relationship Id="rId281" Type="http://schemas.openxmlformats.org/officeDocument/2006/relationships/slide" Target="slides/slide279.xml"/><Relationship Id="rId337" Type="http://schemas.openxmlformats.org/officeDocument/2006/relationships/slide" Target="slides/slide335.xml"/><Relationship Id="rId34" Type="http://schemas.openxmlformats.org/officeDocument/2006/relationships/slide" Target="slides/slide32.xml"/><Relationship Id="rId76" Type="http://schemas.openxmlformats.org/officeDocument/2006/relationships/slide" Target="slides/slide74.xml"/><Relationship Id="rId141" Type="http://schemas.openxmlformats.org/officeDocument/2006/relationships/slide" Target="slides/slide139.xml"/><Relationship Id="rId379" Type="http://schemas.openxmlformats.org/officeDocument/2006/relationships/slide" Target="slides/slide377.xml"/><Relationship Id="rId7" Type="http://schemas.openxmlformats.org/officeDocument/2006/relationships/slide" Target="slides/slide5.xml"/><Relationship Id="rId183" Type="http://schemas.openxmlformats.org/officeDocument/2006/relationships/slide" Target="slides/slide181.xml"/><Relationship Id="rId239" Type="http://schemas.openxmlformats.org/officeDocument/2006/relationships/slide" Target="slides/slide237.xml"/><Relationship Id="rId250" Type="http://schemas.openxmlformats.org/officeDocument/2006/relationships/slide" Target="slides/slide248.xml"/><Relationship Id="rId292" Type="http://schemas.openxmlformats.org/officeDocument/2006/relationships/slide" Target="slides/slide290.xml"/><Relationship Id="rId306" Type="http://schemas.openxmlformats.org/officeDocument/2006/relationships/slide" Target="slides/slide304.xml"/><Relationship Id="rId45" Type="http://schemas.openxmlformats.org/officeDocument/2006/relationships/slide" Target="slides/slide43.xml"/><Relationship Id="rId87" Type="http://schemas.openxmlformats.org/officeDocument/2006/relationships/slide" Target="slides/slide85.xml"/><Relationship Id="rId110" Type="http://schemas.openxmlformats.org/officeDocument/2006/relationships/slide" Target="slides/slide108.xml"/><Relationship Id="rId348" Type="http://schemas.openxmlformats.org/officeDocument/2006/relationships/slide" Target="slides/slide346.xml"/><Relationship Id="rId152" Type="http://schemas.openxmlformats.org/officeDocument/2006/relationships/slide" Target="slides/slide150.xml"/><Relationship Id="rId194" Type="http://schemas.openxmlformats.org/officeDocument/2006/relationships/slide" Target="slides/slide192.xml"/><Relationship Id="rId208" Type="http://schemas.openxmlformats.org/officeDocument/2006/relationships/slide" Target="slides/slide206.xml"/><Relationship Id="rId261" Type="http://schemas.openxmlformats.org/officeDocument/2006/relationships/slide" Target="slides/slide259.xml"/><Relationship Id="rId14" Type="http://schemas.openxmlformats.org/officeDocument/2006/relationships/slide" Target="slides/slide12.xml"/><Relationship Id="rId56" Type="http://schemas.openxmlformats.org/officeDocument/2006/relationships/slide" Target="slides/slide54.xml"/><Relationship Id="rId317" Type="http://schemas.openxmlformats.org/officeDocument/2006/relationships/slide" Target="slides/slide315.xml"/><Relationship Id="rId359" Type="http://schemas.openxmlformats.org/officeDocument/2006/relationships/slide" Target="slides/slide357.xml"/><Relationship Id="rId98" Type="http://schemas.openxmlformats.org/officeDocument/2006/relationships/slide" Target="slides/slide96.xml"/><Relationship Id="rId121" Type="http://schemas.openxmlformats.org/officeDocument/2006/relationships/slide" Target="slides/slide119.xml"/><Relationship Id="rId163" Type="http://schemas.openxmlformats.org/officeDocument/2006/relationships/slide" Target="slides/slide161.xml"/><Relationship Id="rId219" Type="http://schemas.openxmlformats.org/officeDocument/2006/relationships/slide" Target="slides/slide217.xml"/><Relationship Id="rId370" Type="http://schemas.openxmlformats.org/officeDocument/2006/relationships/slide" Target="slides/slide368.xml"/><Relationship Id="rId230" Type="http://schemas.openxmlformats.org/officeDocument/2006/relationships/slide" Target="slides/slide228.xml"/><Relationship Id="rId25" Type="http://schemas.openxmlformats.org/officeDocument/2006/relationships/slide" Target="slides/slide23.xml"/><Relationship Id="rId67" Type="http://schemas.openxmlformats.org/officeDocument/2006/relationships/slide" Target="slides/slide65.xml"/><Relationship Id="rId272" Type="http://schemas.openxmlformats.org/officeDocument/2006/relationships/slide" Target="slides/slide270.xml"/><Relationship Id="rId328" Type="http://schemas.openxmlformats.org/officeDocument/2006/relationships/slide" Target="slides/slide326.xml"/><Relationship Id="rId132" Type="http://schemas.openxmlformats.org/officeDocument/2006/relationships/slide" Target="slides/slide130.xml"/><Relationship Id="rId174" Type="http://schemas.openxmlformats.org/officeDocument/2006/relationships/slide" Target="slides/slide172.xml"/><Relationship Id="rId381" Type="http://schemas.openxmlformats.org/officeDocument/2006/relationships/slide" Target="slides/slide379.xml"/><Relationship Id="rId241" Type="http://schemas.openxmlformats.org/officeDocument/2006/relationships/slide" Target="slides/slide239.xml"/><Relationship Id="rId36" Type="http://schemas.openxmlformats.org/officeDocument/2006/relationships/slide" Target="slides/slide34.xml"/><Relationship Id="rId283" Type="http://schemas.openxmlformats.org/officeDocument/2006/relationships/slide" Target="slides/slide281.xml"/><Relationship Id="rId339" Type="http://schemas.openxmlformats.org/officeDocument/2006/relationships/slide" Target="slides/slide337.xml"/><Relationship Id="rId78" Type="http://schemas.openxmlformats.org/officeDocument/2006/relationships/slide" Target="slides/slide76.xml"/><Relationship Id="rId101" Type="http://schemas.openxmlformats.org/officeDocument/2006/relationships/slide" Target="slides/slide99.xml"/><Relationship Id="rId143" Type="http://schemas.openxmlformats.org/officeDocument/2006/relationships/slide" Target="slides/slide141.xml"/><Relationship Id="rId185" Type="http://schemas.openxmlformats.org/officeDocument/2006/relationships/slide" Target="slides/slide183.xml"/><Relationship Id="rId350" Type="http://schemas.openxmlformats.org/officeDocument/2006/relationships/slide" Target="slides/slide348.xml"/><Relationship Id="rId9" Type="http://schemas.openxmlformats.org/officeDocument/2006/relationships/slide" Target="slides/slide7.xml"/><Relationship Id="rId210" Type="http://schemas.openxmlformats.org/officeDocument/2006/relationships/slide" Target="slides/slide208.xml"/><Relationship Id="rId252" Type="http://schemas.openxmlformats.org/officeDocument/2006/relationships/slide" Target="slides/slide250.xml"/><Relationship Id="rId294" Type="http://schemas.openxmlformats.org/officeDocument/2006/relationships/slide" Target="slides/slide292.xml"/><Relationship Id="rId308" Type="http://schemas.openxmlformats.org/officeDocument/2006/relationships/slide" Target="slides/slide306.xml"/><Relationship Id="rId47" Type="http://schemas.openxmlformats.org/officeDocument/2006/relationships/slide" Target="slides/slide45.xml"/><Relationship Id="rId89" Type="http://schemas.openxmlformats.org/officeDocument/2006/relationships/slide" Target="slides/slide87.xml"/><Relationship Id="rId112" Type="http://schemas.openxmlformats.org/officeDocument/2006/relationships/slide" Target="slides/slide110.xml"/><Relationship Id="rId154" Type="http://schemas.openxmlformats.org/officeDocument/2006/relationships/slide" Target="slides/slide152.xml"/><Relationship Id="rId361" Type="http://schemas.openxmlformats.org/officeDocument/2006/relationships/slide" Target="slides/slide359.xml"/><Relationship Id="rId196" Type="http://schemas.openxmlformats.org/officeDocument/2006/relationships/slide" Target="slides/slide194.xml"/><Relationship Id="rId200" Type="http://schemas.openxmlformats.org/officeDocument/2006/relationships/slide" Target="slides/slide198.xml"/><Relationship Id="rId382" Type="http://schemas.openxmlformats.org/officeDocument/2006/relationships/slide" Target="slides/slide380.xml"/><Relationship Id="rId16" Type="http://schemas.openxmlformats.org/officeDocument/2006/relationships/slide" Target="slides/slide14.xml"/><Relationship Id="rId221" Type="http://schemas.openxmlformats.org/officeDocument/2006/relationships/slide" Target="slides/slide219.xml"/><Relationship Id="rId242" Type="http://schemas.openxmlformats.org/officeDocument/2006/relationships/slide" Target="slides/slide240.xml"/><Relationship Id="rId263" Type="http://schemas.openxmlformats.org/officeDocument/2006/relationships/slide" Target="slides/slide261.xml"/><Relationship Id="rId284" Type="http://schemas.openxmlformats.org/officeDocument/2006/relationships/slide" Target="slides/slide282.xml"/><Relationship Id="rId319" Type="http://schemas.openxmlformats.org/officeDocument/2006/relationships/slide" Target="slides/slide317.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330" Type="http://schemas.openxmlformats.org/officeDocument/2006/relationships/slide" Target="slides/slide328.xml"/><Relationship Id="rId90" Type="http://schemas.openxmlformats.org/officeDocument/2006/relationships/slide" Target="slides/slide88.xml"/><Relationship Id="rId165" Type="http://schemas.openxmlformats.org/officeDocument/2006/relationships/slide" Target="slides/slide163.xml"/><Relationship Id="rId186" Type="http://schemas.openxmlformats.org/officeDocument/2006/relationships/slide" Target="slides/slide184.xml"/><Relationship Id="rId351" Type="http://schemas.openxmlformats.org/officeDocument/2006/relationships/slide" Target="slides/slide349.xml"/><Relationship Id="rId372" Type="http://schemas.openxmlformats.org/officeDocument/2006/relationships/slide" Target="slides/slide370.xml"/><Relationship Id="rId211" Type="http://schemas.openxmlformats.org/officeDocument/2006/relationships/slide" Target="slides/slide209.xml"/><Relationship Id="rId232" Type="http://schemas.openxmlformats.org/officeDocument/2006/relationships/slide" Target="slides/slide230.xml"/><Relationship Id="rId253" Type="http://schemas.openxmlformats.org/officeDocument/2006/relationships/slide" Target="slides/slide251.xml"/><Relationship Id="rId274" Type="http://schemas.openxmlformats.org/officeDocument/2006/relationships/slide" Target="slides/slide272.xml"/><Relationship Id="rId295" Type="http://schemas.openxmlformats.org/officeDocument/2006/relationships/slide" Target="slides/slide293.xml"/><Relationship Id="rId309" Type="http://schemas.openxmlformats.org/officeDocument/2006/relationships/slide" Target="slides/slide307.xml"/><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 Id="rId320" Type="http://schemas.openxmlformats.org/officeDocument/2006/relationships/slide" Target="slides/slide318.xml"/><Relationship Id="rId80" Type="http://schemas.openxmlformats.org/officeDocument/2006/relationships/slide" Target="slides/slide78.xml"/><Relationship Id="rId155" Type="http://schemas.openxmlformats.org/officeDocument/2006/relationships/slide" Target="slides/slide153.xml"/><Relationship Id="rId176" Type="http://schemas.openxmlformats.org/officeDocument/2006/relationships/slide" Target="slides/slide174.xml"/><Relationship Id="rId197" Type="http://schemas.openxmlformats.org/officeDocument/2006/relationships/slide" Target="slides/slide195.xml"/><Relationship Id="rId341" Type="http://schemas.openxmlformats.org/officeDocument/2006/relationships/slide" Target="slides/slide339.xml"/><Relationship Id="rId362" Type="http://schemas.openxmlformats.org/officeDocument/2006/relationships/slide" Target="slides/slide360.xml"/><Relationship Id="rId383" Type="http://schemas.openxmlformats.org/officeDocument/2006/relationships/slide" Target="slides/slide381.xml"/><Relationship Id="rId201" Type="http://schemas.openxmlformats.org/officeDocument/2006/relationships/slide" Target="slides/slide199.xml"/><Relationship Id="rId222" Type="http://schemas.openxmlformats.org/officeDocument/2006/relationships/slide" Target="slides/slide220.xml"/><Relationship Id="rId243" Type="http://schemas.openxmlformats.org/officeDocument/2006/relationships/slide" Target="slides/slide241.xml"/><Relationship Id="rId264" Type="http://schemas.openxmlformats.org/officeDocument/2006/relationships/slide" Target="slides/slide262.xml"/><Relationship Id="rId285" Type="http://schemas.openxmlformats.org/officeDocument/2006/relationships/slide" Target="slides/slide283.xml"/><Relationship Id="rId17" Type="http://schemas.openxmlformats.org/officeDocument/2006/relationships/slide" Target="slides/slide15.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24" Type="http://schemas.openxmlformats.org/officeDocument/2006/relationships/slide" Target="slides/slide122.xml"/><Relationship Id="rId310" Type="http://schemas.openxmlformats.org/officeDocument/2006/relationships/slide" Target="slides/slide308.xml"/><Relationship Id="rId70" Type="http://schemas.openxmlformats.org/officeDocument/2006/relationships/slide" Target="slides/slide68.xml"/><Relationship Id="rId91" Type="http://schemas.openxmlformats.org/officeDocument/2006/relationships/slide" Target="slides/slide89.xml"/><Relationship Id="rId145" Type="http://schemas.openxmlformats.org/officeDocument/2006/relationships/slide" Target="slides/slide143.xml"/><Relationship Id="rId166" Type="http://schemas.openxmlformats.org/officeDocument/2006/relationships/slide" Target="slides/slide164.xml"/><Relationship Id="rId187" Type="http://schemas.openxmlformats.org/officeDocument/2006/relationships/slide" Target="slides/slide185.xml"/><Relationship Id="rId331" Type="http://schemas.openxmlformats.org/officeDocument/2006/relationships/slide" Target="slides/slide329.xml"/><Relationship Id="rId352" Type="http://schemas.openxmlformats.org/officeDocument/2006/relationships/slide" Target="slides/slide350.xml"/><Relationship Id="rId373" Type="http://schemas.openxmlformats.org/officeDocument/2006/relationships/slide" Target="slides/slide371.xml"/><Relationship Id="rId1" Type="http://schemas.openxmlformats.org/officeDocument/2006/relationships/slideMaster" Target="slideMasters/slideMaster1.xml"/><Relationship Id="rId212" Type="http://schemas.openxmlformats.org/officeDocument/2006/relationships/slide" Target="slides/slide210.xml"/><Relationship Id="rId233" Type="http://schemas.openxmlformats.org/officeDocument/2006/relationships/slide" Target="slides/slide231.xml"/><Relationship Id="rId254" Type="http://schemas.openxmlformats.org/officeDocument/2006/relationships/slide" Target="slides/slide252.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275" Type="http://schemas.openxmlformats.org/officeDocument/2006/relationships/slide" Target="slides/slide273.xml"/><Relationship Id="rId296" Type="http://schemas.openxmlformats.org/officeDocument/2006/relationships/slide" Target="slides/slide294.xml"/><Relationship Id="rId300" Type="http://schemas.openxmlformats.org/officeDocument/2006/relationships/slide" Target="slides/slide298.xml"/><Relationship Id="rId60" Type="http://schemas.openxmlformats.org/officeDocument/2006/relationships/slide" Target="slides/slide58.xml"/><Relationship Id="rId81" Type="http://schemas.openxmlformats.org/officeDocument/2006/relationships/slide" Target="slides/slide79.xml"/><Relationship Id="rId135" Type="http://schemas.openxmlformats.org/officeDocument/2006/relationships/slide" Target="slides/slide133.xml"/><Relationship Id="rId156" Type="http://schemas.openxmlformats.org/officeDocument/2006/relationships/slide" Target="slides/slide154.xml"/><Relationship Id="rId177" Type="http://schemas.openxmlformats.org/officeDocument/2006/relationships/slide" Target="slides/slide175.xml"/><Relationship Id="rId198" Type="http://schemas.openxmlformats.org/officeDocument/2006/relationships/slide" Target="slides/slide196.xml"/><Relationship Id="rId321" Type="http://schemas.openxmlformats.org/officeDocument/2006/relationships/slide" Target="slides/slide319.xml"/><Relationship Id="rId342" Type="http://schemas.openxmlformats.org/officeDocument/2006/relationships/slide" Target="slides/slide340.xml"/><Relationship Id="rId363" Type="http://schemas.openxmlformats.org/officeDocument/2006/relationships/slide" Target="slides/slide361.xml"/><Relationship Id="rId384" Type="http://schemas.openxmlformats.org/officeDocument/2006/relationships/notesMaster" Target="notesMasters/notesMaster1.xml"/><Relationship Id="rId202" Type="http://schemas.openxmlformats.org/officeDocument/2006/relationships/slide" Target="slides/slide200.xml"/><Relationship Id="rId223" Type="http://schemas.openxmlformats.org/officeDocument/2006/relationships/slide" Target="slides/slide221.xml"/><Relationship Id="rId244" Type="http://schemas.openxmlformats.org/officeDocument/2006/relationships/slide" Target="slides/slide242.xml"/><Relationship Id="rId18" Type="http://schemas.openxmlformats.org/officeDocument/2006/relationships/slide" Target="slides/slide16.xml"/><Relationship Id="rId39" Type="http://schemas.openxmlformats.org/officeDocument/2006/relationships/slide" Target="slides/slide37.xml"/><Relationship Id="rId265" Type="http://schemas.openxmlformats.org/officeDocument/2006/relationships/slide" Target="slides/slide263.xml"/><Relationship Id="rId286" Type="http://schemas.openxmlformats.org/officeDocument/2006/relationships/slide" Target="slides/slide284.xml"/><Relationship Id="rId50" Type="http://schemas.openxmlformats.org/officeDocument/2006/relationships/slide" Target="slides/slide48.xml"/><Relationship Id="rId104" Type="http://schemas.openxmlformats.org/officeDocument/2006/relationships/slide" Target="slides/slide102.xml"/><Relationship Id="rId125" Type="http://schemas.openxmlformats.org/officeDocument/2006/relationships/slide" Target="slides/slide123.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slide" Target="slides/slide186.xml"/><Relationship Id="rId311" Type="http://schemas.openxmlformats.org/officeDocument/2006/relationships/slide" Target="slides/slide309.xml"/><Relationship Id="rId332" Type="http://schemas.openxmlformats.org/officeDocument/2006/relationships/slide" Target="slides/slide330.xml"/><Relationship Id="rId353" Type="http://schemas.openxmlformats.org/officeDocument/2006/relationships/slide" Target="slides/slide351.xml"/><Relationship Id="rId374" Type="http://schemas.openxmlformats.org/officeDocument/2006/relationships/slide" Target="slides/slide372.xml"/><Relationship Id="rId71" Type="http://schemas.openxmlformats.org/officeDocument/2006/relationships/slide" Target="slides/slide69.xml"/><Relationship Id="rId92" Type="http://schemas.openxmlformats.org/officeDocument/2006/relationships/slide" Target="slides/slide90.xml"/><Relationship Id="rId213" Type="http://schemas.openxmlformats.org/officeDocument/2006/relationships/slide" Target="slides/slide211.xml"/><Relationship Id="rId234" Type="http://schemas.openxmlformats.org/officeDocument/2006/relationships/slide" Target="slides/slide232.xml"/><Relationship Id="rId2" Type="http://schemas.openxmlformats.org/officeDocument/2006/relationships/slideMaster" Target="slideMasters/slideMaster2.xml"/><Relationship Id="rId29" Type="http://schemas.openxmlformats.org/officeDocument/2006/relationships/slide" Target="slides/slide27.xml"/><Relationship Id="rId255" Type="http://schemas.openxmlformats.org/officeDocument/2006/relationships/slide" Target="slides/slide253.xml"/><Relationship Id="rId276" Type="http://schemas.openxmlformats.org/officeDocument/2006/relationships/slide" Target="slides/slide274.xml"/><Relationship Id="rId297" Type="http://schemas.openxmlformats.org/officeDocument/2006/relationships/slide" Target="slides/slide295.xml"/><Relationship Id="rId40" Type="http://schemas.openxmlformats.org/officeDocument/2006/relationships/slide" Target="slides/slide38.xml"/><Relationship Id="rId115" Type="http://schemas.openxmlformats.org/officeDocument/2006/relationships/slide" Target="slides/slide113.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301" Type="http://schemas.openxmlformats.org/officeDocument/2006/relationships/slide" Target="slides/slide299.xml"/><Relationship Id="rId322" Type="http://schemas.openxmlformats.org/officeDocument/2006/relationships/slide" Target="slides/slide320.xml"/><Relationship Id="rId343" Type="http://schemas.openxmlformats.org/officeDocument/2006/relationships/slide" Target="slides/slide341.xml"/><Relationship Id="rId364" Type="http://schemas.openxmlformats.org/officeDocument/2006/relationships/slide" Target="slides/slide362.xml"/><Relationship Id="rId61" Type="http://schemas.openxmlformats.org/officeDocument/2006/relationships/slide" Target="slides/slide59.xml"/><Relationship Id="rId82" Type="http://schemas.openxmlformats.org/officeDocument/2006/relationships/slide" Target="slides/slide80.xml"/><Relationship Id="rId199" Type="http://schemas.openxmlformats.org/officeDocument/2006/relationships/slide" Target="slides/slide197.xml"/><Relationship Id="rId203" Type="http://schemas.openxmlformats.org/officeDocument/2006/relationships/slide" Target="slides/slide201.xml"/><Relationship Id="rId385" Type="http://schemas.openxmlformats.org/officeDocument/2006/relationships/presProps" Target="presProps.xml"/><Relationship Id="rId19" Type="http://schemas.openxmlformats.org/officeDocument/2006/relationships/slide" Target="slides/slide17.xml"/><Relationship Id="rId224" Type="http://schemas.openxmlformats.org/officeDocument/2006/relationships/slide" Target="slides/slide222.xml"/><Relationship Id="rId245" Type="http://schemas.openxmlformats.org/officeDocument/2006/relationships/slide" Target="slides/slide243.xml"/><Relationship Id="rId266" Type="http://schemas.openxmlformats.org/officeDocument/2006/relationships/slide" Target="slides/slide264.xml"/><Relationship Id="rId287" Type="http://schemas.openxmlformats.org/officeDocument/2006/relationships/slide" Target="slides/slide285.xml"/><Relationship Id="rId30" Type="http://schemas.openxmlformats.org/officeDocument/2006/relationships/slide" Target="slides/slide2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312" Type="http://schemas.openxmlformats.org/officeDocument/2006/relationships/slide" Target="slides/slide310.xml"/><Relationship Id="rId333" Type="http://schemas.openxmlformats.org/officeDocument/2006/relationships/slide" Target="slides/slide331.xml"/><Relationship Id="rId354" Type="http://schemas.openxmlformats.org/officeDocument/2006/relationships/slide" Target="slides/slide352.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189" Type="http://schemas.openxmlformats.org/officeDocument/2006/relationships/slide" Target="slides/slide187.xml"/><Relationship Id="rId375" Type="http://schemas.openxmlformats.org/officeDocument/2006/relationships/slide" Target="slides/slide373.xml"/><Relationship Id="rId3" Type="http://schemas.openxmlformats.org/officeDocument/2006/relationships/slide" Target="slides/slide1.xml"/><Relationship Id="rId214" Type="http://schemas.openxmlformats.org/officeDocument/2006/relationships/slide" Target="slides/slide212.xml"/><Relationship Id="rId235" Type="http://schemas.openxmlformats.org/officeDocument/2006/relationships/slide" Target="slides/slide233.xml"/><Relationship Id="rId256" Type="http://schemas.openxmlformats.org/officeDocument/2006/relationships/slide" Target="slides/slide254.xml"/><Relationship Id="rId277" Type="http://schemas.openxmlformats.org/officeDocument/2006/relationships/slide" Target="slides/slide275.xml"/><Relationship Id="rId298" Type="http://schemas.openxmlformats.org/officeDocument/2006/relationships/slide" Target="slides/slide296.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302" Type="http://schemas.openxmlformats.org/officeDocument/2006/relationships/slide" Target="slides/slide300.xml"/><Relationship Id="rId323" Type="http://schemas.openxmlformats.org/officeDocument/2006/relationships/slide" Target="slides/slide321.xml"/><Relationship Id="rId344" Type="http://schemas.openxmlformats.org/officeDocument/2006/relationships/slide" Target="slides/slide342.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179" Type="http://schemas.openxmlformats.org/officeDocument/2006/relationships/slide" Target="slides/slide177.xml"/><Relationship Id="rId365" Type="http://schemas.openxmlformats.org/officeDocument/2006/relationships/slide" Target="slides/slide363.xml"/><Relationship Id="rId386" Type="http://schemas.openxmlformats.org/officeDocument/2006/relationships/viewProps" Target="viewProps.xml"/><Relationship Id="rId190" Type="http://schemas.openxmlformats.org/officeDocument/2006/relationships/slide" Target="slides/slide188.xml"/><Relationship Id="rId204" Type="http://schemas.openxmlformats.org/officeDocument/2006/relationships/slide" Target="slides/slide202.xml"/><Relationship Id="rId225" Type="http://schemas.openxmlformats.org/officeDocument/2006/relationships/slide" Target="slides/slide223.xml"/><Relationship Id="rId246" Type="http://schemas.openxmlformats.org/officeDocument/2006/relationships/slide" Target="slides/slide244.xml"/><Relationship Id="rId267" Type="http://schemas.openxmlformats.org/officeDocument/2006/relationships/slide" Target="slides/slide265.xml"/><Relationship Id="rId288" Type="http://schemas.openxmlformats.org/officeDocument/2006/relationships/slide" Target="slides/slide286.xml"/><Relationship Id="rId106" Type="http://schemas.openxmlformats.org/officeDocument/2006/relationships/slide" Target="slides/slide104.xml"/><Relationship Id="rId127" Type="http://schemas.openxmlformats.org/officeDocument/2006/relationships/slide" Target="slides/slide125.xml"/><Relationship Id="rId313" Type="http://schemas.openxmlformats.org/officeDocument/2006/relationships/slide" Target="slides/slide311.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94" Type="http://schemas.openxmlformats.org/officeDocument/2006/relationships/slide" Target="slides/slide92.xml"/><Relationship Id="rId148" Type="http://schemas.openxmlformats.org/officeDocument/2006/relationships/slide" Target="slides/slide146.xml"/><Relationship Id="rId169" Type="http://schemas.openxmlformats.org/officeDocument/2006/relationships/slide" Target="slides/slide167.xml"/><Relationship Id="rId334" Type="http://schemas.openxmlformats.org/officeDocument/2006/relationships/slide" Target="slides/slide332.xml"/><Relationship Id="rId355" Type="http://schemas.openxmlformats.org/officeDocument/2006/relationships/slide" Target="slides/slide353.xml"/><Relationship Id="rId376" Type="http://schemas.openxmlformats.org/officeDocument/2006/relationships/slide" Target="slides/slide374.xml"/><Relationship Id="rId4" Type="http://schemas.openxmlformats.org/officeDocument/2006/relationships/slide" Target="slides/slide2.xml"/><Relationship Id="rId180" Type="http://schemas.openxmlformats.org/officeDocument/2006/relationships/slide" Target="slides/slide178.xml"/><Relationship Id="rId215" Type="http://schemas.openxmlformats.org/officeDocument/2006/relationships/slide" Target="slides/slide213.xml"/><Relationship Id="rId236" Type="http://schemas.openxmlformats.org/officeDocument/2006/relationships/slide" Target="slides/slide234.xml"/><Relationship Id="rId257" Type="http://schemas.openxmlformats.org/officeDocument/2006/relationships/slide" Target="slides/slide255.xml"/><Relationship Id="rId278" Type="http://schemas.openxmlformats.org/officeDocument/2006/relationships/slide" Target="slides/slide276.xml"/><Relationship Id="rId303" Type="http://schemas.openxmlformats.org/officeDocument/2006/relationships/slide" Target="slides/slide301.xml"/><Relationship Id="rId42" Type="http://schemas.openxmlformats.org/officeDocument/2006/relationships/slide" Target="slides/slide40.xml"/><Relationship Id="rId84" Type="http://schemas.openxmlformats.org/officeDocument/2006/relationships/slide" Target="slides/slide82.xml"/><Relationship Id="rId138" Type="http://schemas.openxmlformats.org/officeDocument/2006/relationships/slide" Target="slides/slide136.xml"/><Relationship Id="rId345" Type="http://schemas.openxmlformats.org/officeDocument/2006/relationships/slide" Target="slides/slide343.xml"/><Relationship Id="rId387" Type="http://schemas.openxmlformats.org/officeDocument/2006/relationships/theme" Target="theme/theme1.xml"/><Relationship Id="rId191" Type="http://schemas.openxmlformats.org/officeDocument/2006/relationships/slide" Target="slides/slide189.xml"/><Relationship Id="rId205" Type="http://schemas.openxmlformats.org/officeDocument/2006/relationships/slide" Target="slides/slide203.xml"/><Relationship Id="rId247" Type="http://schemas.openxmlformats.org/officeDocument/2006/relationships/slide" Target="slides/slide245.xml"/><Relationship Id="rId107" Type="http://schemas.openxmlformats.org/officeDocument/2006/relationships/slide" Target="slides/slide105.xml"/><Relationship Id="rId289" Type="http://schemas.openxmlformats.org/officeDocument/2006/relationships/slide" Target="slides/slide287.xml"/><Relationship Id="rId11" Type="http://schemas.openxmlformats.org/officeDocument/2006/relationships/slide" Target="slides/slide9.xml"/><Relationship Id="rId53" Type="http://schemas.openxmlformats.org/officeDocument/2006/relationships/slide" Target="slides/slide51.xml"/><Relationship Id="rId149" Type="http://schemas.openxmlformats.org/officeDocument/2006/relationships/slide" Target="slides/slide147.xml"/><Relationship Id="rId314" Type="http://schemas.openxmlformats.org/officeDocument/2006/relationships/slide" Target="slides/slide312.xml"/><Relationship Id="rId356" Type="http://schemas.openxmlformats.org/officeDocument/2006/relationships/slide" Target="slides/slide354.xml"/><Relationship Id="rId95" Type="http://schemas.openxmlformats.org/officeDocument/2006/relationships/slide" Target="slides/slide93.xml"/><Relationship Id="rId160" Type="http://schemas.openxmlformats.org/officeDocument/2006/relationships/slide" Target="slides/slide158.xml"/><Relationship Id="rId216" Type="http://schemas.openxmlformats.org/officeDocument/2006/relationships/slide" Target="slides/slide214.xml"/><Relationship Id="rId258" Type="http://schemas.openxmlformats.org/officeDocument/2006/relationships/slide" Target="slides/slide256.xml"/><Relationship Id="rId22" Type="http://schemas.openxmlformats.org/officeDocument/2006/relationships/slide" Target="slides/slide20.xml"/><Relationship Id="rId64" Type="http://schemas.openxmlformats.org/officeDocument/2006/relationships/slide" Target="slides/slide62.xml"/><Relationship Id="rId118" Type="http://schemas.openxmlformats.org/officeDocument/2006/relationships/slide" Target="slides/slide116.xml"/><Relationship Id="rId325" Type="http://schemas.openxmlformats.org/officeDocument/2006/relationships/slide" Target="slides/slide323.xml"/><Relationship Id="rId367" Type="http://schemas.openxmlformats.org/officeDocument/2006/relationships/slide" Target="slides/slide365.xml"/><Relationship Id="rId171" Type="http://schemas.openxmlformats.org/officeDocument/2006/relationships/slide" Target="slides/slide169.xml"/><Relationship Id="rId227" Type="http://schemas.openxmlformats.org/officeDocument/2006/relationships/slide" Target="slides/slide225.xml"/><Relationship Id="rId269" Type="http://schemas.openxmlformats.org/officeDocument/2006/relationships/slide" Target="slides/slide267.xml"/><Relationship Id="rId33" Type="http://schemas.openxmlformats.org/officeDocument/2006/relationships/slide" Target="slides/slide31.xml"/><Relationship Id="rId129" Type="http://schemas.openxmlformats.org/officeDocument/2006/relationships/slide" Target="slides/slide127.xml"/><Relationship Id="rId280" Type="http://schemas.openxmlformats.org/officeDocument/2006/relationships/slide" Target="slides/slide278.xml"/><Relationship Id="rId336" Type="http://schemas.openxmlformats.org/officeDocument/2006/relationships/slide" Target="slides/slide334.xml"/><Relationship Id="rId75" Type="http://schemas.openxmlformats.org/officeDocument/2006/relationships/slide" Target="slides/slide73.xml"/><Relationship Id="rId140" Type="http://schemas.openxmlformats.org/officeDocument/2006/relationships/slide" Target="slides/slide138.xml"/><Relationship Id="rId182" Type="http://schemas.openxmlformats.org/officeDocument/2006/relationships/slide" Target="slides/slide180.xml"/><Relationship Id="rId378" Type="http://schemas.openxmlformats.org/officeDocument/2006/relationships/slide" Target="slides/slide376.xml"/><Relationship Id="rId6" Type="http://schemas.openxmlformats.org/officeDocument/2006/relationships/slide" Target="slides/slide4.xml"/><Relationship Id="rId238" Type="http://schemas.openxmlformats.org/officeDocument/2006/relationships/slide" Target="slides/slide236.xml"/><Relationship Id="rId291" Type="http://schemas.openxmlformats.org/officeDocument/2006/relationships/slide" Target="slides/slide289.xml"/><Relationship Id="rId305" Type="http://schemas.openxmlformats.org/officeDocument/2006/relationships/slide" Target="slides/slide303.xml"/><Relationship Id="rId347" Type="http://schemas.openxmlformats.org/officeDocument/2006/relationships/slide" Target="slides/slide345.xml"/><Relationship Id="rId44" Type="http://schemas.openxmlformats.org/officeDocument/2006/relationships/slide" Target="slides/slide42.xml"/><Relationship Id="rId86" Type="http://schemas.openxmlformats.org/officeDocument/2006/relationships/slide" Target="slides/slide84.xml"/><Relationship Id="rId151" Type="http://schemas.openxmlformats.org/officeDocument/2006/relationships/slide" Target="slides/slide149.xml"/><Relationship Id="rId389" Type="http://schemas.microsoft.com/office/2015/10/relationships/revisionInfo" Target="revisionInfo.xml"/><Relationship Id="rId193" Type="http://schemas.openxmlformats.org/officeDocument/2006/relationships/slide" Target="slides/slide191.xml"/><Relationship Id="rId207" Type="http://schemas.openxmlformats.org/officeDocument/2006/relationships/slide" Target="slides/slide205.xml"/><Relationship Id="rId249" Type="http://schemas.openxmlformats.org/officeDocument/2006/relationships/slide" Target="slides/slide247.xml"/><Relationship Id="rId13" Type="http://schemas.openxmlformats.org/officeDocument/2006/relationships/slide" Target="slides/slide11.xml"/><Relationship Id="rId109" Type="http://schemas.openxmlformats.org/officeDocument/2006/relationships/slide" Target="slides/slide107.xml"/><Relationship Id="rId260" Type="http://schemas.openxmlformats.org/officeDocument/2006/relationships/slide" Target="slides/slide258.xml"/><Relationship Id="rId316" Type="http://schemas.openxmlformats.org/officeDocument/2006/relationships/slide" Target="slides/slide314.xml"/><Relationship Id="rId55" Type="http://schemas.openxmlformats.org/officeDocument/2006/relationships/slide" Target="slides/slide53.xml"/><Relationship Id="rId97" Type="http://schemas.openxmlformats.org/officeDocument/2006/relationships/slide" Target="slides/slide95.xml"/><Relationship Id="rId120" Type="http://schemas.openxmlformats.org/officeDocument/2006/relationships/slide" Target="slides/slide118.xml"/><Relationship Id="rId358" Type="http://schemas.openxmlformats.org/officeDocument/2006/relationships/slide" Target="slides/slide356.xml"/><Relationship Id="rId162" Type="http://schemas.openxmlformats.org/officeDocument/2006/relationships/slide" Target="slides/slide160.xml"/><Relationship Id="rId218" Type="http://schemas.openxmlformats.org/officeDocument/2006/relationships/slide" Target="slides/slide216.xml"/><Relationship Id="rId271" Type="http://schemas.openxmlformats.org/officeDocument/2006/relationships/slide" Target="slides/slide269.xml"/><Relationship Id="rId24" Type="http://schemas.openxmlformats.org/officeDocument/2006/relationships/slide" Target="slides/slide22.xml"/><Relationship Id="rId66" Type="http://schemas.openxmlformats.org/officeDocument/2006/relationships/slide" Target="slides/slide64.xml"/><Relationship Id="rId131" Type="http://schemas.openxmlformats.org/officeDocument/2006/relationships/slide" Target="slides/slide129.xml"/><Relationship Id="rId327" Type="http://schemas.openxmlformats.org/officeDocument/2006/relationships/slide" Target="slides/slide325.xml"/><Relationship Id="rId369" Type="http://schemas.openxmlformats.org/officeDocument/2006/relationships/slide" Target="slides/slide367.xml"/><Relationship Id="rId173" Type="http://schemas.openxmlformats.org/officeDocument/2006/relationships/slide" Target="slides/slide171.xml"/><Relationship Id="rId229" Type="http://schemas.openxmlformats.org/officeDocument/2006/relationships/slide" Target="slides/slide227.xml"/><Relationship Id="rId380" Type="http://schemas.openxmlformats.org/officeDocument/2006/relationships/slide" Target="slides/slide378.xml"/><Relationship Id="rId240" Type="http://schemas.openxmlformats.org/officeDocument/2006/relationships/slide" Target="slides/slide238.xml"/><Relationship Id="rId35" Type="http://schemas.openxmlformats.org/officeDocument/2006/relationships/slide" Target="slides/slide33.xml"/><Relationship Id="rId77" Type="http://schemas.openxmlformats.org/officeDocument/2006/relationships/slide" Target="slides/slide75.xml"/><Relationship Id="rId100" Type="http://schemas.openxmlformats.org/officeDocument/2006/relationships/slide" Target="slides/slide98.xml"/><Relationship Id="rId282" Type="http://schemas.openxmlformats.org/officeDocument/2006/relationships/slide" Target="slides/slide280.xml"/><Relationship Id="rId338" Type="http://schemas.openxmlformats.org/officeDocument/2006/relationships/slide" Target="slides/slide336.xml"/><Relationship Id="rId8" Type="http://schemas.openxmlformats.org/officeDocument/2006/relationships/slide" Target="slides/slide6.xml"/><Relationship Id="rId142" Type="http://schemas.openxmlformats.org/officeDocument/2006/relationships/slide" Target="slides/slide140.xml"/><Relationship Id="rId184" Type="http://schemas.openxmlformats.org/officeDocument/2006/relationships/slide" Target="slides/slide182.xml"/><Relationship Id="rId251" Type="http://schemas.openxmlformats.org/officeDocument/2006/relationships/slide" Target="slides/slide249.xml"/><Relationship Id="rId46" Type="http://schemas.openxmlformats.org/officeDocument/2006/relationships/slide" Target="slides/slide44.xml"/><Relationship Id="rId293" Type="http://schemas.openxmlformats.org/officeDocument/2006/relationships/slide" Target="slides/slide291.xml"/><Relationship Id="rId307" Type="http://schemas.openxmlformats.org/officeDocument/2006/relationships/slide" Target="slides/slide305.xml"/><Relationship Id="rId349" Type="http://schemas.openxmlformats.org/officeDocument/2006/relationships/slide" Target="slides/slide347.xml"/><Relationship Id="rId88" Type="http://schemas.openxmlformats.org/officeDocument/2006/relationships/slide" Target="slides/slide86.xml"/><Relationship Id="rId111" Type="http://schemas.openxmlformats.org/officeDocument/2006/relationships/slide" Target="slides/slide109.xml"/><Relationship Id="rId153" Type="http://schemas.openxmlformats.org/officeDocument/2006/relationships/slide" Target="slides/slide151.xml"/><Relationship Id="rId195" Type="http://schemas.openxmlformats.org/officeDocument/2006/relationships/slide" Target="slides/slide193.xml"/><Relationship Id="rId209" Type="http://schemas.openxmlformats.org/officeDocument/2006/relationships/slide" Target="slides/slide207.xml"/><Relationship Id="rId360" Type="http://schemas.openxmlformats.org/officeDocument/2006/relationships/slide" Target="slides/slide358.xml"/><Relationship Id="rId220" Type="http://schemas.openxmlformats.org/officeDocument/2006/relationships/slide" Target="slides/slide218.xml"/><Relationship Id="rId15" Type="http://schemas.openxmlformats.org/officeDocument/2006/relationships/slide" Target="slides/slide13.xml"/><Relationship Id="rId57" Type="http://schemas.openxmlformats.org/officeDocument/2006/relationships/slide" Target="slides/slide55.xml"/><Relationship Id="rId262" Type="http://schemas.openxmlformats.org/officeDocument/2006/relationships/slide" Target="slides/slide260.xml"/><Relationship Id="rId318" Type="http://schemas.openxmlformats.org/officeDocument/2006/relationships/slide" Target="slides/slide316.xml"/><Relationship Id="rId99" Type="http://schemas.openxmlformats.org/officeDocument/2006/relationships/slide" Target="slides/slide97.xml"/><Relationship Id="rId122" Type="http://schemas.openxmlformats.org/officeDocument/2006/relationships/slide" Target="slides/slide120.xml"/><Relationship Id="rId164" Type="http://schemas.openxmlformats.org/officeDocument/2006/relationships/slide" Target="slides/slide162.xml"/><Relationship Id="rId371" Type="http://schemas.openxmlformats.org/officeDocument/2006/relationships/slide" Target="slides/slide369.xml"/><Relationship Id="rId26" Type="http://schemas.openxmlformats.org/officeDocument/2006/relationships/slide" Target="slides/slide24.xml"/><Relationship Id="rId231" Type="http://schemas.openxmlformats.org/officeDocument/2006/relationships/slide" Target="slides/slide229.xml"/><Relationship Id="rId273" Type="http://schemas.openxmlformats.org/officeDocument/2006/relationships/slide" Target="slides/slide271.xml"/><Relationship Id="rId329" Type="http://schemas.openxmlformats.org/officeDocument/2006/relationships/slide" Target="slides/slide327.xml"/><Relationship Id="rId68" Type="http://schemas.openxmlformats.org/officeDocument/2006/relationships/slide" Target="slides/slide66.xml"/><Relationship Id="rId133" Type="http://schemas.openxmlformats.org/officeDocument/2006/relationships/slide" Target="slides/slide131.xml"/><Relationship Id="rId175" Type="http://schemas.openxmlformats.org/officeDocument/2006/relationships/slide" Target="slides/slide173.xml"/><Relationship Id="rId340" Type="http://schemas.openxmlformats.org/officeDocument/2006/relationships/slide" Target="slides/slide338.xml"/></Relationships>
</file>

<file path=ppt/diagrams/_rels/data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image" Target="../media/image46.png"/><Relationship Id="rId4" Type="http://schemas.openxmlformats.org/officeDocument/2006/relationships/image" Target="../media/image49.png"/></Relationships>
</file>

<file path=ppt/diagrams/_rels/drawing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image" Target="../media/image46.png"/><Relationship Id="rId4" Type="http://schemas.openxmlformats.org/officeDocument/2006/relationships/image" Target="../media/image49.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AB7A44A-B079-9C41-A38A-513D075E0567}" type="doc">
      <dgm:prSet loTypeId="urn:microsoft.com/office/officeart/2005/8/layout/process1" loCatId="process" qsTypeId="urn:microsoft.com/office/officeart/2005/8/quickstyle/simple1" qsCatId="simple" csTypeId="urn:microsoft.com/office/officeart/2005/8/colors/accent1_2" csCatId="accent1" phldr="1"/>
      <dgm:spPr/>
    </dgm:pt>
    <dgm:pt modelId="{AC04F1C5-D21C-2546-9D41-BD5D254C53C4}">
      <dgm:prSet phldrT="[Text]"/>
      <dgm:spPr/>
      <dgm:t>
        <a:bodyPr/>
        <a:lstStyle/>
        <a:p>
          <a:pPr rtl="0"/>
          <a:r>
            <a:rPr lang="en-US" dirty="0"/>
            <a:t>CHWIs</a:t>
          </a:r>
        </a:p>
      </dgm:t>
    </dgm:pt>
    <dgm:pt modelId="{D853D627-C17D-984D-BF63-2E7A3651FFE8}" type="parTrans" cxnId="{E65389C7-5B61-6F41-BAA3-21645CAC640D}">
      <dgm:prSet/>
      <dgm:spPr/>
      <dgm:t>
        <a:bodyPr/>
        <a:lstStyle/>
        <a:p>
          <a:endParaRPr lang="en-US"/>
        </a:p>
      </dgm:t>
    </dgm:pt>
    <dgm:pt modelId="{5492E0AC-C7D5-3441-8BC5-E8AE758DEAD6}" type="sibTrans" cxnId="{E65389C7-5B61-6F41-BAA3-21645CAC640D}">
      <dgm:prSet/>
      <dgm:spPr/>
      <dgm:t>
        <a:bodyPr/>
        <a:lstStyle/>
        <a:p>
          <a:endParaRPr lang="en-US" dirty="0"/>
        </a:p>
      </dgm:t>
    </dgm:pt>
    <dgm:pt modelId="{05BAF8B0-388B-5743-AC41-42C7640A7EA7}">
      <dgm:prSet phldrT="[Text]"/>
      <dgm:spPr/>
      <dgm:t>
        <a:bodyPr/>
        <a:lstStyle/>
        <a:p>
          <a:pPr rtl="0"/>
          <a:r>
            <a:rPr lang="en-US" dirty="0"/>
            <a:t>CHWs</a:t>
          </a:r>
        </a:p>
      </dgm:t>
    </dgm:pt>
    <dgm:pt modelId="{1859214E-A7D4-5C4C-92C3-C21F567AA0E3}" type="parTrans" cxnId="{4BD027AE-353F-194A-B232-71FABB0671AD}">
      <dgm:prSet/>
      <dgm:spPr/>
      <dgm:t>
        <a:bodyPr/>
        <a:lstStyle/>
        <a:p>
          <a:endParaRPr lang="en-US"/>
        </a:p>
      </dgm:t>
    </dgm:pt>
    <dgm:pt modelId="{B85C125E-F558-5045-B237-85194EF9F062}" type="sibTrans" cxnId="{4BD027AE-353F-194A-B232-71FABB0671AD}">
      <dgm:prSet/>
      <dgm:spPr/>
      <dgm:t>
        <a:bodyPr/>
        <a:lstStyle/>
        <a:p>
          <a:endParaRPr lang="en-US" dirty="0"/>
        </a:p>
      </dgm:t>
    </dgm:pt>
    <dgm:pt modelId="{0A21C3C5-5CB1-444A-A5B6-D1B083B54956}">
      <dgm:prSet phldrT="[Text]"/>
      <dgm:spPr/>
      <dgm:t>
        <a:bodyPr/>
        <a:lstStyle/>
        <a:p>
          <a:pPr rtl="0"/>
          <a:r>
            <a:rPr lang="en-US" dirty="0">
              <a:sym typeface="Wingdings" pitchFamily="2" charset="2"/>
            </a:rPr>
            <a:t></a:t>
          </a:r>
          <a:endParaRPr lang="en-US" dirty="0"/>
        </a:p>
      </dgm:t>
    </dgm:pt>
    <dgm:pt modelId="{1DA5F7A0-0457-9F48-94BC-5157A4D3D793}" type="parTrans" cxnId="{3BEA8764-C028-1A4E-82B1-327C56DFB0D8}">
      <dgm:prSet/>
      <dgm:spPr/>
      <dgm:t>
        <a:bodyPr/>
        <a:lstStyle/>
        <a:p>
          <a:endParaRPr lang="en-US"/>
        </a:p>
      </dgm:t>
    </dgm:pt>
    <dgm:pt modelId="{853C2C37-014B-D443-B0D0-838687E1DF78}" type="sibTrans" cxnId="{3BEA8764-C028-1A4E-82B1-327C56DFB0D8}">
      <dgm:prSet/>
      <dgm:spPr/>
      <dgm:t>
        <a:bodyPr/>
        <a:lstStyle/>
        <a:p>
          <a:endParaRPr lang="en-US"/>
        </a:p>
      </dgm:t>
    </dgm:pt>
    <dgm:pt modelId="{AB53E4B3-248E-6F49-9008-26F50946C584}" type="pres">
      <dgm:prSet presAssocID="{EAB7A44A-B079-9C41-A38A-513D075E0567}" presName="Name0" presStyleCnt="0">
        <dgm:presLayoutVars>
          <dgm:dir/>
          <dgm:resizeHandles val="exact"/>
        </dgm:presLayoutVars>
      </dgm:prSet>
      <dgm:spPr/>
    </dgm:pt>
    <dgm:pt modelId="{747EADFA-9A6F-A145-BD39-C5AA33571ADE}" type="pres">
      <dgm:prSet presAssocID="{AC04F1C5-D21C-2546-9D41-BD5D254C53C4}" presName="node" presStyleLbl="node1" presStyleIdx="0" presStyleCnt="3">
        <dgm:presLayoutVars>
          <dgm:bulletEnabled val="1"/>
        </dgm:presLayoutVars>
      </dgm:prSet>
      <dgm:spPr/>
    </dgm:pt>
    <dgm:pt modelId="{BF2B5C1A-A52D-1140-A85F-FCE329131AEB}" type="pres">
      <dgm:prSet presAssocID="{5492E0AC-C7D5-3441-8BC5-E8AE758DEAD6}" presName="sibTrans" presStyleLbl="sibTrans2D1" presStyleIdx="0" presStyleCnt="2"/>
      <dgm:spPr/>
    </dgm:pt>
    <dgm:pt modelId="{31FAA897-A80A-C541-AF39-5BA1F6AC18DE}" type="pres">
      <dgm:prSet presAssocID="{5492E0AC-C7D5-3441-8BC5-E8AE758DEAD6}" presName="connectorText" presStyleLbl="sibTrans2D1" presStyleIdx="0" presStyleCnt="2"/>
      <dgm:spPr/>
    </dgm:pt>
    <dgm:pt modelId="{CD4B2E6C-40BD-AA4F-8230-3C8501750D58}" type="pres">
      <dgm:prSet presAssocID="{05BAF8B0-388B-5743-AC41-42C7640A7EA7}" presName="node" presStyleLbl="node1" presStyleIdx="1" presStyleCnt="3">
        <dgm:presLayoutVars>
          <dgm:bulletEnabled val="1"/>
        </dgm:presLayoutVars>
      </dgm:prSet>
      <dgm:spPr/>
    </dgm:pt>
    <dgm:pt modelId="{477EFA25-0F67-D94B-9B45-CFAD7336D621}" type="pres">
      <dgm:prSet presAssocID="{B85C125E-F558-5045-B237-85194EF9F062}" presName="sibTrans" presStyleLbl="sibTrans2D1" presStyleIdx="1" presStyleCnt="2"/>
      <dgm:spPr/>
    </dgm:pt>
    <dgm:pt modelId="{1E273057-BBF4-804A-8061-7E5DAB98CF7C}" type="pres">
      <dgm:prSet presAssocID="{B85C125E-F558-5045-B237-85194EF9F062}" presName="connectorText" presStyleLbl="sibTrans2D1" presStyleIdx="1" presStyleCnt="2"/>
      <dgm:spPr/>
    </dgm:pt>
    <dgm:pt modelId="{CFFB4430-327C-8B4E-AE05-761CCB6BC23D}" type="pres">
      <dgm:prSet presAssocID="{0A21C3C5-5CB1-444A-A5B6-D1B083B54956}" presName="node" presStyleLbl="node1" presStyleIdx="2" presStyleCnt="3">
        <dgm:presLayoutVars>
          <dgm:bulletEnabled val="1"/>
        </dgm:presLayoutVars>
      </dgm:prSet>
      <dgm:spPr/>
    </dgm:pt>
  </dgm:ptLst>
  <dgm:cxnLst>
    <dgm:cxn modelId="{899B5B30-6F96-874C-8744-6CD7216D9F6A}" type="presOf" srcId="{EAB7A44A-B079-9C41-A38A-513D075E0567}" destId="{AB53E4B3-248E-6F49-9008-26F50946C584}" srcOrd="0" destOrd="0" presId="urn:microsoft.com/office/officeart/2005/8/layout/process1"/>
    <dgm:cxn modelId="{1DE3C339-244B-6E4B-A882-FCB5319E7244}" type="presOf" srcId="{05BAF8B0-388B-5743-AC41-42C7640A7EA7}" destId="{CD4B2E6C-40BD-AA4F-8230-3C8501750D58}" srcOrd="0" destOrd="0" presId="urn:microsoft.com/office/officeart/2005/8/layout/process1"/>
    <dgm:cxn modelId="{0509F03D-3F9A-C446-B531-2990B3200668}" type="presOf" srcId="{0A21C3C5-5CB1-444A-A5B6-D1B083B54956}" destId="{CFFB4430-327C-8B4E-AE05-761CCB6BC23D}" srcOrd="0" destOrd="0" presId="urn:microsoft.com/office/officeart/2005/8/layout/process1"/>
    <dgm:cxn modelId="{BF048D40-9075-E94D-B971-815B54D26D37}" type="presOf" srcId="{B85C125E-F558-5045-B237-85194EF9F062}" destId="{477EFA25-0F67-D94B-9B45-CFAD7336D621}" srcOrd="0" destOrd="0" presId="urn:microsoft.com/office/officeart/2005/8/layout/process1"/>
    <dgm:cxn modelId="{229BDE44-5FDC-524D-BA0A-CBC0EF211A8F}" type="presOf" srcId="{5492E0AC-C7D5-3441-8BC5-E8AE758DEAD6}" destId="{BF2B5C1A-A52D-1140-A85F-FCE329131AEB}" srcOrd="0" destOrd="0" presId="urn:microsoft.com/office/officeart/2005/8/layout/process1"/>
    <dgm:cxn modelId="{7283E644-D428-184D-8DBB-45433FCC098C}" type="presOf" srcId="{5492E0AC-C7D5-3441-8BC5-E8AE758DEAD6}" destId="{31FAA897-A80A-C541-AF39-5BA1F6AC18DE}" srcOrd="1" destOrd="0" presId="urn:microsoft.com/office/officeart/2005/8/layout/process1"/>
    <dgm:cxn modelId="{ECFF4C45-11A7-774F-A6BD-1A007936D045}" type="presOf" srcId="{B85C125E-F558-5045-B237-85194EF9F062}" destId="{1E273057-BBF4-804A-8061-7E5DAB98CF7C}" srcOrd="1" destOrd="0" presId="urn:microsoft.com/office/officeart/2005/8/layout/process1"/>
    <dgm:cxn modelId="{3BEA8764-C028-1A4E-82B1-327C56DFB0D8}" srcId="{EAB7A44A-B079-9C41-A38A-513D075E0567}" destId="{0A21C3C5-5CB1-444A-A5B6-D1B083B54956}" srcOrd="2" destOrd="0" parTransId="{1DA5F7A0-0457-9F48-94BC-5157A4D3D793}" sibTransId="{853C2C37-014B-D443-B0D0-838687E1DF78}"/>
    <dgm:cxn modelId="{B9D2CC97-D493-854B-9208-2A25D60B6DC7}" type="presOf" srcId="{AC04F1C5-D21C-2546-9D41-BD5D254C53C4}" destId="{747EADFA-9A6F-A145-BD39-C5AA33571ADE}" srcOrd="0" destOrd="0" presId="urn:microsoft.com/office/officeart/2005/8/layout/process1"/>
    <dgm:cxn modelId="{4BD027AE-353F-194A-B232-71FABB0671AD}" srcId="{EAB7A44A-B079-9C41-A38A-513D075E0567}" destId="{05BAF8B0-388B-5743-AC41-42C7640A7EA7}" srcOrd="1" destOrd="0" parTransId="{1859214E-A7D4-5C4C-92C3-C21F567AA0E3}" sibTransId="{B85C125E-F558-5045-B237-85194EF9F062}"/>
    <dgm:cxn modelId="{E65389C7-5B61-6F41-BAA3-21645CAC640D}" srcId="{EAB7A44A-B079-9C41-A38A-513D075E0567}" destId="{AC04F1C5-D21C-2546-9D41-BD5D254C53C4}" srcOrd="0" destOrd="0" parTransId="{D853D627-C17D-984D-BF63-2E7A3651FFE8}" sibTransId="{5492E0AC-C7D5-3441-8BC5-E8AE758DEAD6}"/>
    <dgm:cxn modelId="{A438CE86-9DEE-4642-8F56-66AA3F7CF571}" type="presParOf" srcId="{AB53E4B3-248E-6F49-9008-26F50946C584}" destId="{747EADFA-9A6F-A145-BD39-C5AA33571ADE}" srcOrd="0" destOrd="0" presId="urn:microsoft.com/office/officeart/2005/8/layout/process1"/>
    <dgm:cxn modelId="{871BC5CE-F61B-284C-992D-37A76A73AA1C}" type="presParOf" srcId="{AB53E4B3-248E-6F49-9008-26F50946C584}" destId="{BF2B5C1A-A52D-1140-A85F-FCE329131AEB}" srcOrd="1" destOrd="0" presId="urn:microsoft.com/office/officeart/2005/8/layout/process1"/>
    <dgm:cxn modelId="{FE1795ED-E00E-DE43-91A3-37F73D9371B3}" type="presParOf" srcId="{BF2B5C1A-A52D-1140-A85F-FCE329131AEB}" destId="{31FAA897-A80A-C541-AF39-5BA1F6AC18DE}" srcOrd="0" destOrd="0" presId="urn:microsoft.com/office/officeart/2005/8/layout/process1"/>
    <dgm:cxn modelId="{7FD1ACD4-4562-284B-BB4F-98C955A0623E}" type="presParOf" srcId="{AB53E4B3-248E-6F49-9008-26F50946C584}" destId="{CD4B2E6C-40BD-AA4F-8230-3C8501750D58}" srcOrd="2" destOrd="0" presId="urn:microsoft.com/office/officeart/2005/8/layout/process1"/>
    <dgm:cxn modelId="{7A09FD9C-60A7-4644-9543-DC09FF698DDE}" type="presParOf" srcId="{AB53E4B3-248E-6F49-9008-26F50946C584}" destId="{477EFA25-0F67-D94B-9B45-CFAD7336D621}" srcOrd="3" destOrd="0" presId="urn:microsoft.com/office/officeart/2005/8/layout/process1"/>
    <dgm:cxn modelId="{3EDA2A58-A8AD-9442-98E3-E326E3C70142}" type="presParOf" srcId="{477EFA25-0F67-D94B-9B45-CFAD7336D621}" destId="{1E273057-BBF4-804A-8061-7E5DAB98CF7C}" srcOrd="0" destOrd="0" presId="urn:microsoft.com/office/officeart/2005/8/layout/process1"/>
    <dgm:cxn modelId="{8C6C166B-7BCC-1046-A827-55CE9408E1B3}" type="presParOf" srcId="{AB53E4B3-248E-6F49-9008-26F50946C584}" destId="{CFFB4430-327C-8B4E-AE05-761CCB6BC23D}"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92E589C2-9C8F-3140-ABBE-B30F7D907A25}" type="doc">
      <dgm:prSet loTypeId="urn:microsoft.com/office/officeart/2005/8/layout/hierarchy2" loCatId="cycle" qsTypeId="urn:microsoft.com/office/officeart/2005/8/quickstyle/simple1" qsCatId="simple" csTypeId="urn:microsoft.com/office/officeart/2005/8/colors/colorful4" csCatId="colorful" phldr="1"/>
      <dgm:spPr/>
      <dgm:t>
        <a:bodyPr/>
        <a:lstStyle/>
        <a:p>
          <a:endParaRPr lang="en-US"/>
        </a:p>
      </dgm:t>
    </dgm:pt>
    <dgm:pt modelId="{7FD95C4A-A6FC-7046-B71A-CCEBF3DBC6EC}">
      <dgm:prSet phldrT="[Text]" custT="1"/>
      <dgm:spPr/>
      <dgm:t>
        <a:bodyPr/>
        <a:lstStyle/>
        <a:p>
          <a:r>
            <a:rPr lang="en-US" sz="1500" dirty="0"/>
            <a:t>9:30-10</a:t>
          </a:r>
        </a:p>
        <a:p>
          <a:r>
            <a:rPr lang="en-US" sz="1500" dirty="0"/>
            <a:t>Large group </a:t>
          </a:r>
        </a:p>
        <a:p>
          <a:r>
            <a:rPr lang="en-US" sz="1500" dirty="0"/>
            <a:t>All patients</a:t>
          </a:r>
        </a:p>
      </dgm:t>
    </dgm:pt>
    <dgm:pt modelId="{E6AD8792-1A8E-4D47-918B-4E92FAE058D3}" type="parTrans" cxnId="{BEF48E5E-06D5-BE47-9216-D00BD39B742D}">
      <dgm:prSet/>
      <dgm:spPr/>
      <dgm:t>
        <a:bodyPr/>
        <a:lstStyle/>
        <a:p>
          <a:endParaRPr lang="en-US"/>
        </a:p>
      </dgm:t>
    </dgm:pt>
    <dgm:pt modelId="{153D2D00-962F-1F46-A2AA-E3216336B026}" type="sibTrans" cxnId="{BEF48E5E-06D5-BE47-9216-D00BD39B742D}">
      <dgm:prSet/>
      <dgm:spPr/>
      <dgm:t>
        <a:bodyPr/>
        <a:lstStyle/>
        <a:p>
          <a:endParaRPr lang="en-US"/>
        </a:p>
      </dgm:t>
    </dgm:pt>
    <dgm:pt modelId="{8F288644-1A98-4C4C-9A58-30019E5BB7C1}">
      <dgm:prSet phldrT="[Text]"/>
      <dgm:spPr/>
      <dgm:t>
        <a:bodyPr/>
        <a:lstStyle/>
        <a:p>
          <a:r>
            <a:rPr lang="en-US" dirty="0"/>
            <a:t>Medical </a:t>
          </a:r>
        </a:p>
        <a:p>
          <a:endParaRPr lang="en-US" dirty="0"/>
        </a:p>
      </dgm:t>
    </dgm:pt>
    <dgm:pt modelId="{255851AE-E642-A440-AFFC-CFF2E912B845}" type="parTrans" cxnId="{72C55A4D-4082-7A4C-ABEB-70BAC5F8D7BB}">
      <dgm:prSet/>
      <dgm:spPr/>
      <dgm:t>
        <a:bodyPr/>
        <a:lstStyle/>
        <a:p>
          <a:endParaRPr lang="en-US" dirty="0"/>
        </a:p>
      </dgm:t>
    </dgm:pt>
    <dgm:pt modelId="{F753AA39-BBC9-3344-8D53-21A8C6FE5449}" type="sibTrans" cxnId="{72C55A4D-4082-7A4C-ABEB-70BAC5F8D7BB}">
      <dgm:prSet/>
      <dgm:spPr/>
      <dgm:t>
        <a:bodyPr/>
        <a:lstStyle/>
        <a:p>
          <a:endParaRPr lang="en-US"/>
        </a:p>
      </dgm:t>
    </dgm:pt>
    <dgm:pt modelId="{2496335F-9727-DF43-95DB-AD358CD0D529}">
      <dgm:prSet phldrT="[Text]"/>
      <dgm:spPr/>
      <dgm:t>
        <a:bodyPr/>
        <a:lstStyle/>
        <a:p>
          <a:r>
            <a:rPr lang="en-US" dirty="0"/>
            <a:t>Social </a:t>
          </a:r>
        </a:p>
      </dgm:t>
    </dgm:pt>
    <dgm:pt modelId="{1B171529-01B9-5F43-8660-FDE2E5D054EB}" type="parTrans" cxnId="{D525EAEC-BED3-D547-AA1B-BCC94FDD999F}">
      <dgm:prSet/>
      <dgm:spPr/>
      <dgm:t>
        <a:bodyPr/>
        <a:lstStyle/>
        <a:p>
          <a:endParaRPr lang="en-US" dirty="0"/>
        </a:p>
      </dgm:t>
    </dgm:pt>
    <dgm:pt modelId="{22B148FB-F8AB-574F-AED5-ECC36B1D088C}" type="sibTrans" cxnId="{D525EAEC-BED3-D547-AA1B-BCC94FDD999F}">
      <dgm:prSet/>
      <dgm:spPr/>
      <dgm:t>
        <a:bodyPr/>
        <a:lstStyle/>
        <a:p>
          <a:endParaRPr lang="en-US"/>
        </a:p>
      </dgm:t>
    </dgm:pt>
    <dgm:pt modelId="{5DB263A1-096C-AB4C-83DA-1135704C8C98}">
      <dgm:prSet phldrT="[Text]"/>
      <dgm:spPr/>
      <dgm:t>
        <a:bodyPr/>
        <a:lstStyle/>
        <a:p>
          <a:r>
            <a:rPr lang="en-US" dirty="0"/>
            <a:t>Behavioral</a:t>
          </a:r>
        </a:p>
      </dgm:t>
    </dgm:pt>
    <dgm:pt modelId="{4DFDD9D4-228C-8544-A83C-59594CB93931}" type="parTrans" cxnId="{3D898B58-935A-3342-AADA-68492E0B5CDA}">
      <dgm:prSet/>
      <dgm:spPr/>
      <dgm:t>
        <a:bodyPr/>
        <a:lstStyle/>
        <a:p>
          <a:endParaRPr lang="en-US" dirty="0"/>
        </a:p>
      </dgm:t>
    </dgm:pt>
    <dgm:pt modelId="{799EE940-284D-B741-91A5-5442F9BF7ED9}" type="sibTrans" cxnId="{3D898B58-935A-3342-AADA-68492E0B5CDA}">
      <dgm:prSet/>
      <dgm:spPr/>
      <dgm:t>
        <a:bodyPr/>
        <a:lstStyle/>
        <a:p>
          <a:endParaRPr lang="en-US"/>
        </a:p>
      </dgm:t>
    </dgm:pt>
    <dgm:pt modelId="{5FEF945C-2A87-1C41-8118-46641B88F545}" type="pres">
      <dgm:prSet presAssocID="{92E589C2-9C8F-3140-ABBE-B30F7D907A25}" presName="diagram" presStyleCnt="0">
        <dgm:presLayoutVars>
          <dgm:chPref val="1"/>
          <dgm:dir/>
          <dgm:animOne val="branch"/>
          <dgm:animLvl val="lvl"/>
          <dgm:resizeHandles val="exact"/>
        </dgm:presLayoutVars>
      </dgm:prSet>
      <dgm:spPr/>
    </dgm:pt>
    <dgm:pt modelId="{AEB89507-3C39-B145-A3A2-21F3530F1755}" type="pres">
      <dgm:prSet presAssocID="{7FD95C4A-A6FC-7046-B71A-CCEBF3DBC6EC}" presName="root1" presStyleCnt="0"/>
      <dgm:spPr/>
    </dgm:pt>
    <dgm:pt modelId="{7C53CD75-74FF-F841-805F-333E4BA5352A}" type="pres">
      <dgm:prSet presAssocID="{7FD95C4A-A6FC-7046-B71A-CCEBF3DBC6EC}" presName="LevelOneTextNode" presStyleLbl="node0" presStyleIdx="0" presStyleCnt="1">
        <dgm:presLayoutVars>
          <dgm:chPref val="3"/>
        </dgm:presLayoutVars>
      </dgm:prSet>
      <dgm:spPr/>
    </dgm:pt>
    <dgm:pt modelId="{5DAC6CC5-E5CB-C146-A5CE-0FF3BE85DA38}" type="pres">
      <dgm:prSet presAssocID="{7FD95C4A-A6FC-7046-B71A-CCEBF3DBC6EC}" presName="level2hierChild" presStyleCnt="0"/>
      <dgm:spPr/>
    </dgm:pt>
    <dgm:pt modelId="{32625731-3139-9B4F-AF3A-FD423F05C5FF}" type="pres">
      <dgm:prSet presAssocID="{255851AE-E642-A440-AFFC-CFF2E912B845}" presName="conn2-1" presStyleLbl="parChTrans1D2" presStyleIdx="0" presStyleCnt="3"/>
      <dgm:spPr/>
    </dgm:pt>
    <dgm:pt modelId="{57415052-173E-E144-BBA4-307AD099C29D}" type="pres">
      <dgm:prSet presAssocID="{255851AE-E642-A440-AFFC-CFF2E912B845}" presName="connTx" presStyleLbl="parChTrans1D2" presStyleIdx="0" presStyleCnt="3"/>
      <dgm:spPr/>
    </dgm:pt>
    <dgm:pt modelId="{6A51A33E-AE36-2345-A35A-8A1418F48BC3}" type="pres">
      <dgm:prSet presAssocID="{8F288644-1A98-4C4C-9A58-30019E5BB7C1}" presName="root2" presStyleCnt="0"/>
      <dgm:spPr/>
    </dgm:pt>
    <dgm:pt modelId="{82618D1D-145B-BD45-999A-029B50C710AF}" type="pres">
      <dgm:prSet presAssocID="{8F288644-1A98-4C4C-9A58-30019E5BB7C1}" presName="LevelTwoTextNode" presStyleLbl="node2" presStyleIdx="0" presStyleCnt="3">
        <dgm:presLayoutVars>
          <dgm:chPref val="3"/>
        </dgm:presLayoutVars>
      </dgm:prSet>
      <dgm:spPr/>
    </dgm:pt>
    <dgm:pt modelId="{6569B470-10DA-354D-B997-28C784B20513}" type="pres">
      <dgm:prSet presAssocID="{8F288644-1A98-4C4C-9A58-30019E5BB7C1}" presName="level3hierChild" presStyleCnt="0"/>
      <dgm:spPr/>
    </dgm:pt>
    <dgm:pt modelId="{D6B8006D-263D-7747-B6E1-B31AC3317B17}" type="pres">
      <dgm:prSet presAssocID="{1B171529-01B9-5F43-8660-FDE2E5D054EB}" presName="conn2-1" presStyleLbl="parChTrans1D2" presStyleIdx="1" presStyleCnt="3"/>
      <dgm:spPr/>
    </dgm:pt>
    <dgm:pt modelId="{E81992DC-A146-124C-8285-C4546021175E}" type="pres">
      <dgm:prSet presAssocID="{1B171529-01B9-5F43-8660-FDE2E5D054EB}" presName="connTx" presStyleLbl="parChTrans1D2" presStyleIdx="1" presStyleCnt="3"/>
      <dgm:spPr/>
    </dgm:pt>
    <dgm:pt modelId="{B7EF68A9-9209-F547-AFAC-A5783DD57419}" type="pres">
      <dgm:prSet presAssocID="{2496335F-9727-DF43-95DB-AD358CD0D529}" presName="root2" presStyleCnt="0"/>
      <dgm:spPr/>
    </dgm:pt>
    <dgm:pt modelId="{F8710EFB-8F4A-294F-9319-5C15F229AEE7}" type="pres">
      <dgm:prSet presAssocID="{2496335F-9727-DF43-95DB-AD358CD0D529}" presName="LevelTwoTextNode" presStyleLbl="node2" presStyleIdx="1" presStyleCnt="3">
        <dgm:presLayoutVars>
          <dgm:chPref val="3"/>
        </dgm:presLayoutVars>
      </dgm:prSet>
      <dgm:spPr/>
    </dgm:pt>
    <dgm:pt modelId="{52A7599A-B524-C04D-961B-6A728D994C01}" type="pres">
      <dgm:prSet presAssocID="{2496335F-9727-DF43-95DB-AD358CD0D529}" presName="level3hierChild" presStyleCnt="0"/>
      <dgm:spPr/>
    </dgm:pt>
    <dgm:pt modelId="{C588C229-8775-CF4E-8364-25811974B62F}" type="pres">
      <dgm:prSet presAssocID="{4DFDD9D4-228C-8544-A83C-59594CB93931}" presName="conn2-1" presStyleLbl="parChTrans1D2" presStyleIdx="2" presStyleCnt="3"/>
      <dgm:spPr/>
    </dgm:pt>
    <dgm:pt modelId="{E437281D-E2E4-B24C-931F-E4EB5E4B1155}" type="pres">
      <dgm:prSet presAssocID="{4DFDD9D4-228C-8544-A83C-59594CB93931}" presName="connTx" presStyleLbl="parChTrans1D2" presStyleIdx="2" presStyleCnt="3"/>
      <dgm:spPr/>
    </dgm:pt>
    <dgm:pt modelId="{074613FD-A49B-D647-9554-6AC2A626A009}" type="pres">
      <dgm:prSet presAssocID="{5DB263A1-096C-AB4C-83DA-1135704C8C98}" presName="root2" presStyleCnt="0"/>
      <dgm:spPr/>
    </dgm:pt>
    <dgm:pt modelId="{6DEAD46F-125B-9040-A8A6-D7F20CE75579}" type="pres">
      <dgm:prSet presAssocID="{5DB263A1-096C-AB4C-83DA-1135704C8C98}" presName="LevelTwoTextNode" presStyleLbl="node2" presStyleIdx="2" presStyleCnt="3">
        <dgm:presLayoutVars>
          <dgm:chPref val="3"/>
        </dgm:presLayoutVars>
      </dgm:prSet>
      <dgm:spPr/>
    </dgm:pt>
    <dgm:pt modelId="{676AF50D-3524-C04E-82E0-11DE34CC1D77}" type="pres">
      <dgm:prSet presAssocID="{5DB263A1-096C-AB4C-83DA-1135704C8C98}" presName="level3hierChild" presStyleCnt="0"/>
      <dgm:spPr/>
    </dgm:pt>
  </dgm:ptLst>
  <dgm:cxnLst>
    <dgm:cxn modelId="{2C77E703-7AA8-9A44-9D32-24352ED1BB07}" type="presOf" srcId="{8F288644-1A98-4C4C-9A58-30019E5BB7C1}" destId="{82618D1D-145B-BD45-999A-029B50C710AF}" srcOrd="0" destOrd="0" presId="urn:microsoft.com/office/officeart/2005/8/layout/hierarchy2"/>
    <dgm:cxn modelId="{C76D3E14-8833-3B4A-BF7A-C1817BF21C80}" type="presOf" srcId="{92E589C2-9C8F-3140-ABBE-B30F7D907A25}" destId="{5FEF945C-2A87-1C41-8118-46641B88F545}" srcOrd="0" destOrd="0" presId="urn:microsoft.com/office/officeart/2005/8/layout/hierarchy2"/>
    <dgm:cxn modelId="{FBD45E17-903E-BF4C-94F6-6A5D96AF7064}" type="presOf" srcId="{7FD95C4A-A6FC-7046-B71A-CCEBF3DBC6EC}" destId="{7C53CD75-74FF-F841-805F-333E4BA5352A}" srcOrd="0" destOrd="0" presId="urn:microsoft.com/office/officeart/2005/8/layout/hierarchy2"/>
    <dgm:cxn modelId="{8B66361E-0722-834B-A255-FBEA5360887F}" type="presOf" srcId="{255851AE-E642-A440-AFFC-CFF2E912B845}" destId="{57415052-173E-E144-BBA4-307AD099C29D}" srcOrd="1" destOrd="0" presId="urn:microsoft.com/office/officeart/2005/8/layout/hierarchy2"/>
    <dgm:cxn modelId="{72C55A4D-4082-7A4C-ABEB-70BAC5F8D7BB}" srcId="{7FD95C4A-A6FC-7046-B71A-CCEBF3DBC6EC}" destId="{8F288644-1A98-4C4C-9A58-30019E5BB7C1}" srcOrd="0" destOrd="0" parTransId="{255851AE-E642-A440-AFFC-CFF2E912B845}" sibTransId="{F753AA39-BBC9-3344-8D53-21A8C6FE5449}"/>
    <dgm:cxn modelId="{820ACD4E-4730-074F-9296-949BE87D61D2}" type="presOf" srcId="{4DFDD9D4-228C-8544-A83C-59594CB93931}" destId="{C588C229-8775-CF4E-8364-25811974B62F}" srcOrd="0" destOrd="0" presId="urn:microsoft.com/office/officeart/2005/8/layout/hierarchy2"/>
    <dgm:cxn modelId="{3D898B58-935A-3342-AADA-68492E0B5CDA}" srcId="{7FD95C4A-A6FC-7046-B71A-CCEBF3DBC6EC}" destId="{5DB263A1-096C-AB4C-83DA-1135704C8C98}" srcOrd="2" destOrd="0" parTransId="{4DFDD9D4-228C-8544-A83C-59594CB93931}" sibTransId="{799EE940-284D-B741-91A5-5442F9BF7ED9}"/>
    <dgm:cxn modelId="{04E4EC59-EAB7-F94A-B6E2-E7D1BF8C16FA}" type="presOf" srcId="{5DB263A1-096C-AB4C-83DA-1135704C8C98}" destId="{6DEAD46F-125B-9040-A8A6-D7F20CE75579}" srcOrd="0" destOrd="0" presId="urn:microsoft.com/office/officeart/2005/8/layout/hierarchy2"/>
    <dgm:cxn modelId="{64B2475A-75A0-6644-A655-F9C1222B12EE}" type="presOf" srcId="{4DFDD9D4-228C-8544-A83C-59594CB93931}" destId="{E437281D-E2E4-B24C-931F-E4EB5E4B1155}" srcOrd="1" destOrd="0" presId="urn:microsoft.com/office/officeart/2005/8/layout/hierarchy2"/>
    <dgm:cxn modelId="{BEF48E5E-06D5-BE47-9216-D00BD39B742D}" srcId="{92E589C2-9C8F-3140-ABBE-B30F7D907A25}" destId="{7FD95C4A-A6FC-7046-B71A-CCEBF3DBC6EC}" srcOrd="0" destOrd="0" parTransId="{E6AD8792-1A8E-4D47-918B-4E92FAE058D3}" sibTransId="{153D2D00-962F-1F46-A2AA-E3216336B026}"/>
    <dgm:cxn modelId="{DEA7D885-E7D1-344B-BF42-34C7B26B5532}" type="presOf" srcId="{2496335F-9727-DF43-95DB-AD358CD0D529}" destId="{F8710EFB-8F4A-294F-9319-5C15F229AEE7}" srcOrd="0" destOrd="0" presId="urn:microsoft.com/office/officeart/2005/8/layout/hierarchy2"/>
    <dgm:cxn modelId="{A8A0148F-3B77-F34D-AF86-59DFA39EFDF6}" type="presOf" srcId="{255851AE-E642-A440-AFFC-CFF2E912B845}" destId="{32625731-3139-9B4F-AF3A-FD423F05C5FF}" srcOrd="0" destOrd="0" presId="urn:microsoft.com/office/officeart/2005/8/layout/hierarchy2"/>
    <dgm:cxn modelId="{E53E96A5-76F4-EC4F-B3AE-D12AC4C2BE8E}" type="presOf" srcId="{1B171529-01B9-5F43-8660-FDE2E5D054EB}" destId="{E81992DC-A146-124C-8285-C4546021175E}" srcOrd="1" destOrd="0" presId="urn:microsoft.com/office/officeart/2005/8/layout/hierarchy2"/>
    <dgm:cxn modelId="{D525EAEC-BED3-D547-AA1B-BCC94FDD999F}" srcId="{7FD95C4A-A6FC-7046-B71A-CCEBF3DBC6EC}" destId="{2496335F-9727-DF43-95DB-AD358CD0D529}" srcOrd="1" destOrd="0" parTransId="{1B171529-01B9-5F43-8660-FDE2E5D054EB}" sibTransId="{22B148FB-F8AB-574F-AED5-ECC36B1D088C}"/>
    <dgm:cxn modelId="{FABDDCFF-B40F-9C48-AD5C-E8825344968B}" type="presOf" srcId="{1B171529-01B9-5F43-8660-FDE2E5D054EB}" destId="{D6B8006D-263D-7747-B6E1-B31AC3317B17}" srcOrd="0" destOrd="0" presId="urn:microsoft.com/office/officeart/2005/8/layout/hierarchy2"/>
    <dgm:cxn modelId="{51A3DAF3-5FA0-764C-A13C-730D98D08CC8}" type="presParOf" srcId="{5FEF945C-2A87-1C41-8118-46641B88F545}" destId="{AEB89507-3C39-B145-A3A2-21F3530F1755}" srcOrd="0" destOrd="0" presId="urn:microsoft.com/office/officeart/2005/8/layout/hierarchy2"/>
    <dgm:cxn modelId="{F4AA9262-0539-1445-A29F-8C11D6C35F9E}" type="presParOf" srcId="{AEB89507-3C39-B145-A3A2-21F3530F1755}" destId="{7C53CD75-74FF-F841-805F-333E4BA5352A}" srcOrd="0" destOrd="0" presId="urn:microsoft.com/office/officeart/2005/8/layout/hierarchy2"/>
    <dgm:cxn modelId="{E06DACF7-F27B-7A40-8303-0A0B5CF2B4E0}" type="presParOf" srcId="{AEB89507-3C39-B145-A3A2-21F3530F1755}" destId="{5DAC6CC5-E5CB-C146-A5CE-0FF3BE85DA38}" srcOrd="1" destOrd="0" presId="urn:microsoft.com/office/officeart/2005/8/layout/hierarchy2"/>
    <dgm:cxn modelId="{87391B2D-BF49-C84A-A567-0C44577A776B}" type="presParOf" srcId="{5DAC6CC5-E5CB-C146-A5CE-0FF3BE85DA38}" destId="{32625731-3139-9B4F-AF3A-FD423F05C5FF}" srcOrd="0" destOrd="0" presId="urn:microsoft.com/office/officeart/2005/8/layout/hierarchy2"/>
    <dgm:cxn modelId="{C1617D40-66A8-8948-8133-D678E7935ABD}" type="presParOf" srcId="{32625731-3139-9B4F-AF3A-FD423F05C5FF}" destId="{57415052-173E-E144-BBA4-307AD099C29D}" srcOrd="0" destOrd="0" presId="urn:microsoft.com/office/officeart/2005/8/layout/hierarchy2"/>
    <dgm:cxn modelId="{FC4EAEDF-2B49-7E49-876F-CBEBD06CBF5E}" type="presParOf" srcId="{5DAC6CC5-E5CB-C146-A5CE-0FF3BE85DA38}" destId="{6A51A33E-AE36-2345-A35A-8A1418F48BC3}" srcOrd="1" destOrd="0" presId="urn:microsoft.com/office/officeart/2005/8/layout/hierarchy2"/>
    <dgm:cxn modelId="{0A0A87C9-04D5-4C47-B92F-87359910D303}" type="presParOf" srcId="{6A51A33E-AE36-2345-A35A-8A1418F48BC3}" destId="{82618D1D-145B-BD45-999A-029B50C710AF}" srcOrd="0" destOrd="0" presId="urn:microsoft.com/office/officeart/2005/8/layout/hierarchy2"/>
    <dgm:cxn modelId="{38B415C2-4755-7748-8026-3A01306B1047}" type="presParOf" srcId="{6A51A33E-AE36-2345-A35A-8A1418F48BC3}" destId="{6569B470-10DA-354D-B997-28C784B20513}" srcOrd="1" destOrd="0" presId="urn:microsoft.com/office/officeart/2005/8/layout/hierarchy2"/>
    <dgm:cxn modelId="{36367667-11E0-BF4C-AA60-8134A6CFECB0}" type="presParOf" srcId="{5DAC6CC5-E5CB-C146-A5CE-0FF3BE85DA38}" destId="{D6B8006D-263D-7747-B6E1-B31AC3317B17}" srcOrd="2" destOrd="0" presId="urn:microsoft.com/office/officeart/2005/8/layout/hierarchy2"/>
    <dgm:cxn modelId="{DA572AEB-4405-E04D-B044-4355263DEE6B}" type="presParOf" srcId="{D6B8006D-263D-7747-B6E1-B31AC3317B17}" destId="{E81992DC-A146-124C-8285-C4546021175E}" srcOrd="0" destOrd="0" presId="urn:microsoft.com/office/officeart/2005/8/layout/hierarchy2"/>
    <dgm:cxn modelId="{6377C993-4CFB-C64C-A323-CBEE7990406F}" type="presParOf" srcId="{5DAC6CC5-E5CB-C146-A5CE-0FF3BE85DA38}" destId="{B7EF68A9-9209-F547-AFAC-A5783DD57419}" srcOrd="3" destOrd="0" presId="urn:microsoft.com/office/officeart/2005/8/layout/hierarchy2"/>
    <dgm:cxn modelId="{3ECA0B3C-F30A-6140-98A3-E0608A8BD8E4}" type="presParOf" srcId="{B7EF68A9-9209-F547-AFAC-A5783DD57419}" destId="{F8710EFB-8F4A-294F-9319-5C15F229AEE7}" srcOrd="0" destOrd="0" presId="urn:microsoft.com/office/officeart/2005/8/layout/hierarchy2"/>
    <dgm:cxn modelId="{E69C9778-13FF-AF4A-8BD3-864F2E606755}" type="presParOf" srcId="{B7EF68A9-9209-F547-AFAC-A5783DD57419}" destId="{52A7599A-B524-C04D-961B-6A728D994C01}" srcOrd="1" destOrd="0" presId="urn:microsoft.com/office/officeart/2005/8/layout/hierarchy2"/>
    <dgm:cxn modelId="{FF84E02C-9BAD-A840-9B30-D138E7F75C82}" type="presParOf" srcId="{5DAC6CC5-E5CB-C146-A5CE-0FF3BE85DA38}" destId="{C588C229-8775-CF4E-8364-25811974B62F}" srcOrd="4" destOrd="0" presId="urn:microsoft.com/office/officeart/2005/8/layout/hierarchy2"/>
    <dgm:cxn modelId="{160DED18-4C10-4743-B41F-570317B9A8F7}" type="presParOf" srcId="{C588C229-8775-CF4E-8364-25811974B62F}" destId="{E437281D-E2E4-B24C-931F-E4EB5E4B1155}" srcOrd="0" destOrd="0" presId="urn:microsoft.com/office/officeart/2005/8/layout/hierarchy2"/>
    <dgm:cxn modelId="{98387FB3-0C1D-4C47-91EC-E3300E545F53}" type="presParOf" srcId="{5DAC6CC5-E5CB-C146-A5CE-0FF3BE85DA38}" destId="{074613FD-A49B-D647-9554-6AC2A626A009}" srcOrd="5" destOrd="0" presId="urn:microsoft.com/office/officeart/2005/8/layout/hierarchy2"/>
    <dgm:cxn modelId="{1B8B851F-257D-EA43-B2F0-24C01EC004E5}" type="presParOf" srcId="{074613FD-A49B-D647-9554-6AC2A626A009}" destId="{6DEAD46F-125B-9040-A8A6-D7F20CE75579}" srcOrd="0" destOrd="0" presId="urn:microsoft.com/office/officeart/2005/8/layout/hierarchy2"/>
    <dgm:cxn modelId="{6E4AC70F-0E97-DC43-A567-F814B1B0CC2A}" type="presParOf" srcId="{074613FD-A49B-D647-9554-6AC2A626A009}" destId="{676AF50D-3524-C04E-82E0-11DE34CC1D77}" srcOrd="1" destOrd="0" presId="urn:microsoft.com/office/officeart/2005/8/layout/hierarchy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C7E7F525-153A-DC49-BECA-12EBCBB4E647}" type="doc">
      <dgm:prSet loTypeId="urn:microsoft.com/office/officeart/2005/8/layout/lProcess3" loCatId="cycle" qsTypeId="urn:microsoft.com/office/officeart/2005/8/quickstyle/simple5" qsCatId="simple" csTypeId="urn:microsoft.com/office/officeart/2005/8/colors/colorful1" csCatId="colorful" phldr="1"/>
      <dgm:spPr/>
      <dgm:t>
        <a:bodyPr/>
        <a:lstStyle/>
        <a:p>
          <a:endParaRPr lang="en-US"/>
        </a:p>
      </dgm:t>
    </dgm:pt>
    <dgm:pt modelId="{47B7B1B1-E53D-3648-95A0-B1FFE5FF3C78}" type="pres">
      <dgm:prSet presAssocID="{C7E7F525-153A-DC49-BECA-12EBCBB4E647}" presName="Name0" presStyleCnt="0">
        <dgm:presLayoutVars>
          <dgm:chPref val="3"/>
          <dgm:dir/>
          <dgm:animLvl val="lvl"/>
          <dgm:resizeHandles/>
        </dgm:presLayoutVars>
      </dgm:prSet>
      <dgm:spPr/>
    </dgm:pt>
  </dgm:ptLst>
  <dgm:cxnLst>
    <dgm:cxn modelId="{0F3980A5-36CC-9148-8EBB-319393C9CACC}" type="presOf" srcId="{C7E7F525-153A-DC49-BECA-12EBCBB4E647}" destId="{47B7B1B1-E53D-3648-95A0-B1FFE5FF3C78}" srcOrd="0"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92E589C2-9C8F-3140-ABBE-B30F7D907A25}" type="doc">
      <dgm:prSet loTypeId="urn:microsoft.com/office/officeart/2005/8/layout/hierarchy2" loCatId="cycle" qsTypeId="urn:microsoft.com/office/officeart/2005/8/quickstyle/simple1" qsCatId="simple" csTypeId="urn:microsoft.com/office/officeart/2005/8/colors/colorful4" csCatId="colorful" phldr="1"/>
      <dgm:spPr/>
      <dgm:t>
        <a:bodyPr/>
        <a:lstStyle/>
        <a:p>
          <a:endParaRPr lang="en-US"/>
        </a:p>
      </dgm:t>
    </dgm:pt>
    <dgm:pt modelId="{7FD95C4A-A6FC-7046-B71A-CCEBF3DBC6EC}">
      <dgm:prSet phldrT="[Text]" custT="1"/>
      <dgm:spPr/>
      <dgm:t>
        <a:bodyPr/>
        <a:lstStyle/>
        <a:p>
          <a:r>
            <a:rPr lang="en-US" sz="1400" dirty="0"/>
            <a:t>9:30-10</a:t>
          </a:r>
        </a:p>
        <a:p>
          <a:r>
            <a:rPr lang="en-US" sz="1400" dirty="0"/>
            <a:t>Large group </a:t>
          </a:r>
        </a:p>
        <a:p>
          <a:r>
            <a:rPr lang="en-US" sz="1400" dirty="0"/>
            <a:t>All patients</a:t>
          </a:r>
        </a:p>
      </dgm:t>
    </dgm:pt>
    <dgm:pt modelId="{E6AD8792-1A8E-4D47-918B-4E92FAE058D3}" type="parTrans" cxnId="{BEF48E5E-06D5-BE47-9216-D00BD39B742D}">
      <dgm:prSet/>
      <dgm:spPr/>
      <dgm:t>
        <a:bodyPr/>
        <a:lstStyle/>
        <a:p>
          <a:endParaRPr lang="en-US"/>
        </a:p>
      </dgm:t>
    </dgm:pt>
    <dgm:pt modelId="{153D2D00-962F-1F46-A2AA-E3216336B026}" type="sibTrans" cxnId="{BEF48E5E-06D5-BE47-9216-D00BD39B742D}">
      <dgm:prSet/>
      <dgm:spPr/>
      <dgm:t>
        <a:bodyPr/>
        <a:lstStyle/>
        <a:p>
          <a:endParaRPr lang="en-US"/>
        </a:p>
      </dgm:t>
    </dgm:pt>
    <dgm:pt modelId="{8F288644-1A98-4C4C-9A58-30019E5BB7C1}">
      <dgm:prSet phldrT="[Text]"/>
      <dgm:spPr/>
      <dgm:t>
        <a:bodyPr/>
        <a:lstStyle/>
        <a:p>
          <a:r>
            <a:rPr lang="en-US" dirty="0"/>
            <a:t>Medical </a:t>
          </a:r>
        </a:p>
        <a:p>
          <a:endParaRPr lang="en-US" dirty="0"/>
        </a:p>
      </dgm:t>
    </dgm:pt>
    <dgm:pt modelId="{255851AE-E642-A440-AFFC-CFF2E912B845}" type="parTrans" cxnId="{72C55A4D-4082-7A4C-ABEB-70BAC5F8D7BB}">
      <dgm:prSet/>
      <dgm:spPr/>
      <dgm:t>
        <a:bodyPr/>
        <a:lstStyle/>
        <a:p>
          <a:endParaRPr lang="en-US" dirty="0"/>
        </a:p>
      </dgm:t>
    </dgm:pt>
    <dgm:pt modelId="{F753AA39-BBC9-3344-8D53-21A8C6FE5449}" type="sibTrans" cxnId="{72C55A4D-4082-7A4C-ABEB-70BAC5F8D7BB}">
      <dgm:prSet/>
      <dgm:spPr/>
      <dgm:t>
        <a:bodyPr/>
        <a:lstStyle/>
        <a:p>
          <a:endParaRPr lang="en-US"/>
        </a:p>
      </dgm:t>
    </dgm:pt>
    <dgm:pt modelId="{2496335F-9727-DF43-95DB-AD358CD0D529}">
      <dgm:prSet phldrT="[Text]"/>
      <dgm:spPr/>
      <dgm:t>
        <a:bodyPr/>
        <a:lstStyle/>
        <a:p>
          <a:r>
            <a:rPr lang="en-US" dirty="0"/>
            <a:t>Social </a:t>
          </a:r>
        </a:p>
      </dgm:t>
    </dgm:pt>
    <dgm:pt modelId="{1B171529-01B9-5F43-8660-FDE2E5D054EB}" type="parTrans" cxnId="{D525EAEC-BED3-D547-AA1B-BCC94FDD999F}">
      <dgm:prSet/>
      <dgm:spPr/>
      <dgm:t>
        <a:bodyPr/>
        <a:lstStyle/>
        <a:p>
          <a:endParaRPr lang="en-US" dirty="0"/>
        </a:p>
      </dgm:t>
    </dgm:pt>
    <dgm:pt modelId="{22B148FB-F8AB-574F-AED5-ECC36B1D088C}" type="sibTrans" cxnId="{D525EAEC-BED3-D547-AA1B-BCC94FDD999F}">
      <dgm:prSet/>
      <dgm:spPr/>
      <dgm:t>
        <a:bodyPr/>
        <a:lstStyle/>
        <a:p>
          <a:endParaRPr lang="en-US"/>
        </a:p>
      </dgm:t>
    </dgm:pt>
    <dgm:pt modelId="{5DB263A1-096C-AB4C-83DA-1135704C8C98}">
      <dgm:prSet phldrT="[Text]"/>
      <dgm:spPr/>
      <dgm:t>
        <a:bodyPr/>
        <a:lstStyle/>
        <a:p>
          <a:r>
            <a:rPr lang="en-US" dirty="0"/>
            <a:t>Behavioral</a:t>
          </a:r>
        </a:p>
      </dgm:t>
    </dgm:pt>
    <dgm:pt modelId="{4DFDD9D4-228C-8544-A83C-59594CB93931}" type="parTrans" cxnId="{3D898B58-935A-3342-AADA-68492E0B5CDA}">
      <dgm:prSet/>
      <dgm:spPr/>
      <dgm:t>
        <a:bodyPr/>
        <a:lstStyle/>
        <a:p>
          <a:endParaRPr lang="en-US" dirty="0"/>
        </a:p>
      </dgm:t>
    </dgm:pt>
    <dgm:pt modelId="{799EE940-284D-B741-91A5-5442F9BF7ED9}" type="sibTrans" cxnId="{3D898B58-935A-3342-AADA-68492E0B5CDA}">
      <dgm:prSet/>
      <dgm:spPr/>
      <dgm:t>
        <a:bodyPr/>
        <a:lstStyle/>
        <a:p>
          <a:endParaRPr lang="en-US"/>
        </a:p>
      </dgm:t>
    </dgm:pt>
    <dgm:pt modelId="{5FEF945C-2A87-1C41-8118-46641B88F545}" type="pres">
      <dgm:prSet presAssocID="{92E589C2-9C8F-3140-ABBE-B30F7D907A25}" presName="diagram" presStyleCnt="0">
        <dgm:presLayoutVars>
          <dgm:chPref val="1"/>
          <dgm:dir/>
          <dgm:animOne val="branch"/>
          <dgm:animLvl val="lvl"/>
          <dgm:resizeHandles val="exact"/>
        </dgm:presLayoutVars>
      </dgm:prSet>
      <dgm:spPr/>
    </dgm:pt>
    <dgm:pt modelId="{AEB89507-3C39-B145-A3A2-21F3530F1755}" type="pres">
      <dgm:prSet presAssocID="{7FD95C4A-A6FC-7046-B71A-CCEBF3DBC6EC}" presName="root1" presStyleCnt="0"/>
      <dgm:spPr/>
    </dgm:pt>
    <dgm:pt modelId="{7C53CD75-74FF-F841-805F-333E4BA5352A}" type="pres">
      <dgm:prSet presAssocID="{7FD95C4A-A6FC-7046-B71A-CCEBF3DBC6EC}" presName="LevelOneTextNode" presStyleLbl="node0" presStyleIdx="0" presStyleCnt="1">
        <dgm:presLayoutVars>
          <dgm:chPref val="3"/>
        </dgm:presLayoutVars>
      </dgm:prSet>
      <dgm:spPr/>
    </dgm:pt>
    <dgm:pt modelId="{5DAC6CC5-E5CB-C146-A5CE-0FF3BE85DA38}" type="pres">
      <dgm:prSet presAssocID="{7FD95C4A-A6FC-7046-B71A-CCEBF3DBC6EC}" presName="level2hierChild" presStyleCnt="0"/>
      <dgm:spPr/>
    </dgm:pt>
    <dgm:pt modelId="{32625731-3139-9B4F-AF3A-FD423F05C5FF}" type="pres">
      <dgm:prSet presAssocID="{255851AE-E642-A440-AFFC-CFF2E912B845}" presName="conn2-1" presStyleLbl="parChTrans1D2" presStyleIdx="0" presStyleCnt="3"/>
      <dgm:spPr/>
    </dgm:pt>
    <dgm:pt modelId="{57415052-173E-E144-BBA4-307AD099C29D}" type="pres">
      <dgm:prSet presAssocID="{255851AE-E642-A440-AFFC-CFF2E912B845}" presName="connTx" presStyleLbl="parChTrans1D2" presStyleIdx="0" presStyleCnt="3"/>
      <dgm:spPr/>
    </dgm:pt>
    <dgm:pt modelId="{6A51A33E-AE36-2345-A35A-8A1418F48BC3}" type="pres">
      <dgm:prSet presAssocID="{8F288644-1A98-4C4C-9A58-30019E5BB7C1}" presName="root2" presStyleCnt="0"/>
      <dgm:spPr/>
    </dgm:pt>
    <dgm:pt modelId="{82618D1D-145B-BD45-999A-029B50C710AF}" type="pres">
      <dgm:prSet presAssocID="{8F288644-1A98-4C4C-9A58-30019E5BB7C1}" presName="LevelTwoTextNode" presStyleLbl="node2" presStyleIdx="0" presStyleCnt="3">
        <dgm:presLayoutVars>
          <dgm:chPref val="3"/>
        </dgm:presLayoutVars>
      </dgm:prSet>
      <dgm:spPr/>
    </dgm:pt>
    <dgm:pt modelId="{6569B470-10DA-354D-B997-28C784B20513}" type="pres">
      <dgm:prSet presAssocID="{8F288644-1A98-4C4C-9A58-30019E5BB7C1}" presName="level3hierChild" presStyleCnt="0"/>
      <dgm:spPr/>
    </dgm:pt>
    <dgm:pt modelId="{D6B8006D-263D-7747-B6E1-B31AC3317B17}" type="pres">
      <dgm:prSet presAssocID="{1B171529-01B9-5F43-8660-FDE2E5D054EB}" presName="conn2-1" presStyleLbl="parChTrans1D2" presStyleIdx="1" presStyleCnt="3"/>
      <dgm:spPr/>
    </dgm:pt>
    <dgm:pt modelId="{E81992DC-A146-124C-8285-C4546021175E}" type="pres">
      <dgm:prSet presAssocID="{1B171529-01B9-5F43-8660-FDE2E5D054EB}" presName="connTx" presStyleLbl="parChTrans1D2" presStyleIdx="1" presStyleCnt="3"/>
      <dgm:spPr/>
    </dgm:pt>
    <dgm:pt modelId="{B7EF68A9-9209-F547-AFAC-A5783DD57419}" type="pres">
      <dgm:prSet presAssocID="{2496335F-9727-DF43-95DB-AD358CD0D529}" presName="root2" presStyleCnt="0"/>
      <dgm:spPr/>
    </dgm:pt>
    <dgm:pt modelId="{F8710EFB-8F4A-294F-9319-5C15F229AEE7}" type="pres">
      <dgm:prSet presAssocID="{2496335F-9727-DF43-95DB-AD358CD0D529}" presName="LevelTwoTextNode" presStyleLbl="node2" presStyleIdx="1" presStyleCnt="3">
        <dgm:presLayoutVars>
          <dgm:chPref val="3"/>
        </dgm:presLayoutVars>
      </dgm:prSet>
      <dgm:spPr/>
    </dgm:pt>
    <dgm:pt modelId="{52A7599A-B524-C04D-961B-6A728D994C01}" type="pres">
      <dgm:prSet presAssocID="{2496335F-9727-DF43-95DB-AD358CD0D529}" presName="level3hierChild" presStyleCnt="0"/>
      <dgm:spPr/>
    </dgm:pt>
    <dgm:pt modelId="{C588C229-8775-CF4E-8364-25811974B62F}" type="pres">
      <dgm:prSet presAssocID="{4DFDD9D4-228C-8544-A83C-59594CB93931}" presName="conn2-1" presStyleLbl="parChTrans1D2" presStyleIdx="2" presStyleCnt="3"/>
      <dgm:spPr/>
    </dgm:pt>
    <dgm:pt modelId="{E437281D-E2E4-B24C-931F-E4EB5E4B1155}" type="pres">
      <dgm:prSet presAssocID="{4DFDD9D4-228C-8544-A83C-59594CB93931}" presName="connTx" presStyleLbl="parChTrans1D2" presStyleIdx="2" presStyleCnt="3"/>
      <dgm:spPr/>
    </dgm:pt>
    <dgm:pt modelId="{074613FD-A49B-D647-9554-6AC2A626A009}" type="pres">
      <dgm:prSet presAssocID="{5DB263A1-096C-AB4C-83DA-1135704C8C98}" presName="root2" presStyleCnt="0"/>
      <dgm:spPr/>
    </dgm:pt>
    <dgm:pt modelId="{6DEAD46F-125B-9040-A8A6-D7F20CE75579}" type="pres">
      <dgm:prSet presAssocID="{5DB263A1-096C-AB4C-83DA-1135704C8C98}" presName="LevelTwoTextNode" presStyleLbl="node2" presStyleIdx="2" presStyleCnt="3">
        <dgm:presLayoutVars>
          <dgm:chPref val="3"/>
        </dgm:presLayoutVars>
      </dgm:prSet>
      <dgm:spPr/>
    </dgm:pt>
    <dgm:pt modelId="{676AF50D-3524-C04E-82E0-11DE34CC1D77}" type="pres">
      <dgm:prSet presAssocID="{5DB263A1-096C-AB4C-83DA-1135704C8C98}" presName="level3hierChild" presStyleCnt="0"/>
      <dgm:spPr/>
    </dgm:pt>
  </dgm:ptLst>
  <dgm:cxnLst>
    <dgm:cxn modelId="{2C77E703-7AA8-9A44-9D32-24352ED1BB07}" type="presOf" srcId="{8F288644-1A98-4C4C-9A58-30019E5BB7C1}" destId="{82618D1D-145B-BD45-999A-029B50C710AF}" srcOrd="0" destOrd="0" presId="urn:microsoft.com/office/officeart/2005/8/layout/hierarchy2"/>
    <dgm:cxn modelId="{C76D3E14-8833-3B4A-BF7A-C1817BF21C80}" type="presOf" srcId="{92E589C2-9C8F-3140-ABBE-B30F7D907A25}" destId="{5FEF945C-2A87-1C41-8118-46641B88F545}" srcOrd="0" destOrd="0" presId="urn:microsoft.com/office/officeart/2005/8/layout/hierarchy2"/>
    <dgm:cxn modelId="{FBD45E17-903E-BF4C-94F6-6A5D96AF7064}" type="presOf" srcId="{7FD95C4A-A6FC-7046-B71A-CCEBF3DBC6EC}" destId="{7C53CD75-74FF-F841-805F-333E4BA5352A}" srcOrd="0" destOrd="0" presId="urn:microsoft.com/office/officeart/2005/8/layout/hierarchy2"/>
    <dgm:cxn modelId="{8B66361E-0722-834B-A255-FBEA5360887F}" type="presOf" srcId="{255851AE-E642-A440-AFFC-CFF2E912B845}" destId="{57415052-173E-E144-BBA4-307AD099C29D}" srcOrd="1" destOrd="0" presId="urn:microsoft.com/office/officeart/2005/8/layout/hierarchy2"/>
    <dgm:cxn modelId="{72C55A4D-4082-7A4C-ABEB-70BAC5F8D7BB}" srcId="{7FD95C4A-A6FC-7046-B71A-CCEBF3DBC6EC}" destId="{8F288644-1A98-4C4C-9A58-30019E5BB7C1}" srcOrd="0" destOrd="0" parTransId="{255851AE-E642-A440-AFFC-CFF2E912B845}" sibTransId="{F753AA39-BBC9-3344-8D53-21A8C6FE5449}"/>
    <dgm:cxn modelId="{820ACD4E-4730-074F-9296-949BE87D61D2}" type="presOf" srcId="{4DFDD9D4-228C-8544-A83C-59594CB93931}" destId="{C588C229-8775-CF4E-8364-25811974B62F}" srcOrd="0" destOrd="0" presId="urn:microsoft.com/office/officeart/2005/8/layout/hierarchy2"/>
    <dgm:cxn modelId="{3D898B58-935A-3342-AADA-68492E0B5CDA}" srcId="{7FD95C4A-A6FC-7046-B71A-CCEBF3DBC6EC}" destId="{5DB263A1-096C-AB4C-83DA-1135704C8C98}" srcOrd="2" destOrd="0" parTransId="{4DFDD9D4-228C-8544-A83C-59594CB93931}" sibTransId="{799EE940-284D-B741-91A5-5442F9BF7ED9}"/>
    <dgm:cxn modelId="{04E4EC59-EAB7-F94A-B6E2-E7D1BF8C16FA}" type="presOf" srcId="{5DB263A1-096C-AB4C-83DA-1135704C8C98}" destId="{6DEAD46F-125B-9040-A8A6-D7F20CE75579}" srcOrd="0" destOrd="0" presId="urn:microsoft.com/office/officeart/2005/8/layout/hierarchy2"/>
    <dgm:cxn modelId="{64B2475A-75A0-6644-A655-F9C1222B12EE}" type="presOf" srcId="{4DFDD9D4-228C-8544-A83C-59594CB93931}" destId="{E437281D-E2E4-B24C-931F-E4EB5E4B1155}" srcOrd="1" destOrd="0" presId="urn:microsoft.com/office/officeart/2005/8/layout/hierarchy2"/>
    <dgm:cxn modelId="{BEF48E5E-06D5-BE47-9216-D00BD39B742D}" srcId="{92E589C2-9C8F-3140-ABBE-B30F7D907A25}" destId="{7FD95C4A-A6FC-7046-B71A-CCEBF3DBC6EC}" srcOrd="0" destOrd="0" parTransId="{E6AD8792-1A8E-4D47-918B-4E92FAE058D3}" sibTransId="{153D2D00-962F-1F46-A2AA-E3216336B026}"/>
    <dgm:cxn modelId="{DEA7D885-E7D1-344B-BF42-34C7B26B5532}" type="presOf" srcId="{2496335F-9727-DF43-95DB-AD358CD0D529}" destId="{F8710EFB-8F4A-294F-9319-5C15F229AEE7}" srcOrd="0" destOrd="0" presId="urn:microsoft.com/office/officeart/2005/8/layout/hierarchy2"/>
    <dgm:cxn modelId="{A8A0148F-3B77-F34D-AF86-59DFA39EFDF6}" type="presOf" srcId="{255851AE-E642-A440-AFFC-CFF2E912B845}" destId="{32625731-3139-9B4F-AF3A-FD423F05C5FF}" srcOrd="0" destOrd="0" presId="urn:microsoft.com/office/officeart/2005/8/layout/hierarchy2"/>
    <dgm:cxn modelId="{E53E96A5-76F4-EC4F-B3AE-D12AC4C2BE8E}" type="presOf" srcId="{1B171529-01B9-5F43-8660-FDE2E5D054EB}" destId="{E81992DC-A146-124C-8285-C4546021175E}" srcOrd="1" destOrd="0" presId="urn:microsoft.com/office/officeart/2005/8/layout/hierarchy2"/>
    <dgm:cxn modelId="{D525EAEC-BED3-D547-AA1B-BCC94FDD999F}" srcId="{7FD95C4A-A6FC-7046-B71A-CCEBF3DBC6EC}" destId="{2496335F-9727-DF43-95DB-AD358CD0D529}" srcOrd="1" destOrd="0" parTransId="{1B171529-01B9-5F43-8660-FDE2E5D054EB}" sibTransId="{22B148FB-F8AB-574F-AED5-ECC36B1D088C}"/>
    <dgm:cxn modelId="{FABDDCFF-B40F-9C48-AD5C-E8825344968B}" type="presOf" srcId="{1B171529-01B9-5F43-8660-FDE2E5D054EB}" destId="{D6B8006D-263D-7747-B6E1-B31AC3317B17}" srcOrd="0" destOrd="0" presId="urn:microsoft.com/office/officeart/2005/8/layout/hierarchy2"/>
    <dgm:cxn modelId="{51A3DAF3-5FA0-764C-A13C-730D98D08CC8}" type="presParOf" srcId="{5FEF945C-2A87-1C41-8118-46641B88F545}" destId="{AEB89507-3C39-B145-A3A2-21F3530F1755}" srcOrd="0" destOrd="0" presId="urn:microsoft.com/office/officeart/2005/8/layout/hierarchy2"/>
    <dgm:cxn modelId="{F4AA9262-0539-1445-A29F-8C11D6C35F9E}" type="presParOf" srcId="{AEB89507-3C39-B145-A3A2-21F3530F1755}" destId="{7C53CD75-74FF-F841-805F-333E4BA5352A}" srcOrd="0" destOrd="0" presId="urn:microsoft.com/office/officeart/2005/8/layout/hierarchy2"/>
    <dgm:cxn modelId="{E06DACF7-F27B-7A40-8303-0A0B5CF2B4E0}" type="presParOf" srcId="{AEB89507-3C39-B145-A3A2-21F3530F1755}" destId="{5DAC6CC5-E5CB-C146-A5CE-0FF3BE85DA38}" srcOrd="1" destOrd="0" presId="urn:microsoft.com/office/officeart/2005/8/layout/hierarchy2"/>
    <dgm:cxn modelId="{87391B2D-BF49-C84A-A567-0C44577A776B}" type="presParOf" srcId="{5DAC6CC5-E5CB-C146-A5CE-0FF3BE85DA38}" destId="{32625731-3139-9B4F-AF3A-FD423F05C5FF}" srcOrd="0" destOrd="0" presId="urn:microsoft.com/office/officeart/2005/8/layout/hierarchy2"/>
    <dgm:cxn modelId="{C1617D40-66A8-8948-8133-D678E7935ABD}" type="presParOf" srcId="{32625731-3139-9B4F-AF3A-FD423F05C5FF}" destId="{57415052-173E-E144-BBA4-307AD099C29D}" srcOrd="0" destOrd="0" presId="urn:microsoft.com/office/officeart/2005/8/layout/hierarchy2"/>
    <dgm:cxn modelId="{FC4EAEDF-2B49-7E49-876F-CBEBD06CBF5E}" type="presParOf" srcId="{5DAC6CC5-E5CB-C146-A5CE-0FF3BE85DA38}" destId="{6A51A33E-AE36-2345-A35A-8A1418F48BC3}" srcOrd="1" destOrd="0" presId="urn:microsoft.com/office/officeart/2005/8/layout/hierarchy2"/>
    <dgm:cxn modelId="{0A0A87C9-04D5-4C47-B92F-87359910D303}" type="presParOf" srcId="{6A51A33E-AE36-2345-A35A-8A1418F48BC3}" destId="{82618D1D-145B-BD45-999A-029B50C710AF}" srcOrd="0" destOrd="0" presId="urn:microsoft.com/office/officeart/2005/8/layout/hierarchy2"/>
    <dgm:cxn modelId="{38B415C2-4755-7748-8026-3A01306B1047}" type="presParOf" srcId="{6A51A33E-AE36-2345-A35A-8A1418F48BC3}" destId="{6569B470-10DA-354D-B997-28C784B20513}" srcOrd="1" destOrd="0" presId="urn:microsoft.com/office/officeart/2005/8/layout/hierarchy2"/>
    <dgm:cxn modelId="{36367667-11E0-BF4C-AA60-8134A6CFECB0}" type="presParOf" srcId="{5DAC6CC5-E5CB-C146-A5CE-0FF3BE85DA38}" destId="{D6B8006D-263D-7747-B6E1-B31AC3317B17}" srcOrd="2" destOrd="0" presId="urn:microsoft.com/office/officeart/2005/8/layout/hierarchy2"/>
    <dgm:cxn modelId="{DA572AEB-4405-E04D-B044-4355263DEE6B}" type="presParOf" srcId="{D6B8006D-263D-7747-B6E1-B31AC3317B17}" destId="{E81992DC-A146-124C-8285-C4546021175E}" srcOrd="0" destOrd="0" presId="urn:microsoft.com/office/officeart/2005/8/layout/hierarchy2"/>
    <dgm:cxn modelId="{6377C993-4CFB-C64C-A323-CBEE7990406F}" type="presParOf" srcId="{5DAC6CC5-E5CB-C146-A5CE-0FF3BE85DA38}" destId="{B7EF68A9-9209-F547-AFAC-A5783DD57419}" srcOrd="3" destOrd="0" presId="urn:microsoft.com/office/officeart/2005/8/layout/hierarchy2"/>
    <dgm:cxn modelId="{3ECA0B3C-F30A-6140-98A3-E0608A8BD8E4}" type="presParOf" srcId="{B7EF68A9-9209-F547-AFAC-A5783DD57419}" destId="{F8710EFB-8F4A-294F-9319-5C15F229AEE7}" srcOrd="0" destOrd="0" presId="urn:microsoft.com/office/officeart/2005/8/layout/hierarchy2"/>
    <dgm:cxn modelId="{E69C9778-13FF-AF4A-8BD3-864F2E606755}" type="presParOf" srcId="{B7EF68A9-9209-F547-AFAC-A5783DD57419}" destId="{52A7599A-B524-C04D-961B-6A728D994C01}" srcOrd="1" destOrd="0" presId="urn:microsoft.com/office/officeart/2005/8/layout/hierarchy2"/>
    <dgm:cxn modelId="{FF84E02C-9BAD-A840-9B30-D138E7F75C82}" type="presParOf" srcId="{5DAC6CC5-E5CB-C146-A5CE-0FF3BE85DA38}" destId="{C588C229-8775-CF4E-8364-25811974B62F}" srcOrd="4" destOrd="0" presId="urn:microsoft.com/office/officeart/2005/8/layout/hierarchy2"/>
    <dgm:cxn modelId="{160DED18-4C10-4743-B41F-570317B9A8F7}" type="presParOf" srcId="{C588C229-8775-CF4E-8364-25811974B62F}" destId="{E437281D-E2E4-B24C-931F-E4EB5E4B1155}" srcOrd="0" destOrd="0" presId="urn:microsoft.com/office/officeart/2005/8/layout/hierarchy2"/>
    <dgm:cxn modelId="{98387FB3-0C1D-4C47-91EC-E3300E545F53}" type="presParOf" srcId="{5DAC6CC5-E5CB-C146-A5CE-0FF3BE85DA38}" destId="{074613FD-A49B-D647-9554-6AC2A626A009}" srcOrd="5" destOrd="0" presId="urn:microsoft.com/office/officeart/2005/8/layout/hierarchy2"/>
    <dgm:cxn modelId="{1B8B851F-257D-EA43-B2F0-24C01EC004E5}" type="presParOf" srcId="{074613FD-A49B-D647-9554-6AC2A626A009}" destId="{6DEAD46F-125B-9040-A8A6-D7F20CE75579}" srcOrd="0" destOrd="0" presId="urn:microsoft.com/office/officeart/2005/8/layout/hierarchy2"/>
    <dgm:cxn modelId="{6E4AC70F-0E97-DC43-A567-F814B1B0CC2A}" type="presParOf" srcId="{074613FD-A49B-D647-9554-6AC2A626A009}" destId="{676AF50D-3524-C04E-82E0-11DE34CC1D77}" srcOrd="1" destOrd="0" presId="urn:microsoft.com/office/officeart/2005/8/layout/hierarchy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48E302B8-1CC3-0742-9F0B-325F5092E925}" type="doc">
      <dgm:prSet loTypeId="urn:microsoft.com/office/officeart/2005/8/layout/vList2" loCatId="cycle" qsTypeId="urn:microsoft.com/office/officeart/2005/8/quickstyle/simple1" qsCatId="simple" csTypeId="urn:microsoft.com/office/officeart/2005/8/colors/colorful1" csCatId="colorful" phldr="1"/>
      <dgm:spPr/>
      <dgm:t>
        <a:bodyPr/>
        <a:lstStyle/>
        <a:p>
          <a:endParaRPr lang="en-US"/>
        </a:p>
      </dgm:t>
    </dgm:pt>
    <dgm:pt modelId="{E4201A4C-12BF-3C45-90D2-8A5FD51449CF}">
      <dgm:prSet phldrT="[Text]" custT="1"/>
      <dgm:spPr/>
      <dgm:t>
        <a:bodyPr/>
        <a:lstStyle/>
        <a:p>
          <a:r>
            <a:rPr lang="en-US" sz="1500" dirty="0"/>
            <a:t>Team Mary (talk to patients)</a:t>
          </a:r>
        </a:p>
      </dgm:t>
    </dgm:pt>
    <dgm:pt modelId="{96A87B29-125B-B04A-B407-C28EFB715428}" type="parTrans" cxnId="{24BBE7C9-AF10-924E-B322-657F3FA37D88}">
      <dgm:prSet/>
      <dgm:spPr/>
      <dgm:t>
        <a:bodyPr/>
        <a:lstStyle/>
        <a:p>
          <a:endParaRPr lang="en-US" sz="1500"/>
        </a:p>
      </dgm:t>
    </dgm:pt>
    <dgm:pt modelId="{1A205FFF-A399-F848-9A38-932987AA5C51}" type="sibTrans" cxnId="{24BBE7C9-AF10-924E-B322-657F3FA37D88}">
      <dgm:prSet/>
      <dgm:spPr/>
      <dgm:t>
        <a:bodyPr/>
        <a:lstStyle/>
        <a:p>
          <a:endParaRPr lang="en-US" sz="1500"/>
        </a:p>
      </dgm:t>
    </dgm:pt>
    <dgm:pt modelId="{D5657F6F-F64B-8F4A-A317-61F2B9BFE2B7}">
      <dgm:prSet phldrT="[Text]" custT="1"/>
      <dgm:spPr/>
      <dgm:t>
        <a:bodyPr/>
        <a:lstStyle/>
        <a:p>
          <a:r>
            <a:rPr lang="en-US" sz="1500" dirty="0"/>
            <a:t>CHWs</a:t>
          </a:r>
        </a:p>
      </dgm:t>
    </dgm:pt>
    <dgm:pt modelId="{D3460F57-DA4A-FD4B-9223-36DCCF7F86E7}" type="parTrans" cxnId="{8FB03069-4586-F84F-8D99-221A5E7C7BA2}">
      <dgm:prSet/>
      <dgm:spPr/>
      <dgm:t>
        <a:bodyPr/>
        <a:lstStyle/>
        <a:p>
          <a:endParaRPr lang="en-US" sz="1500"/>
        </a:p>
      </dgm:t>
    </dgm:pt>
    <dgm:pt modelId="{A42CB7B8-921B-7D4C-99A6-07D813501B95}" type="sibTrans" cxnId="{8FB03069-4586-F84F-8D99-221A5E7C7BA2}">
      <dgm:prSet/>
      <dgm:spPr/>
      <dgm:t>
        <a:bodyPr/>
        <a:lstStyle/>
        <a:p>
          <a:endParaRPr lang="en-US" sz="1500"/>
        </a:p>
      </dgm:t>
    </dgm:pt>
    <dgm:pt modelId="{2ACE8238-274D-1341-9F7D-E6DC50571773}">
      <dgm:prSet phldrT="[Text]" custT="1"/>
      <dgm:spPr/>
      <dgm:t>
        <a:bodyPr/>
        <a:lstStyle/>
        <a:p>
          <a:r>
            <a:rPr lang="en-US" sz="1500" dirty="0"/>
            <a:t>Team Martha (serve, clean-up)</a:t>
          </a:r>
        </a:p>
      </dgm:t>
    </dgm:pt>
    <dgm:pt modelId="{CB8E3C30-018B-9046-9D81-611CF6717CB3}" type="parTrans" cxnId="{AFE8F751-B286-C148-8F2A-982B673C1C03}">
      <dgm:prSet/>
      <dgm:spPr/>
      <dgm:t>
        <a:bodyPr/>
        <a:lstStyle/>
        <a:p>
          <a:endParaRPr lang="en-US" sz="1500"/>
        </a:p>
      </dgm:t>
    </dgm:pt>
    <dgm:pt modelId="{6A56C6C9-AAB6-194C-B7F9-31893BBFE966}" type="sibTrans" cxnId="{AFE8F751-B286-C148-8F2A-982B673C1C03}">
      <dgm:prSet/>
      <dgm:spPr/>
      <dgm:t>
        <a:bodyPr/>
        <a:lstStyle/>
        <a:p>
          <a:endParaRPr lang="en-US" sz="1500"/>
        </a:p>
      </dgm:t>
    </dgm:pt>
    <dgm:pt modelId="{C1614E9B-561F-C441-9CE0-CE192855FA7E}">
      <dgm:prSet phldrT="[Text]" custT="1"/>
      <dgm:spPr/>
      <dgm:t>
        <a:bodyPr/>
        <a:lstStyle/>
        <a:p>
          <a:r>
            <a:rPr lang="en-US" sz="1500" dirty="0"/>
            <a:t>CHWs: </a:t>
          </a:r>
        </a:p>
      </dgm:t>
    </dgm:pt>
    <dgm:pt modelId="{CF4555BA-4197-AE49-86DA-8E6CB441D644}" type="parTrans" cxnId="{3B47D153-12A5-F541-A0C9-F78510F564D5}">
      <dgm:prSet/>
      <dgm:spPr/>
      <dgm:t>
        <a:bodyPr/>
        <a:lstStyle/>
        <a:p>
          <a:endParaRPr lang="en-US" sz="1500"/>
        </a:p>
      </dgm:t>
    </dgm:pt>
    <dgm:pt modelId="{DDB64539-DEB2-B043-BD5C-FCA94B45AC03}" type="sibTrans" cxnId="{3B47D153-12A5-F541-A0C9-F78510F564D5}">
      <dgm:prSet/>
      <dgm:spPr/>
      <dgm:t>
        <a:bodyPr/>
        <a:lstStyle/>
        <a:p>
          <a:endParaRPr lang="en-US" sz="1500"/>
        </a:p>
      </dgm:t>
    </dgm:pt>
    <dgm:pt modelId="{51A99223-00F1-C04F-A073-A7DB1FF037EE}">
      <dgm:prSet phldrT="[Text]" custT="1"/>
      <dgm:spPr/>
      <dgm:t>
        <a:bodyPr/>
        <a:lstStyle/>
        <a:p>
          <a:r>
            <a:rPr lang="en-US" sz="1500" dirty="0"/>
            <a:t>CHWIs: </a:t>
          </a:r>
        </a:p>
      </dgm:t>
    </dgm:pt>
    <dgm:pt modelId="{ABBB7C24-EFD1-134F-A6F6-32C3AA909336}" type="parTrans" cxnId="{07DBCDDF-3F18-A341-981E-414570652DE6}">
      <dgm:prSet/>
      <dgm:spPr/>
      <dgm:t>
        <a:bodyPr/>
        <a:lstStyle/>
        <a:p>
          <a:endParaRPr lang="en-US" sz="1500"/>
        </a:p>
      </dgm:t>
    </dgm:pt>
    <dgm:pt modelId="{6B061E44-9E19-484A-8701-5983D991074C}" type="sibTrans" cxnId="{07DBCDDF-3F18-A341-981E-414570652DE6}">
      <dgm:prSet/>
      <dgm:spPr/>
      <dgm:t>
        <a:bodyPr/>
        <a:lstStyle/>
        <a:p>
          <a:endParaRPr lang="en-US" sz="1500"/>
        </a:p>
      </dgm:t>
    </dgm:pt>
    <dgm:pt modelId="{148D15DD-3088-7347-89BC-427C5AA9050F}">
      <dgm:prSet phldrT="[Text]" custT="1"/>
      <dgm:spPr/>
      <dgm:t>
        <a:bodyPr/>
        <a:lstStyle/>
        <a:p>
          <a:r>
            <a:rPr lang="en-US" sz="1500" dirty="0"/>
            <a:t>CHWIs</a:t>
          </a:r>
        </a:p>
      </dgm:t>
    </dgm:pt>
    <dgm:pt modelId="{B98BF12C-B2B8-A642-BA4B-5DDD31FD4A37}" type="parTrans" cxnId="{89E407DD-095D-D64C-9EC0-F3F82DB5A04A}">
      <dgm:prSet/>
      <dgm:spPr/>
      <dgm:t>
        <a:bodyPr/>
        <a:lstStyle/>
        <a:p>
          <a:endParaRPr lang="en-US" sz="1500"/>
        </a:p>
      </dgm:t>
    </dgm:pt>
    <dgm:pt modelId="{0716B61B-4459-8A47-AC71-4C1EA8ABA0A2}" type="sibTrans" cxnId="{89E407DD-095D-D64C-9EC0-F3F82DB5A04A}">
      <dgm:prSet/>
      <dgm:spPr/>
      <dgm:t>
        <a:bodyPr/>
        <a:lstStyle/>
        <a:p>
          <a:endParaRPr lang="en-US" sz="1500"/>
        </a:p>
      </dgm:t>
    </dgm:pt>
    <dgm:pt modelId="{695427AF-5540-D040-90F5-C43948CC0353}">
      <dgm:prSet phldrT="[Text]" custT="1"/>
      <dgm:spPr/>
      <dgm:t>
        <a:bodyPr/>
        <a:lstStyle/>
        <a:p>
          <a:r>
            <a:rPr lang="en-US" sz="1500" dirty="0"/>
            <a:t>Great time for members of the church to be with  patients</a:t>
          </a:r>
        </a:p>
      </dgm:t>
    </dgm:pt>
    <dgm:pt modelId="{C625FF55-DC71-6847-ADD5-8652CC6B03AA}" type="parTrans" cxnId="{9652E8B8-20FC-C14B-8FEB-45062F675ADD}">
      <dgm:prSet/>
      <dgm:spPr/>
      <dgm:t>
        <a:bodyPr/>
        <a:lstStyle/>
        <a:p>
          <a:endParaRPr lang="en-US" sz="1500"/>
        </a:p>
      </dgm:t>
    </dgm:pt>
    <dgm:pt modelId="{14B6BE56-413C-004A-A6F3-F08589E87569}" type="sibTrans" cxnId="{9652E8B8-20FC-C14B-8FEB-45062F675ADD}">
      <dgm:prSet/>
      <dgm:spPr/>
      <dgm:t>
        <a:bodyPr/>
        <a:lstStyle/>
        <a:p>
          <a:endParaRPr lang="en-US" sz="1500"/>
        </a:p>
      </dgm:t>
    </dgm:pt>
    <dgm:pt modelId="{8686BF25-DD47-9648-A792-40CFABBF9B17}" type="pres">
      <dgm:prSet presAssocID="{48E302B8-1CC3-0742-9F0B-325F5092E925}" presName="linear" presStyleCnt="0">
        <dgm:presLayoutVars>
          <dgm:animLvl val="lvl"/>
          <dgm:resizeHandles val="exact"/>
        </dgm:presLayoutVars>
      </dgm:prSet>
      <dgm:spPr/>
    </dgm:pt>
    <dgm:pt modelId="{8AC1259E-486B-CC49-9525-9F5583967BC5}" type="pres">
      <dgm:prSet presAssocID="{E4201A4C-12BF-3C45-90D2-8A5FD51449CF}" presName="parentText" presStyleLbl="node1" presStyleIdx="0" presStyleCnt="2">
        <dgm:presLayoutVars>
          <dgm:chMax val="0"/>
          <dgm:bulletEnabled val="1"/>
        </dgm:presLayoutVars>
      </dgm:prSet>
      <dgm:spPr/>
    </dgm:pt>
    <dgm:pt modelId="{AF630BB2-49BB-0842-AFC6-547A32784390}" type="pres">
      <dgm:prSet presAssocID="{E4201A4C-12BF-3C45-90D2-8A5FD51449CF}" presName="childText" presStyleLbl="revTx" presStyleIdx="0" presStyleCnt="2">
        <dgm:presLayoutVars>
          <dgm:bulletEnabled val="1"/>
        </dgm:presLayoutVars>
      </dgm:prSet>
      <dgm:spPr/>
    </dgm:pt>
    <dgm:pt modelId="{40B69FE0-E891-CF47-A2B8-39DD930FE630}" type="pres">
      <dgm:prSet presAssocID="{2ACE8238-274D-1341-9F7D-E6DC50571773}" presName="parentText" presStyleLbl="node1" presStyleIdx="1" presStyleCnt="2">
        <dgm:presLayoutVars>
          <dgm:chMax val="0"/>
          <dgm:bulletEnabled val="1"/>
        </dgm:presLayoutVars>
      </dgm:prSet>
      <dgm:spPr/>
    </dgm:pt>
    <dgm:pt modelId="{22A3AA8D-7CAB-BB49-BA4D-98C7D5E3B791}" type="pres">
      <dgm:prSet presAssocID="{2ACE8238-274D-1341-9F7D-E6DC50571773}" presName="childText" presStyleLbl="revTx" presStyleIdx="1" presStyleCnt="2">
        <dgm:presLayoutVars>
          <dgm:bulletEnabled val="1"/>
        </dgm:presLayoutVars>
      </dgm:prSet>
      <dgm:spPr/>
    </dgm:pt>
  </dgm:ptLst>
  <dgm:cxnLst>
    <dgm:cxn modelId="{B4F01A20-82CA-BA48-ABF2-0A31DD28820D}" type="presOf" srcId="{D5657F6F-F64B-8F4A-A317-61F2B9BFE2B7}" destId="{AF630BB2-49BB-0842-AFC6-547A32784390}" srcOrd="0" destOrd="0" presId="urn:microsoft.com/office/officeart/2005/8/layout/vList2"/>
    <dgm:cxn modelId="{1143AC3C-5376-CB43-AC28-F51ED70B6B62}" type="presOf" srcId="{E4201A4C-12BF-3C45-90D2-8A5FD51449CF}" destId="{8AC1259E-486B-CC49-9525-9F5583967BC5}" srcOrd="0" destOrd="0" presId="urn:microsoft.com/office/officeart/2005/8/layout/vList2"/>
    <dgm:cxn modelId="{AFE8F751-B286-C148-8F2A-982B673C1C03}" srcId="{48E302B8-1CC3-0742-9F0B-325F5092E925}" destId="{2ACE8238-274D-1341-9F7D-E6DC50571773}" srcOrd="1" destOrd="0" parTransId="{CB8E3C30-018B-9046-9D81-611CF6717CB3}" sibTransId="{6A56C6C9-AAB6-194C-B7F9-31893BBFE966}"/>
    <dgm:cxn modelId="{3B47D153-12A5-F541-A0C9-F78510F564D5}" srcId="{2ACE8238-274D-1341-9F7D-E6DC50571773}" destId="{C1614E9B-561F-C441-9CE0-CE192855FA7E}" srcOrd="0" destOrd="0" parTransId="{CF4555BA-4197-AE49-86DA-8E6CB441D644}" sibTransId="{DDB64539-DEB2-B043-BD5C-FCA94B45AC03}"/>
    <dgm:cxn modelId="{1E0F3167-AE63-B643-B8BB-86E25F3C8DB0}" type="presOf" srcId="{695427AF-5540-D040-90F5-C43948CC0353}" destId="{AF630BB2-49BB-0842-AFC6-547A32784390}" srcOrd="0" destOrd="2" presId="urn:microsoft.com/office/officeart/2005/8/layout/vList2"/>
    <dgm:cxn modelId="{8FB03069-4586-F84F-8D99-221A5E7C7BA2}" srcId="{E4201A4C-12BF-3C45-90D2-8A5FD51449CF}" destId="{D5657F6F-F64B-8F4A-A317-61F2B9BFE2B7}" srcOrd="0" destOrd="0" parTransId="{D3460F57-DA4A-FD4B-9223-36DCCF7F86E7}" sibTransId="{A42CB7B8-921B-7D4C-99A6-07D813501B95}"/>
    <dgm:cxn modelId="{03D95DA1-A26B-E94C-B2BD-D092400A3A98}" type="presOf" srcId="{2ACE8238-274D-1341-9F7D-E6DC50571773}" destId="{40B69FE0-E891-CF47-A2B8-39DD930FE630}" srcOrd="0" destOrd="0" presId="urn:microsoft.com/office/officeart/2005/8/layout/vList2"/>
    <dgm:cxn modelId="{A675AAA7-5BC2-B843-8FFA-2B590C7DB17E}" type="presOf" srcId="{148D15DD-3088-7347-89BC-427C5AA9050F}" destId="{AF630BB2-49BB-0842-AFC6-547A32784390}" srcOrd="0" destOrd="1" presId="urn:microsoft.com/office/officeart/2005/8/layout/vList2"/>
    <dgm:cxn modelId="{500D13AB-B831-6D41-8CC4-36CF51118C5F}" type="presOf" srcId="{51A99223-00F1-C04F-A073-A7DB1FF037EE}" destId="{22A3AA8D-7CAB-BB49-BA4D-98C7D5E3B791}" srcOrd="0" destOrd="1" presId="urn:microsoft.com/office/officeart/2005/8/layout/vList2"/>
    <dgm:cxn modelId="{9652E8B8-20FC-C14B-8FEB-45062F675ADD}" srcId="{E4201A4C-12BF-3C45-90D2-8A5FD51449CF}" destId="{695427AF-5540-D040-90F5-C43948CC0353}" srcOrd="2" destOrd="0" parTransId="{C625FF55-DC71-6847-ADD5-8652CC6B03AA}" sibTransId="{14B6BE56-413C-004A-A6F3-F08589E87569}"/>
    <dgm:cxn modelId="{24BBE7C9-AF10-924E-B322-657F3FA37D88}" srcId="{48E302B8-1CC3-0742-9F0B-325F5092E925}" destId="{E4201A4C-12BF-3C45-90D2-8A5FD51449CF}" srcOrd="0" destOrd="0" parTransId="{96A87B29-125B-B04A-B407-C28EFB715428}" sibTransId="{1A205FFF-A399-F848-9A38-932987AA5C51}"/>
    <dgm:cxn modelId="{EF6AE1D5-EFB4-874B-961A-422E62BA8E1E}" type="presOf" srcId="{C1614E9B-561F-C441-9CE0-CE192855FA7E}" destId="{22A3AA8D-7CAB-BB49-BA4D-98C7D5E3B791}" srcOrd="0" destOrd="0" presId="urn:microsoft.com/office/officeart/2005/8/layout/vList2"/>
    <dgm:cxn modelId="{89E407DD-095D-D64C-9EC0-F3F82DB5A04A}" srcId="{E4201A4C-12BF-3C45-90D2-8A5FD51449CF}" destId="{148D15DD-3088-7347-89BC-427C5AA9050F}" srcOrd="1" destOrd="0" parTransId="{B98BF12C-B2B8-A642-BA4B-5DDD31FD4A37}" sibTransId="{0716B61B-4459-8A47-AC71-4C1EA8ABA0A2}"/>
    <dgm:cxn modelId="{07DBCDDF-3F18-A341-981E-414570652DE6}" srcId="{2ACE8238-274D-1341-9F7D-E6DC50571773}" destId="{51A99223-00F1-C04F-A073-A7DB1FF037EE}" srcOrd="1" destOrd="0" parTransId="{ABBB7C24-EFD1-134F-A6F6-32C3AA909336}" sibTransId="{6B061E44-9E19-484A-8701-5983D991074C}"/>
    <dgm:cxn modelId="{35DD58EC-4FDE-414B-951A-ACE442E5F4A6}" type="presOf" srcId="{48E302B8-1CC3-0742-9F0B-325F5092E925}" destId="{8686BF25-DD47-9648-A792-40CFABBF9B17}" srcOrd="0" destOrd="0" presId="urn:microsoft.com/office/officeart/2005/8/layout/vList2"/>
    <dgm:cxn modelId="{71D18C14-2DF0-F048-99A8-2D3DCEEEA214}" type="presParOf" srcId="{8686BF25-DD47-9648-A792-40CFABBF9B17}" destId="{8AC1259E-486B-CC49-9525-9F5583967BC5}" srcOrd="0" destOrd="0" presId="urn:microsoft.com/office/officeart/2005/8/layout/vList2"/>
    <dgm:cxn modelId="{29843C84-599F-524D-AC87-15A2EE54D0BE}" type="presParOf" srcId="{8686BF25-DD47-9648-A792-40CFABBF9B17}" destId="{AF630BB2-49BB-0842-AFC6-547A32784390}" srcOrd="1" destOrd="0" presId="urn:microsoft.com/office/officeart/2005/8/layout/vList2"/>
    <dgm:cxn modelId="{242E8FAE-4793-0844-9951-54E599DCD181}" type="presParOf" srcId="{8686BF25-DD47-9648-A792-40CFABBF9B17}" destId="{40B69FE0-E891-CF47-A2B8-39DD930FE630}" srcOrd="2" destOrd="0" presId="urn:microsoft.com/office/officeart/2005/8/layout/vList2"/>
    <dgm:cxn modelId="{B9BA4DB4-635C-E246-92E1-01F364942AF1}" type="presParOf" srcId="{8686BF25-DD47-9648-A792-40CFABBF9B17}" destId="{22A3AA8D-7CAB-BB49-BA4D-98C7D5E3B791}"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544DDFEE-A299-A64D-BE73-0B9F4B4023E0}" type="doc">
      <dgm:prSet loTypeId="urn:microsoft.com/office/officeart/2009/3/layout/DescendingProcess" loCatId="process" qsTypeId="urn:microsoft.com/office/officeart/2005/8/quickstyle/simple1" qsCatId="simple" csTypeId="urn:microsoft.com/office/officeart/2005/8/colors/accent3_2" csCatId="accent3" phldr="1"/>
      <dgm:spPr/>
    </dgm:pt>
    <dgm:pt modelId="{064605F4-3D4A-8843-9176-221F0E6AFB87}">
      <dgm:prSet phldrT="[Text]" custT="1"/>
      <dgm:spPr/>
      <dgm:t>
        <a:bodyPr/>
        <a:lstStyle/>
        <a:p>
          <a:pPr rtl="0"/>
          <a:r>
            <a:rPr lang="en-US" sz="1400" b="1" dirty="0">
              <a:solidFill>
                <a:srgbClr val="00B0F0"/>
              </a:solidFill>
            </a:rPr>
            <a:t>Sickness, </a:t>
          </a:r>
        </a:p>
        <a:p>
          <a:pPr rtl="0"/>
          <a:r>
            <a:rPr lang="en-US" sz="1400" b="1" dirty="0">
              <a:solidFill>
                <a:srgbClr val="00B0F0"/>
              </a:solidFill>
            </a:rPr>
            <a:t>Not taking medications, </a:t>
          </a:r>
        </a:p>
        <a:p>
          <a:pPr rtl="0"/>
          <a:r>
            <a:rPr lang="en-US" sz="1400" b="1" dirty="0">
              <a:solidFill>
                <a:srgbClr val="00B0F0"/>
              </a:solidFill>
            </a:rPr>
            <a:t>Stress</a:t>
          </a:r>
        </a:p>
      </dgm:t>
    </dgm:pt>
    <dgm:pt modelId="{7164447B-FCFE-0D4C-9459-339D29B5C366}" type="parTrans" cxnId="{93E82868-F356-7443-BB84-D0B9E6BCA951}">
      <dgm:prSet/>
      <dgm:spPr/>
      <dgm:t>
        <a:bodyPr/>
        <a:lstStyle/>
        <a:p>
          <a:endParaRPr lang="en-US" sz="1400"/>
        </a:p>
      </dgm:t>
    </dgm:pt>
    <dgm:pt modelId="{59EA4968-B863-7645-9FAE-C0360C0E9F30}" type="sibTrans" cxnId="{93E82868-F356-7443-BB84-D0B9E6BCA951}">
      <dgm:prSet/>
      <dgm:spPr/>
      <dgm:t>
        <a:bodyPr/>
        <a:lstStyle/>
        <a:p>
          <a:endParaRPr lang="en-US" sz="1400"/>
        </a:p>
      </dgm:t>
    </dgm:pt>
    <dgm:pt modelId="{7B2DE816-231E-934C-8DDA-C1F1D3158C7B}">
      <dgm:prSet phldrT="[Text]" custT="1"/>
      <dgm:spPr/>
      <dgm:t>
        <a:bodyPr/>
        <a:lstStyle/>
        <a:p>
          <a:pPr rtl="0"/>
          <a:r>
            <a:rPr lang="en-US" sz="1400" dirty="0"/>
            <a:t>Increased sugars</a:t>
          </a:r>
        </a:p>
      </dgm:t>
    </dgm:pt>
    <dgm:pt modelId="{DF46CBFD-9A86-8646-B540-3D031116E320}" type="parTrans" cxnId="{5C7B4D68-4D8A-6E44-A348-A961B9352459}">
      <dgm:prSet/>
      <dgm:spPr/>
      <dgm:t>
        <a:bodyPr/>
        <a:lstStyle/>
        <a:p>
          <a:endParaRPr lang="en-US" sz="1400"/>
        </a:p>
      </dgm:t>
    </dgm:pt>
    <dgm:pt modelId="{C2774E70-4F93-A749-9BE2-5B119E1B9B24}" type="sibTrans" cxnId="{5C7B4D68-4D8A-6E44-A348-A961B9352459}">
      <dgm:prSet/>
      <dgm:spPr/>
      <dgm:t>
        <a:bodyPr/>
        <a:lstStyle/>
        <a:p>
          <a:endParaRPr lang="en-US" sz="1400"/>
        </a:p>
      </dgm:t>
    </dgm:pt>
    <dgm:pt modelId="{E037B24F-C42C-AD4D-96CB-5AFEF47B88E3}">
      <dgm:prSet phldrT="[Text]" custT="1"/>
      <dgm:spPr/>
      <dgm:t>
        <a:bodyPr/>
        <a:lstStyle/>
        <a:p>
          <a:pPr rtl="0"/>
          <a:r>
            <a:rPr lang="en-US" sz="1400" dirty="0"/>
            <a:t>Body tries to get rid of sugar by urinating</a:t>
          </a:r>
        </a:p>
      </dgm:t>
    </dgm:pt>
    <dgm:pt modelId="{1E0308E8-8C9D-814B-B79A-B01E806EF6B6}" type="parTrans" cxnId="{54331B80-83A0-6246-B5D2-DF746CD1C273}">
      <dgm:prSet/>
      <dgm:spPr/>
      <dgm:t>
        <a:bodyPr/>
        <a:lstStyle/>
        <a:p>
          <a:endParaRPr lang="en-US" sz="1400"/>
        </a:p>
      </dgm:t>
    </dgm:pt>
    <dgm:pt modelId="{C2A51606-2732-9E4E-8183-D0560F003B08}" type="sibTrans" cxnId="{54331B80-83A0-6246-B5D2-DF746CD1C273}">
      <dgm:prSet/>
      <dgm:spPr/>
      <dgm:t>
        <a:bodyPr/>
        <a:lstStyle/>
        <a:p>
          <a:endParaRPr lang="en-US" sz="1400"/>
        </a:p>
      </dgm:t>
    </dgm:pt>
    <dgm:pt modelId="{E18DB4B8-A66A-254D-B4AC-D7963F42C2F5}">
      <dgm:prSet custT="1"/>
      <dgm:spPr/>
      <dgm:t>
        <a:bodyPr/>
        <a:lstStyle/>
        <a:p>
          <a:pPr rtl="0"/>
          <a:r>
            <a:rPr lang="en-US" sz="1400" dirty="0"/>
            <a:t>Increased urination</a:t>
          </a:r>
        </a:p>
      </dgm:t>
    </dgm:pt>
    <dgm:pt modelId="{590EA81E-3C9B-9245-B8A3-F2FB37D10723}" type="parTrans" cxnId="{74C2AC17-9AB2-B947-B365-B72CF717DEAE}">
      <dgm:prSet/>
      <dgm:spPr/>
      <dgm:t>
        <a:bodyPr/>
        <a:lstStyle/>
        <a:p>
          <a:endParaRPr lang="en-US" sz="1400"/>
        </a:p>
      </dgm:t>
    </dgm:pt>
    <dgm:pt modelId="{98532DA7-D92E-A04F-9178-95C5150822E5}" type="sibTrans" cxnId="{74C2AC17-9AB2-B947-B365-B72CF717DEAE}">
      <dgm:prSet/>
      <dgm:spPr/>
      <dgm:t>
        <a:bodyPr/>
        <a:lstStyle/>
        <a:p>
          <a:endParaRPr lang="en-US" sz="1400"/>
        </a:p>
      </dgm:t>
    </dgm:pt>
    <dgm:pt modelId="{28AFFB0B-4305-0942-A02D-F4965829D306}">
      <dgm:prSet custT="1"/>
      <dgm:spPr/>
      <dgm:t>
        <a:bodyPr/>
        <a:lstStyle/>
        <a:p>
          <a:pPr rtl="0"/>
          <a:r>
            <a:rPr lang="en-US" sz="1400" dirty="0"/>
            <a:t>Thirsty </a:t>
          </a:r>
        </a:p>
      </dgm:t>
    </dgm:pt>
    <dgm:pt modelId="{918A0F08-6AAE-6045-9AE9-FBC413954812}" type="parTrans" cxnId="{236F490D-559B-BE4C-B18A-30183D57E3E5}">
      <dgm:prSet/>
      <dgm:spPr/>
      <dgm:t>
        <a:bodyPr/>
        <a:lstStyle/>
        <a:p>
          <a:endParaRPr lang="en-US" sz="1400"/>
        </a:p>
      </dgm:t>
    </dgm:pt>
    <dgm:pt modelId="{E26EF65B-A44B-BB41-B093-FE9D3369DD1F}" type="sibTrans" cxnId="{236F490D-559B-BE4C-B18A-30183D57E3E5}">
      <dgm:prSet/>
      <dgm:spPr/>
      <dgm:t>
        <a:bodyPr/>
        <a:lstStyle/>
        <a:p>
          <a:endParaRPr lang="en-US" sz="1400"/>
        </a:p>
      </dgm:t>
    </dgm:pt>
    <dgm:pt modelId="{872FA963-BE98-C948-B413-0A41FAE41933}">
      <dgm:prSet custT="1"/>
      <dgm:spPr/>
      <dgm:t>
        <a:bodyPr/>
        <a:lstStyle/>
        <a:p>
          <a:pPr rtl="0"/>
          <a:r>
            <a:rPr lang="en-US" sz="1400" dirty="0"/>
            <a:t>Dehydration</a:t>
          </a:r>
        </a:p>
      </dgm:t>
    </dgm:pt>
    <dgm:pt modelId="{6827F107-B23E-884E-A981-4D5637F24064}" type="parTrans" cxnId="{73A2CA65-D785-AD42-8226-567E352471DA}">
      <dgm:prSet/>
      <dgm:spPr/>
      <dgm:t>
        <a:bodyPr/>
        <a:lstStyle/>
        <a:p>
          <a:endParaRPr lang="en-US" sz="1400"/>
        </a:p>
      </dgm:t>
    </dgm:pt>
    <dgm:pt modelId="{C7815AA8-E324-9145-8434-943124C185CA}" type="sibTrans" cxnId="{73A2CA65-D785-AD42-8226-567E352471DA}">
      <dgm:prSet/>
      <dgm:spPr/>
      <dgm:t>
        <a:bodyPr/>
        <a:lstStyle/>
        <a:p>
          <a:endParaRPr lang="en-US" sz="1400"/>
        </a:p>
      </dgm:t>
    </dgm:pt>
    <dgm:pt modelId="{21D41216-8CF1-654D-931F-7A795E4C3B29}">
      <dgm:prSet custT="1"/>
      <dgm:spPr/>
      <dgm:t>
        <a:bodyPr/>
        <a:lstStyle/>
        <a:p>
          <a:pPr rtl="0"/>
          <a:r>
            <a:rPr lang="en-US" sz="1400" b="1" dirty="0">
              <a:solidFill>
                <a:srgbClr val="C00000"/>
              </a:solidFill>
            </a:rPr>
            <a:t>Severe Illness or death</a:t>
          </a:r>
        </a:p>
      </dgm:t>
    </dgm:pt>
    <dgm:pt modelId="{323C5603-445A-DE48-A344-0B402DCFA771}" type="parTrans" cxnId="{479F5E93-0082-B749-844C-F945348A3578}">
      <dgm:prSet/>
      <dgm:spPr/>
      <dgm:t>
        <a:bodyPr/>
        <a:lstStyle/>
        <a:p>
          <a:endParaRPr lang="en-US" sz="1400"/>
        </a:p>
      </dgm:t>
    </dgm:pt>
    <dgm:pt modelId="{2300B8BF-F63A-5449-8E7E-3E6C0E6A0ABC}" type="sibTrans" cxnId="{479F5E93-0082-B749-844C-F945348A3578}">
      <dgm:prSet/>
      <dgm:spPr/>
      <dgm:t>
        <a:bodyPr/>
        <a:lstStyle/>
        <a:p>
          <a:pPr rtl="0"/>
          <a:endParaRPr lang="en-US" sz="1400"/>
        </a:p>
      </dgm:t>
    </dgm:pt>
    <dgm:pt modelId="{FFBFC139-3244-304E-9310-E4AEAD1D1546}" type="pres">
      <dgm:prSet presAssocID="{544DDFEE-A299-A64D-BE73-0B9F4B4023E0}" presName="Name0" presStyleCnt="0">
        <dgm:presLayoutVars>
          <dgm:chMax val="7"/>
          <dgm:chPref val="5"/>
        </dgm:presLayoutVars>
      </dgm:prSet>
      <dgm:spPr/>
    </dgm:pt>
    <dgm:pt modelId="{7E5B7781-B14C-BB4F-8768-0F89C7DBDC3C}" type="pres">
      <dgm:prSet presAssocID="{544DDFEE-A299-A64D-BE73-0B9F4B4023E0}" presName="arrowNode" presStyleLbl="node1" presStyleIdx="0" presStyleCnt="1"/>
      <dgm:spPr/>
    </dgm:pt>
    <dgm:pt modelId="{D81A2CFD-F19A-5949-9EDD-2C1F3D74BE8B}" type="pres">
      <dgm:prSet presAssocID="{064605F4-3D4A-8843-9176-221F0E6AFB87}" presName="txNode1" presStyleLbl="revTx" presStyleIdx="0" presStyleCnt="7">
        <dgm:presLayoutVars>
          <dgm:bulletEnabled val="1"/>
        </dgm:presLayoutVars>
      </dgm:prSet>
      <dgm:spPr/>
    </dgm:pt>
    <dgm:pt modelId="{9FF2F7EE-7061-B440-A65E-EA5F901E4194}" type="pres">
      <dgm:prSet presAssocID="{7B2DE816-231E-934C-8DDA-C1F1D3158C7B}" presName="txNode2" presStyleLbl="revTx" presStyleIdx="1" presStyleCnt="7">
        <dgm:presLayoutVars>
          <dgm:bulletEnabled val="1"/>
        </dgm:presLayoutVars>
      </dgm:prSet>
      <dgm:spPr/>
    </dgm:pt>
    <dgm:pt modelId="{6A2DE7DF-8D48-9446-875A-C12874965375}" type="pres">
      <dgm:prSet presAssocID="{C2774E70-4F93-A749-9BE2-5B119E1B9B24}" presName="dotNode2" presStyleCnt="0"/>
      <dgm:spPr/>
    </dgm:pt>
    <dgm:pt modelId="{58956417-F099-524E-8C7F-6AD575A071D4}" type="pres">
      <dgm:prSet presAssocID="{C2774E70-4F93-A749-9BE2-5B119E1B9B24}" presName="dotRepeatNode" presStyleLbl="fgShp" presStyleIdx="0" presStyleCnt="5"/>
      <dgm:spPr/>
    </dgm:pt>
    <dgm:pt modelId="{85A6F89C-6C9F-8C4F-AE1C-AFCB70F51E78}" type="pres">
      <dgm:prSet presAssocID="{E037B24F-C42C-AD4D-96CB-5AFEF47B88E3}" presName="txNode3" presStyleLbl="revTx" presStyleIdx="2" presStyleCnt="7">
        <dgm:presLayoutVars>
          <dgm:bulletEnabled val="1"/>
        </dgm:presLayoutVars>
      </dgm:prSet>
      <dgm:spPr/>
    </dgm:pt>
    <dgm:pt modelId="{EB015E62-50B5-CA44-B24A-CCAB47C4632A}" type="pres">
      <dgm:prSet presAssocID="{C2A51606-2732-9E4E-8183-D0560F003B08}" presName="dotNode3" presStyleCnt="0"/>
      <dgm:spPr/>
    </dgm:pt>
    <dgm:pt modelId="{968097D7-DEBC-D742-ABEE-6215E8673721}" type="pres">
      <dgm:prSet presAssocID="{C2A51606-2732-9E4E-8183-D0560F003B08}" presName="dotRepeatNode" presStyleLbl="fgShp" presStyleIdx="1" presStyleCnt="5"/>
      <dgm:spPr/>
    </dgm:pt>
    <dgm:pt modelId="{2E60AF34-D21D-4F40-BC0B-DE3A4E8822F2}" type="pres">
      <dgm:prSet presAssocID="{E18DB4B8-A66A-254D-B4AC-D7963F42C2F5}" presName="txNode4" presStyleLbl="revTx" presStyleIdx="3" presStyleCnt="7">
        <dgm:presLayoutVars>
          <dgm:bulletEnabled val="1"/>
        </dgm:presLayoutVars>
      </dgm:prSet>
      <dgm:spPr/>
    </dgm:pt>
    <dgm:pt modelId="{AF1738B2-0849-B240-B22B-AEF86E205ABE}" type="pres">
      <dgm:prSet presAssocID="{98532DA7-D92E-A04F-9178-95C5150822E5}" presName="dotNode4" presStyleCnt="0"/>
      <dgm:spPr/>
    </dgm:pt>
    <dgm:pt modelId="{909C72F6-4DE2-A444-9E01-A0D044BC7B7E}" type="pres">
      <dgm:prSet presAssocID="{98532DA7-D92E-A04F-9178-95C5150822E5}" presName="dotRepeatNode" presStyleLbl="fgShp" presStyleIdx="2" presStyleCnt="5"/>
      <dgm:spPr/>
    </dgm:pt>
    <dgm:pt modelId="{296F7DF2-0A55-EB41-A9A0-462E901830A1}" type="pres">
      <dgm:prSet presAssocID="{28AFFB0B-4305-0942-A02D-F4965829D306}" presName="txNode5" presStyleLbl="revTx" presStyleIdx="4" presStyleCnt="7">
        <dgm:presLayoutVars>
          <dgm:bulletEnabled val="1"/>
        </dgm:presLayoutVars>
      </dgm:prSet>
      <dgm:spPr/>
    </dgm:pt>
    <dgm:pt modelId="{FFFED9C4-FC84-8149-8F14-F4FFFB450EAE}" type="pres">
      <dgm:prSet presAssocID="{E26EF65B-A44B-BB41-B093-FE9D3369DD1F}" presName="dotNode5" presStyleCnt="0"/>
      <dgm:spPr/>
    </dgm:pt>
    <dgm:pt modelId="{5C8D39BF-1FE2-CB40-8BA8-EB2A5772926E}" type="pres">
      <dgm:prSet presAssocID="{E26EF65B-A44B-BB41-B093-FE9D3369DD1F}" presName="dotRepeatNode" presStyleLbl="fgShp" presStyleIdx="3" presStyleCnt="5"/>
      <dgm:spPr/>
    </dgm:pt>
    <dgm:pt modelId="{843AF2F2-A6F3-254C-AEFD-B60D52E38BEA}" type="pres">
      <dgm:prSet presAssocID="{872FA963-BE98-C948-B413-0A41FAE41933}" presName="txNode6" presStyleLbl="revTx" presStyleIdx="5" presStyleCnt="7">
        <dgm:presLayoutVars>
          <dgm:bulletEnabled val="1"/>
        </dgm:presLayoutVars>
      </dgm:prSet>
      <dgm:spPr/>
    </dgm:pt>
    <dgm:pt modelId="{67AA5585-5111-7543-892E-55FEAF010B2E}" type="pres">
      <dgm:prSet presAssocID="{C7815AA8-E324-9145-8434-943124C185CA}" presName="dotNode6" presStyleCnt="0"/>
      <dgm:spPr/>
    </dgm:pt>
    <dgm:pt modelId="{E63DD9E5-5E89-AE43-AC9B-D2AFE2D3AC8B}" type="pres">
      <dgm:prSet presAssocID="{C7815AA8-E324-9145-8434-943124C185CA}" presName="dotRepeatNode" presStyleLbl="fgShp" presStyleIdx="4" presStyleCnt="5"/>
      <dgm:spPr/>
    </dgm:pt>
    <dgm:pt modelId="{97820ACF-8092-9B4A-84DA-D44D4D9F77CB}" type="pres">
      <dgm:prSet presAssocID="{21D41216-8CF1-654D-931F-7A795E4C3B29}" presName="txNode7" presStyleLbl="revTx" presStyleIdx="6" presStyleCnt="7">
        <dgm:presLayoutVars>
          <dgm:bulletEnabled val="1"/>
        </dgm:presLayoutVars>
      </dgm:prSet>
      <dgm:spPr/>
    </dgm:pt>
  </dgm:ptLst>
  <dgm:cxnLst>
    <dgm:cxn modelId="{236F490D-559B-BE4C-B18A-30183D57E3E5}" srcId="{544DDFEE-A299-A64D-BE73-0B9F4B4023E0}" destId="{28AFFB0B-4305-0942-A02D-F4965829D306}" srcOrd="4" destOrd="0" parTransId="{918A0F08-6AAE-6045-9AE9-FBC413954812}" sibTransId="{E26EF65B-A44B-BB41-B093-FE9D3369DD1F}"/>
    <dgm:cxn modelId="{74C2AC17-9AB2-B947-B365-B72CF717DEAE}" srcId="{544DDFEE-A299-A64D-BE73-0B9F4B4023E0}" destId="{E18DB4B8-A66A-254D-B4AC-D7963F42C2F5}" srcOrd="3" destOrd="0" parTransId="{590EA81E-3C9B-9245-B8A3-F2FB37D10723}" sibTransId="{98532DA7-D92E-A04F-9178-95C5150822E5}"/>
    <dgm:cxn modelId="{F30D041A-4C79-4F4E-92EB-88B1316518F7}" type="presOf" srcId="{064605F4-3D4A-8843-9176-221F0E6AFB87}" destId="{D81A2CFD-F19A-5949-9EDD-2C1F3D74BE8B}" srcOrd="0" destOrd="0" presId="urn:microsoft.com/office/officeart/2009/3/layout/DescendingProcess"/>
    <dgm:cxn modelId="{3F06F920-9B2A-0E4E-8810-6C7D7FC18577}" type="presOf" srcId="{28AFFB0B-4305-0942-A02D-F4965829D306}" destId="{296F7DF2-0A55-EB41-A9A0-462E901830A1}" srcOrd="0" destOrd="0" presId="urn:microsoft.com/office/officeart/2009/3/layout/DescendingProcess"/>
    <dgm:cxn modelId="{AC105A32-BC15-8B4D-96F9-21ED7A64968E}" type="presOf" srcId="{E18DB4B8-A66A-254D-B4AC-D7963F42C2F5}" destId="{2E60AF34-D21D-4F40-BC0B-DE3A4E8822F2}" srcOrd="0" destOrd="0" presId="urn:microsoft.com/office/officeart/2009/3/layout/DescendingProcess"/>
    <dgm:cxn modelId="{6ADE235A-7336-344E-BEAF-2CAE729292A1}" type="presOf" srcId="{21D41216-8CF1-654D-931F-7A795E4C3B29}" destId="{97820ACF-8092-9B4A-84DA-D44D4D9F77CB}" srcOrd="0" destOrd="0" presId="urn:microsoft.com/office/officeart/2009/3/layout/DescendingProcess"/>
    <dgm:cxn modelId="{73A2CA65-D785-AD42-8226-567E352471DA}" srcId="{544DDFEE-A299-A64D-BE73-0B9F4B4023E0}" destId="{872FA963-BE98-C948-B413-0A41FAE41933}" srcOrd="5" destOrd="0" parTransId="{6827F107-B23E-884E-A981-4D5637F24064}" sibTransId="{C7815AA8-E324-9145-8434-943124C185CA}"/>
    <dgm:cxn modelId="{93E82868-F356-7443-BB84-D0B9E6BCA951}" srcId="{544DDFEE-A299-A64D-BE73-0B9F4B4023E0}" destId="{064605F4-3D4A-8843-9176-221F0E6AFB87}" srcOrd="0" destOrd="0" parTransId="{7164447B-FCFE-0D4C-9459-339D29B5C366}" sibTransId="{59EA4968-B863-7645-9FAE-C0360C0E9F30}"/>
    <dgm:cxn modelId="{5C7B4D68-4D8A-6E44-A348-A961B9352459}" srcId="{544DDFEE-A299-A64D-BE73-0B9F4B4023E0}" destId="{7B2DE816-231E-934C-8DDA-C1F1D3158C7B}" srcOrd="1" destOrd="0" parTransId="{DF46CBFD-9A86-8646-B540-3D031116E320}" sibTransId="{C2774E70-4F93-A749-9BE2-5B119E1B9B24}"/>
    <dgm:cxn modelId="{651E0F72-F03D-1640-9DEF-27962A67B925}" type="presOf" srcId="{E037B24F-C42C-AD4D-96CB-5AFEF47B88E3}" destId="{85A6F89C-6C9F-8C4F-AE1C-AFCB70F51E78}" srcOrd="0" destOrd="0" presId="urn:microsoft.com/office/officeart/2009/3/layout/DescendingProcess"/>
    <dgm:cxn modelId="{2D58BF79-1C63-9F4E-B9CE-C8B51F83BFFC}" type="presOf" srcId="{E26EF65B-A44B-BB41-B093-FE9D3369DD1F}" destId="{5C8D39BF-1FE2-CB40-8BA8-EB2A5772926E}" srcOrd="0" destOrd="0" presId="urn:microsoft.com/office/officeart/2009/3/layout/DescendingProcess"/>
    <dgm:cxn modelId="{D5C94E7F-23AD-984A-9C85-ED527996BF53}" type="presOf" srcId="{C2A51606-2732-9E4E-8183-D0560F003B08}" destId="{968097D7-DEBC-D742-ABEE-6215E8673721}" srcOrd="0" destOrd="0" presId="urn:microsoft.com/office/officeart/2009/3/layout/DescendingProcess"/>
    <dgm:cxn modelId="{54331B80-83A0-6246-B5D2-DF746CD1C273}" srcId="{544DDFEE-A299-A64D-BE73-0B9F4B4023E0}" destId="{E037B24F-C42C-AD4D-96CB-5AFEF47B88E3}" srcOrd="2" destOrd="0" parTransId="{1E0308E8-8C9D-814B-B79A-B01E806EF6B6}" sibTransId="{C2A51606-2732-9E4E-8183-D0560F003B08}"/>
    <dgm:cxn modelId="{C64B2B8A-1D3B-214E-B51F-AC7AF5C0C422}" type="presOf" srcId="{98532DA7-D92E-A04F-9178-95C5150822E5}" destId="{909C72F6-4DE2-A444-9E01-A0D044BC7B7E}" srcOrd="0" destOrd="0" presId="urn:microsoft.com/office/officeart/2009/3/layout/DescendingProcess"/>
    <dgm:cxn modelId="{4907B68F-1BB9-EA47-A273-E09A832E886B}" type="presOf" srcId="{544DDFEE-A299-A64D-BE73-0B9F4B4023E0}" destId="{FFBFC139-3244-304E-9310-E4AEAD1D1546}" srcOrd="0" destOrd="0" presId="urn:microsoft.com/office/officeart/2009/3/layout/DescendingProcess"/>
    <dgm:cxn modelId="{7ED5F591-996E-A947-9FC6-9BF16A9DED71}" type="presOf" srcId="{7B2DE816-231E-934C-8DDA-C1F1D3158C7B}" destId="{9FF2F7EE-7061-B440-A65E-EA5F901E4194}" srcOrd="0" destOrd="0" presId="urn:microsoft.com/office/officeart/2009/3/layout/DescendingProcess"/>
    <dgm:cxn modelId="{479F5E93-0082-B749-844C-F945348A3578}" srcId="{544DDFEE-A299-A64D-BE73-0B9F4B4023E0}" destId="{21D41216-8CF1-654D-931F-7A795E4C3B29}" srcOrd="6" destOrd="0" parTransId="{323C5603-445A-DE48-A344-0B402DCFA771}" sibTransId="{2300B8BF-F63A-5449-8E7E-3E6C0E6A0ABC}"/>
    <dgm:cxn modelId="{FF8C87A3-1816-3746-B8E0-01390E79A94E}" type="presOf" srcId="{C7815AA8-E324-9145-8434-943124C185CA}" destId="{E63DD9E5-5E89-AE43-AC9B-D2AFE2D3AC8B}" srcOrd="0" destOrd="0" presId="urn:microsoft.com/office/officeart/2009/3/layout/DescendingProcess"/>
    <dgm:cxn modelId="{69896DBC-0932-734A-9488-7653A16CAC07}" type="presOf" srcId="{872FA963-BE98-C948-B413-0A41FAE41933}" destId="{843AF2F2-A6F3-254C-AEFD-B60D52E38BEA}" srcOrd="0" destOrd="0" presId="urn:microsoft.com/office/officeart/2009/3/layout/DescendingProcess"/>
    <dgm:cxn modelId="{210418C9-DCDF-3E4D-AA8B-0FB445051252}" type="presOf" srcId="{C2774E70-4F93-A749-9BE2-5B119E1B9B24}" destId="{58956417-F099-524E-8C7F-6AD575A071D4}" srcOrd="0" destOrd="0" presId="urn:microsoft.com/office/officeart/2009/3/layout/DescendingProcess"/>
    <dgm:cxn modelId="{D6A6C6DA-355E-CA40-B163-40044C3F858B}" type="presParOf" srcId="{FFBFC139-3244-304E-9310-E4AEAD1D1546}" destId="{7E5B7781-B14C-BB4F-8768-0F89C7DBDC3C}" srcOrd="0" destOrd="0" presId="urn:microsoft.com/office/officeart/2009/3/layout/DescendingProcess"/>
    <dgm:cxn modelId="{F532180F-3C52-6243-9CD0-D50679995C77}" type="presParOf" srcId="{FFBFC139-3244-304E-9310-E4AEAD1D1546}" destId="{D81A2CFD-F19A-5949-9EDD-2C1F3D74BE8B}" srcOrd="1" destOrd="0" presId="urn:microsoft.com/office/officeart/2009/3/layout/DescendingProcess"/>
    <dgm:cxn modelId="{2D3571FE-EBD0-4B4D-9FC8-1AD7E629B2CF}" type="presParOf" srcId="{FFBFC139-3244-304E-9310-E4AEAD1D1546}" destId="{9FF2F7EE-7061-B440-A65E-EA5F901E4194}" srcOrd="2" destOrd="0" presId="urn:microsoft.com/office/officeart/2009/3/layout/DescendingProcess"/>
    <dgm:cxn modelId="{66BD4FA0-3703-E84D-A2A6-22E7FA5F9808}" type="presParOf" srcId="{FFBFC139-3244-304E-9310-E4AEAD1D1546}" destId="{6A2DE7DF-8D48-9446-875A-C12874965375}" srcOrd="3" destOrd="0" presId="urn:microsoft.com/office/officeart/2009/3/layout/DescendingProcess"/>
    <dgm:cxn modelId="{F6E3E995-9F64-9546-973D-21E6DC59BE16}" type="presParOf" srcId="{6A2DE7DF-8D48-9446-875A-C12874965375}" destId="{58956417-F099-524E-8C7F-6AD575A071D4}" srcOrd="0" destOrd="0" presId="urn:microsoft.com/office/officeart/2009/3/layout/DescendingProcess"/>
    <dgm:cxn modelId="{FF97E808-B876-9647-B6A9-F8402FEBDEB6}" type="presParOf" srcId="{FFBFC139-3244-304E-9310-E4AEAD1D1546}" destId="{85A6F89C-6C9F-8C4F-AE1C-AFCB70F51E78}" srcOrd="4" destOrd="0" presId="urn:microsoft.com/office/officeart/2009/3/layout/DescendingProcess"/>
    <dgm:cxn modelId="{5B52F285-02F4-BC42-A242-EE16DC9871ED}" type="presParOf" srcId="{FFBFC139-3244-304E-9310-E4AEAD1D1546}" destId="{EB015E62-50B5-CA44-B24A-CCAB47C4632A}" srcOrd="5" destOrd="0" presId="urn:microsoft.com/office/officeart/2009/3/layout/DescendingProcess"/>
    <dgm:cxn modelId="{3B6F95E2-80F4-454E-825D-5F89AAC91B79}" type="presParOf" srcId="{EB015E62-50B5-CA44-B24A-CCAB47C4632A}" destId="{968097D7-DEBC-D742-ABEE-6215E8673721}" srcOrd="0" destOrd="0" presId="urn:microsoft.com/office/officeart/2009/3/layout/DescendingProcess"/>
    <dgm:cxn modelId="{A60359EF-E787-E144-8027-12AF7F3ECA14}" type="presParOf" srcId="{FFBFC139-3244-304E-9310-E4AEAD1D1546}" destId="{2E60AF34-D21D-4F40-BC0B-DE3A4E8822F2}" srcOrd="6" destOrd="0" presId="urn:microsoft.com/office/officeart/2009/3/layout/DescendingProcess"/>
    <dgm:cxn modelId="{7D24BDEE-7917-C74E-9D97-CA9923186105}" type="presParOf" srcId="{FFBFC139-3244-304E-9310-E4AEAD1D1546}" destId="{AF1738B2-0849-B240-B22B-AEF86E205ABE}" srcOrd="7" destOrd="0" presId="urn:microsoft.com/office/officeart/2009/3/layout/DescendingProcess"/>
    <dgm:cxn modelId="{A204CE91-7BE9-2D42-AB50-1E82E29C93AA}" type="presParOf" srcId="{AF1738B2-0849-B240-B22B-AEF86E205ABE}" destId="{909C72F6-4DE2-A444-9E01-A0D044BC7B7E}" srcOrd="0" destOrd="0" presId="urn:microsoft.com/office/officeart/2009/3/layout/DescendingProcess"/>
    <dgm:cxn modelId="{F3F2FC9D-9E2D-6543-A308-DD10A9C0A83D}" type="presParOf" srcId="{FFBFC139-3244-304E-9310-E4AEAD1D1546}" destId="{296F7DF2-0A55-EB41-A9A0-462E901830A1}" srcOrd="8" destOrd="0" presId="urn:microsoft.com/office/officeart/2009/3/layout/DescendingProcess"/>
    <dgm:cxn modelId="{AE42321B-BE41-DA48-A5FC-5FB44A5D9C82}" type="presParOf" srcId="{FFBFC139-3244-304E-9310-E4AEAD1D1546}" destId="{FFFED9C4-FC84-8149-8F14-F4FFFB450EAE}" srcOrd="9" destOrd="0" presId="urn:microsoft.com/office/officeart/2009/3/layout/DescendingProcess"/>
    <dgm:cxn modelId="{AEEBF2C3-CC65-4C45-A7CE-798BC1EC6ECB}" type="presParOf" srcId="{FFFED9C4-FC84-8149-8F14-F4FFFB450EAE}" destId="{5C8D39BF-1FE2-CB40-8BA8-EB2A5772926E}" srcOrd="0" destOrd="0" presId="urn:microsoft.com/office/officeart/2009/3/layout/DescendingProcess"/>
    <dgm:cxn modelId="{03D01261-92CB-B642-B5C6-2604661F4B15}" type="presParOf" srcId="{FFBFC139-3244-304E-9310-E4AEAD1D1546}" destId="{843AF2F2-A6F3-254C-AEFD-B60D52E38BEA}" srcOrd="10" destOrd="0" presId="urn:microsoft.com/office/officeart/2009/3/layout/DescendingProcess"/>
    <dgm:cxn modelId="{240F9143-7EEF-1C44-A95F-CE336DE4E082}" type="presParOf" srcId="{FFBFC139-3244-304E-9310-E4AEAD1D1546}" destId="{67AA5585-5111-7543-892E-55FEAF010B2E}" srcOrd="11" destOrd="0" presId="urn:microsoft.com/office/officeart/2009/3/layout/DescendingProcess"/>
    <dgm:cxn modelId="{DFDE1A90-B482-2A43-A934-DD131FA6F5D7}" type="presParOf" srcId="{67AA5585-5111-7543-892E-55FEAF010B2E}" destId="{E63DD9E5-5E89-AE43-AC9B-D2AFE2D3AC8B}" srcOrd="0" destOrd="0" presId="urn:microsoft.com/office/officeart/2009/3/layout/DescendingProcess"/>
    <dgm:cxn modelId="{EE673AC7-E94D-DC41-933A-6881CDCEE1F7}" type="presParOf" srcId="{FFBFC139-3244-304E-9310-E4AEAD1D1546}" destId="{97820ACF-8092-9B4A-84DA-D44D4D9F77CB}" srcOrd="12" destOrd="0" presId="urn:microsoft.com/office/officeart/2009/3/layout/Descending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7E7F525-153A-DC49-BECA-12EBCBB4E647}" type="doc">
      <dgm:prSet loTypeId="urn:microsoft.com/office/officeart/2005/8/layout/lProcess3" loCatId="cycle" qsTypeId="urn:microsoft.com/office/officeart/2005/8/quickstyle/simple5" qsCatId="simple" csTypeId="urn:microsoft.com/office/officeart/2005/8/colors/colorful1" csCatId="colorful" phldr="1"/>
      <dgm:spPr/>
      <dgm:t>
        <a:bodyPr/>
        <a:lstStyle/>
        <a:p>
          <a:endParaRPr lang="en-US"/>
        </a:p>
      </dgm:t>
    </dgm:pt>
    <dgm:pt modelId="{47B7B1B1-E53D-3648-95A0-B1FFE5FF3C78}" type="pres">
      <dgm:prSet presAssocID="{C7E7F525-153A-DC49-BECA-12EBCBB4E647}" presName="Name0" presStyleCnt="0">
        <dgm:presLayoutVars>
          <dgm:chPref val="3"/>
          <dgm:dir/>
          <dgm:animLvl val="lvl"/>
          <dgm:resizeHandles/>
        </dgm:presLayoutVars>
      </dgm:prSet>
      <dgm:spPr/>
    </dgm:pt>
  </dgm:ptLst>
  <dgm:cxnLst>
    <dgm:cxn modelId="{0F3980A5-36CC-9148-8EBB-319393C9CACC}" type="presOf" srcId="{C7E7F525-153A-DC49-BECA-12EBCBB4E647}" destId="{47B7B1B1-E53D-3648-95A0-B1FFE5FF3C78}" srcOrd="0"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2E589C2-9C8F-3140-ABBE-B30F7D907A25}" type="doc">
      <dgm:prSet loTypeId="urn:microsoft.com/office/officeart/2005/8/layout/hierarchy2" loCatId="cycle" qsTypeId="urn:microsoft.com/office/officeart/2005/8/quickstyle/simple1" qsCatId="simple" csTypeId="urn:microsoft.com/office/officeart/2005/8/colors/colorful4" csCatId="colorful" phldr="1"/>
      <dgm:spPr/>
      <dgm:t>
        <a:bodyPr/>
        <a:lstStyle/>
        <a:p>
          <a:endParaRPr lang="en-US"/>
        </a:p>
      </dgm:t>
    </dgm:pt>
    <dgm:pt modelId="{7FD95C4A-A6FC-7046-B71A-CCEBF3DBC6EC}">
      <dgm:prSet phldrT="[Text]" custT="1"/>
      <dgm:spPr/>
      <dgm:t>
        <a:bodyPr/>
        <a:lstStyle/>
        <a:p>
          <a:r>
            <a:rPr lang="en-US" sz="1500" dirty="0"/>
            <a:t>9:30-10</a:t>
          </a:r>
        </a:p>
        <a:p>
          <a:r>
            <a:rPr lang="en-US" sz="1500" dirty="0"/>
            <a:t>Large group </a:t>
          </a:r>
        </a:p>
        <a:p>
          <a:r>
            <a:rPr lang="en-US" sz="1500" dirty="0"/>
            <a:t>All patients</a:t>
          </a:r>
        </a:p>
      </dgm:t>
    </dgm:pt>
    <dgm:pt modelId="{E6AD8792-1A8E-4D47-918B-4E92FAE058D3}" type="parTrans" cxnId="{BEF48E5E-06D5-BE47-9216-D00BD39B742D}">
      <dgm:prSet/>
      <dgm:spPr/>
      <dgm:t>
        <a:bodyPr/>
        <a:lstStyle/>
        <a:p>
          <a:endParaRPr lang="en-US"/>
        </a:p>
      </dgm:t>
    </dgm:pt>
    <dgm:pt modelId="{153D2D00-962F-1F46-A2AA-E3216336B026}" type="sibTrans" cxnId="{BEF48E5E-06D5-BE47-9216-D00BD39B742D}">
      <dgm:prSet/>
      <dgm:spPr/>
      <dgm:t>
        <a:bodyPr/>
        <a:lstStyle/>
        <a:p>
          <a:endParaRPr lang="en-US"/>
        </a:p>
      </dgm:t>
    </dgm:pt>
    <dgm:pt modelId="{8F288644-1A98-4C4C-9A58-30019E5BB7C1}">
      <dgm:prSet phldrT="[Text]"/>
      <dgm:spPr/>
      <dgm:t>
        <a:bodyPr/>
        <a:lstStyle/>
        <a:p>
          <a:r>
            <a:rPr lang="en-US" dirty="0"/>
            <a:t>Medical </a:t>
          </a:r>
        </a:p>
      </dgm:t>
    </dgm:pt>
    <dgm:pt modelId="{255851AE-E642-A440-AFFC-CFF2E912B845}" type="parTrans" cxnId="{72C55A4D-4082-7A4C-ABEB-70BAC5F8D7BB}">
      <dgm:prSet/>
      <dgm:spPr/>
      <dgm:t>
        <a:bodyPr/>
        <a:lstStyle/>
        <a:p>
          <a:endParaRPr lang="en-US" dirty="0"/>
        </a:p>
      </dgm:t>
    </dgm:pt>
    <dgm:pt modelId="{F753AA39-BBC9-3344-8D53-21A8C6FE5449}" type="sibTrans" cxnId="{72C55A4D-4082-7A4C-ABEB-70BAC5F8D7BB}">
      <dgm:prSet/>
      <dgm:spPr/>
      <dgm:t>
        <a:bodyPr/>
        <a:lstStyle/>
        <a:p>
          <a:endParaRPr lang="en-US"/>
        </a:p>
      </dgm:t>
    </dgm:pt>
    <dgm:pt modelId="{2496335F-9727-DF43-95DB-AD358CD0D529}">
      <dgm:prSet phldrT="[Text]"/>
      <dgm:spPr/>
      <dgm:t>
        <a:bodyPr/>
        <a:lstStyle/>
        <a:p>
          <a:r>
            <a:rPr lang="en-US" dirty="0"/>
            <a:t>Social </a:t>
          </a:r>
        </a:p>
      </dgm:t>
    </dgm:pt>
    <dgm:pt modelId="{1B171529-01B9-5F43-8660-FDE2E5D054EB}" type="parTrans" cxnId="{D525EAEC-BED3-D547-AA1B-BCC94FDD999F}">
      <dgm:prSet/>
      <dgm:spPr/>
      <dgm:t>
        <a:bodyPr/>
        <a:lstStyle/>
        <a:p>
          <a:endParaRPr lang="en-US" dirty="0"/>
        </a:p>
      </dgm:t>
    </dgm:pt>
    <dgm:pt modelId="{22B148FB-F8AB-574F-AED5-ECC36B1D088C}" type="sibTrans" cxnId="{D525EAEC-BED3-D547-AA1B-BCC94FDD999F}">
      <dgm:prSet/>
      <dgm:spPr/>
      <dgm:t>
        <a:bodyPr/>
        <a:lstStyle/>
        <a:p>
          <a:endParaRPr lang="en-US"/>
        </a:p>
      </dgm:t>
    </dgm:pt>
    <dgm:pt modelId="{5DB263A1-096C-AB4C-83DA-1135704C8C98}">
      <dgm:prSet phldrT="[Text]"/>
      <dgm:spPr/>
      <dgm:t>
        <a:bodyPr/>
        <a:lstStyle/>
        <a:p>
          <a:r>
            <a:rPr lang="en-US" dirty="0"/>
            <a:t>Behavioral</a:t>
          </a:r>
        </a:p>
      </dgm:t>
    </dgm:pt>
    <dgm:pt modelId="{4DFDD9D4-228C-8544-A83C-59594CB93931}" type="parTrans" cxnId="{3D898B58-935A-3342-AADA-68492E0B5CDA}">
      <dgm:prSet/>
      <dgm:spPr/>
      <dgm:t>
        <a:bodyPr/>
        <a:lstStyle/>
        <a:p>
          <a:endParaRPr lang="en-US" dirty="0"/>
        </a:p>
      </dgm:t>
    </dgm:pt>
    <dgm:pt modelId="{799EE940-284D-B741-91A5-5442F9BF7ED9}" type="sibTrans" cxnId="{3D898B58-935A-3342-AADA-68492E0B5CDA}">
      <dgm:prSet/>
      <dgm:spPr/>
      <dgm:t>
        <a:bodyPr/>
        <a:lstStyle/>
        <a:p>
          <a:endParaRPr lang="en-US"/>
        </a:p>
      </dgm:t>
    </dgm:pt>
    <dgm:pt modelId="{5FEF945C-2A87-1C41-8118-46641B88F545}" type="pres">
      <dgm:prSet presAssocID="{92E589C2-9C8F-3140-ABBE-B30F7D907A25}" presName="diagram" presStyleCnt="0">
        <dgm:presLayoutVars>
          <dgm:chPref val="1"/>
          <dgm:dir/>
          <dgm:animOne val="branch"/>
          <dgm:animLvl val="lvl"/>
          <dgm:resizeHandles val="exact"/>
        </dgm:presLayoutVars>
      </dgm:prSet>
      <dgm:spPr/>
    </dgm:pt>
    <dgm:pt modelId="{AEB89507-3C39-B145-A3A2-21F3530F1755}" type="pres">
      <dgm:prSet presAssocID="{7FD95C4A-A6FC-7046-B71A-CCEBF3DBC6EC}" presName="root1" presStyleCnt="0"/>
      <dgm:spPr/>
    </dgm:pt>
    <dgm:pt modelId="{7C53CD75-74FF-F841-805F-333E4BA5352A}" type="pres">
      <dgm:prSet presAssocID="{7FD95C4A-A6FC-7046-B71A-CCEBF3DBC6EC}" presName="LevelOneTextNode" presStyleLbl="node0" presStyleIdx="0" presStyleCnt="1">
        <dgm:presLayoutVars>
          <dgm:chPref val="3"/>
        </dgm:presLayoutVars>
      </dgm:prSet>
      <dgm:spPr/>
    </dgm:pt>
    <dgm:pt modelId="{5DAC6CC5-E5CB-C146-A5CE-0FF3BE85DA38}" type="pres">
      <dgm:prSet presAssocID="{7FD95C4A-A6FC-7046-B71A-CCEBF3DBC6EC}" presName="level2hierChild" presStyleCnt="0"/>
      <dgm:spPr/>
    </dgm:pt>
    <dgm:pt modelId="{32625731-3139-9B4F-AF3A-FD423F05C5FF}" type="pres">
      <dgm:prSet presAssocID="{255851AE-E642-A440-AFFC-CFF2E912B845}" presName="conn2-1" presStyleLbl="parChTrans1D2" presStyleIdx="0" presStyleCnt="3"/>
      <dgm:spPr/>
    </dgm:pt>
    <dgm:pt modelId="{57415052-173E-E144-BBA4-307AD099C29D}" type="pres">
      <dgm:prSet presAssocID="{255851AE-E642-A440-AFFC-CFF2E912B845}" presName="connTx" presStyleLbl="parChTrans1D2" presStyleIdx="0" presStyleCnt="3"/>
      <dgm:spPr/>
    </dgm:pt>
    <dgm:pt modelId="{6A51A33E-AE36-2345-A35A-8A1418F48BC3}" type="pres">
      <dgm:prSet presAssocID="{8F288644-1A98-4C4C-9A58-30019E5BB7C1}" presName="root2" presStyleCnt="0"/>
      <dgm:spPr/>
    </dgm:pt>
    <dgm:pt modelId="{82618D1D-145B-BD45-999A-029B50C710AF}" type="pres">
      <dgm:prSet presAssocID="{8F288644-1A98-4C4C-9A58-30019E5BB7C1}" presName="LevelTwoTextNode" presStyleLbl="node2" presStyleIdx="0" presStyleCnt="3">
        <dgm:presLayoutVars>
          <dgm:chPref val="3"/>
        </dgm:presLayoutVars>
      </dgm:prSet>
      <dgm:spPr/>
    </dgm:pt>
    <dgm:pt modelId="{6569B470-10DA-354D-B997-28C784B20513}" type="pres">
      <dgm:prSet presAssocID="{8F288644-1A98-4C4C-9A58-30019E5BB7C1}" presName="level3hierChild" presStyleCnt="0"/>
      <dgm:spPr/>
    </dgm:pt>
    <dgm:pt modelId="{D6B8006D-263D-7747-B6E1-B31AC3317B17}" type="pres">
      <dgm:prSet presAssocID="{1B171529-01B9-5F43-8660-FDE2E5D054EB}" presName="conn2-1" presStyleLbl="parChTrans1D2" presStyleIdx="1" presStyleCnt="3"/>
      <dgm:spPr/>
    </dgm:pt>
    <dgm:pt modelId="{E81992DC-A146-124C-8285-C4546021175E}" type="pres">
      <dgm:prSet presAssocID="{1B171529-01B9-5F43-8660-FDE2E5D054EB}" presName="connTx" presStyleLbl="parChTrans1D2" presStyleIdx="1" presStyleCnt="3"/>
      <dgm:spPr/>
    </dgm:pt>
    <dgm:pt modelId="{B7EF68A9-9209-F547-AFAC-A5783DD57419}" type="pres">
      <dgm:prSet presAssocID="{2496335F-9727-DF43-95DB-AD358CD0D529}" presName="root2" presStyleCnt="0"/>
      <dgm:spPr/>
    </dgm:pt>
    <dgm:pt modelId="{F8710EFB-8F4A-294F-9319-5C15F229AEE7}" type="pres">
      <dgm:prSet presAssocID="{2496335F-9727-DF43-95DB-AD358CD0D529}" presName="LevelTwoTextNode" presStyleLbl="node2" presStyleIdx="1" presStyleCnt="3">
        <dgm:presLayoutVars>
          <dgm:chPref val="3"/>
        </dgm:presLayoutVars>
      </dgm:prSet>
      <dgm:spPr/>
    </dgm:pt>
    <dgm:pt modelId="{52A7599A-B524-C04D-961B-6A728D994C01}" type="pres">
      <dgm:prSet presAssocID="{2496335F-9727-DF43-95DB-AD358CD0D529}" presName="level3hierChild" presStyleCnt="0"/>
      <dgm:spPr/>
    </dgm:pt>
    <dgm:pt modelId="{C588C229-8775-CF4E-8364-25811974B62F}" type="pres">
      <dgm:prSet presAssocID="{4DFDD9D4-228C-8544-A83C-59594CB93931}" presName="conn2-1" presStyleLbl="parChTrans1D2" presStyleIdx="2" presStyleCnt="3"/>
      <dgm:spPr/>
    </dgm:pt>
    <dgm:pt modelId="{E437281D-E2E4-B24C-931F-E4EB5E4B1155}" type="pres">
      <dgm:prSet presAssocID="{4DFDD9D4-228C-8544-A83C-59594CB93931}" presName="connTx" presStyleLbl="parChTrans1D2" presStyleIdx="2" presStyleCnt="3"/>
      <dgm:spPr/>
    </dgm:pt>
    <dgm:pt modelId="{074613FD-A49B-D647-9554-6AC2A626A009}" type="pres">
      <dgm:prSet presAssocID="{5DB263A1-096C-AB4C-83DA-1135704C8C98}" presName="root2" presStyleCnt="0"/>
      <dgm:spPr/>
    </dgm:pt>
    <dgm:pt modelId="{6DEAD46F-125B-9040-A8A6-D7F20CE75579}" type="pres">
      <dgm:prSet presAssocID="{5DB263A1-096C-AB4C-83DA-1135704C8C98}" presName="LevelTwoTextNode" presStyleLbl="node2" presStyleIdx="2" presStyleCnt="3">
        <dgm:presLayoutVars>
          <dgm:chPref val="3"/>
        </dgm:presLayoutVars>
      </dgm:prSet>
      <dgm:spPr/>
    </dgm:pt>
    <dgm:pt modelId="{676AF50D-3524-C04E-82E0-11DE34CC1D77}" type="pres">
      <dgm:prSet presAssocID="{5DB263A1-096C-AB4C-83DA-1135704C8C98}" presName="level3hierChild" presStyleCnt="0"/>
      <dgm:spPr/>
    </dgm:pt>
  </dgm:ptLst>
  <dgm:cxnLst>
    <dgm:cxn modelId="{2C77E703-7AA8-9A44-9D32-24352ED1BB07}" type="presOf" srcId="{8F288644-1A98-4C4C-9A58-30019E5BB7C1}" destId="{82618D1D-145B-BD45-999A-029B50C710AF}" srcOrd="0" destOrd="0" presId="urn:microsoft.com/office/officeart/2005/8/layout/hierarchy2"/>
    <dgm:cxn modelId="{C76D3E14-8833-3B4A-BF7A-C1817BF21C80}" type="presOf" srcId="{92E589C2-9C8F-3140-ABBE-B30F7D907A25}" destId="{5FEF945C-2A87-1C41-8118-46641B88F545}" srcOrd="0" destOrd="0" presId="urn:microsoft.com/office/officeart/2005/8/layout/hierarchy2"/>
    <dgm:cxn modelId="{FBD45E17-903E-BF4C-94F6-6A5D96AF7064}" type="presOf" srcId="{7FD95C4A-A6FC-7046-B71A-CCEBF3DBC6EC}" destId="{7C53CD75-74FF-F841-805F-333E4BA5352A}" srcOrd="0" destOrd="0" presId="urn:microsoft.com/office/officeart/2005/8/layout/hierarchy2"/>
    <dgm:cxn modelId="{8B66361E-0722-834B-A255-FBEA5360887F}" type="presOf" srcId="{255851AE-E642-A440-AFFC-CFF2E912B845}" destId="{57415052-173E-E144-BBA4-307AD099C29D}" srcOrd="1" destOrd="0" presId="urn:microsoft.com/office/officeart/2005/8/layout/hierarchy2"/>
    <dgm:cxn modelId="{72C55A4D-4082-7A4C-ABEB-70BAC5F8D7BB}" srcId="{7FD95C4A-A6FC-7046-B71A-CCEBF3DBC6EC}" destId="{8F288644-1A98-4C4C-9A58-30019E5BB7C1}" srcOrd="0" destOrd="0" parTransId="{255851AE-E642-A440-AFFC-CFF2E912B845}" sibTransId="{F753AA39-BBC9-3344-8D53-21A8C6FE5449}"/>
    <dgm:cxn modelId="{820ACD4E-4730-074F-9296-949BE87D61D2}" type="presOf" srcId="{4DFDD9D4-228C-8544-A83C-59594CB93931}" destId="{C588C229-8775-CF4E-8364-25811974B62F}" srcOrd="0" destOrd="0" presId="urn:microsoft.com/office/officeart/2005/8/layout/hierarchy2"/>
    <dgm:cxn modelId="{3D898B58-935A-3342-AADA-68492E0B5CDA}" srcId="{7FD95C4A-A6FC-7046-B71A-CCEBF3DBC6EC}" destId="{5DB263A1-096C-AB4C-83DA-1135704C8C98}" srcOrd="2" destOrd="0" parTransId="{4DFDD9D4-228C-8544-A83C-59594CB93931}" sibTransId="{799EE940-284D-B741-91A5-5442F9BF7ED9}"/>
    <dgm:cxn modelId="{04E4EC59-EAB7-F94A-B6E2-E7D1BF8C16FA}" type="presOf" srcId="{5DB263A1-096C-AB4C-83DA-1135704C8C98}" destId="{6DEAD46F-125B-9040-A8A6-D7F20CE75579}" srcOrd="0" destOrd="0" presId="urn:microsoft.com/office/officeart/2005/8/layout/hierarchy2"/>
    <dgm:cxn modelId="{64B2475A-75A0-6644-A655-F9C1222B12EE}" type="presOf" srcId="{4DFDD9D4-228C-8544-A83C-59594CB93931}" destId="{E437281D-E2E4-B24C-931F-E4EB5E4B1155}" srcOrd="1" destOrd="0" presId="urn:microsoft.com/office/officeart/2005/8/layout/hierarchy2"/>
    <dgm:cxn modelId="{BEF48E5E-06D5-BE47-9216-D00BD39B742D}" srcId="{92E589C2-9C8F-3140-ABBE-B30F7D907A25}" destId="{7FD95C4A-A6FC-7046-B71A-CCEBF3DBC6EC}" srcOrd="0" destOrd="0" parTransId="{E6AD8792-1A8E-4D47-918B-4E92FAE058D3}" sibTransId="{153D2D00-962F-1F46-A2AA-E3216336B026}"/>
    <dgm:cxn modelId="{DEA7D885-E7D1-344B-BF42-34C7B26B5532}" type="presOf" srcId="{2496335F-9727-DF43-95DB-AD358CD0D529}" destId="{F8710EFB-8F4A-294F-9319-5C15F229AEE7}" srcOrd="0" destOrd="0" presId="urn:microsoft.com/office/officeart/2005/8/layout/hierarchy2"/>
    <dgm:cxn modelId="{A8A0148F-3B77-F34D-AF86-59DFA39EFDF6}" type="presOf" srcId="{255851AE-E642-A440-AFFC-CFF2E912B845}" destId="{32625731-3139-9B4F-AF3A-FD423F05C5FF}" srcOrd="0" destOrd="0" presId="urn:microsoft.com/office/officeart/2005/8/layout/hierarchy2"/>
    <dgm:cxn modelId="{E53E96A5-76F4-EC4F-B3AE-D12AC4C2BE8E}" type="presOf" srcId="{1B171529-01B9-5F43-8660-FDE2E5D054EB}" destId="{E81992DC-A146-124C-8285-C4546021175E}" srcOrd="1" destOrd="0" presId="urn:microsoft.com/office/officeart/2005/8/layout/hierarchy2"/>
    <dgm:cxn modelId="{D525EAEC-BED3-D547-AA1B-BCC94FDD999F}" srcId="{7FD95C4A-A6FC-7046-B71A-CCEBF3DBC6EC}" destId="{2496335F-9727-DF43-95DB-AD358CD0D529}" srcOrd="1" destOrd="0" parTransId="{1B171529-01B9-5F43-8660-FDE2E5D054EB}" sibTransId="{22B148FB-F8AB-574F-AED5-ECC36B1D088C}"/>
    <dgm:cxn modelId="{FABDDCFF-B40F-9C48-AD5C-E8825344968B}" type="presOf" srcId="{1B171529-01B9-5F43-8660-FDE2E5D054EB}" destId="{D6B8006D-263D-7747-B6E1-B31AC3317B17}" srcOrd="0" destOrd="0" presId="urn:microsoft.com/office/officeart/2005/8/layout/hierarchy2"/>
    <dgm:cxn modelId="{51A3DAF3-5FA0-764C-A13C-730D98D08CC8}" type="presParOf" srcId="{5FEF945C-2A87-1C41-8118-46641B88F545}" destId="{AEB89507-3C39-B145-A3A2-21F3530F1755}" srcOrd="0" destOrd="0" presId="urn:microsoft.com/office/officeart/2005/8/layout/hierarchy2"/>
    <dgm:cxn modelId="{F4AA9262-0539-1445-A29F-8C11D6C35F9E}" type="presParOf" srcId="{AEB89507-3C39-B145-A3A2-21F3530F1755}" destId="{7C53CD75-74FF-F841-805F-333E4BA5352A}" srcOrd="0" destOrd="0" presId="urn:microsoft.com/office/officeart/2005/8/layout/hierarchy2"/>
    <dgm:cxn modelId="{E06DACF7-F27B-7A40-8303-0A0B5CF2B4E0}" type="presParOf" srcId="{AEB89507-3C39-B145-A3A2-21F3530F1755}" destId="{5DAC6CC5-E5CB-C146-A5CE-0FF3BE85DA38}" srcOrd="1" destOrd="0" presId="urn:microsoft.com/office/officeart/2005/8/layout/hierarchy2"/>
    <dgm:cxn modelId="{87391B2D-BF49-C84A-A567-0C44577A776B}" type="presParOf" srcId="{5DAC6CC5-E5CB-C146-A5CE-0FF3BE85DA38}" destId="{32625731-3139-9B4F-AF3A-FD423F05C5FF}" srcOrd="0" destOrd="0" presId="urn:microsoft.com/office/officeart/2005/8/layout/hierarchy2"/>
    <dgm:cxn modelId="{C1617D40-66A8-8948-8133-D678E7935ABD}" type="presParOf" srcId="{32625731-3139-9B4F-AF3A-FD423F05C5FF}" destId="{57415052-173E-E144-BBA4-307AD099C29D}" srcOrd="0" destOrd="0" presId="urn:microsoft.com/office/officeart/2005/8/layout/hierarchy2"/>
    <dgm:cxn modelId="{FC4EAEDF-2B49-7E49-876F-CBEBD06CBF5E}" type="presParOf" srcId="{5DAC6CC5-E5CB-C146-A5CE-0FF3BE85DA38}" destId="{6A51A33E-AE36-2345-A35A-8A1418F48BC3}" srcOrd="1" destOrd="0" presId="urn:microsoft.com/office/officeart/2005/8/layout/hierarchy2"/>
    <dgm:cxn modelId="{0A0A87C9-04D5-4C47-B92F-87359910D303}" type="presParOf" srcId="{6A51A33E-AE36-2345-A35A-8A1418F48BC3}" destId="{82618D1D-145B-BD45-999A-029B50C710AF}" srcOrd="0" destOrd="0" presId="urn:microsoft.com/office/officeart/2005/8/layout/hierarchy2"/>
    <dgm:cxn modelId="{38B415C2-4755-7748-8026-3A01306B1047}" type="presParOf" srcId="{6A51A33E-AE36-2345-A35A-8A1418F48BC3}" destId="{6569B470-10DA-354D-B997-28C784B20513}" srcOrd="1" destOrd="0" presId="urn:microsoft.com/office/officeart/2005/8/layout/hierarchy2"/>
    <dgm:cxn modelId="{36367667-11E0-BF4C-AA60-8134A6CFECB0}" type="presParOf" srcId="{5DAC6CC5-E5CB-C146-A5CE-0FF3BE85DA38}" destId="{D6B8006D-263D-7747-B6E1-B31AC3317B17}" srcOrd="2" destOrd="0" presId="urn:microsoft.com/office/officeart/2005/8/layout/hierarchy2"/>
    <dgm:cxn modelId="{DA572AEB-4405-E04D-B044-4355263DEE6B}" type="presParOf" srcId="{D6B8006D-263D-7747-B6E1-B31AC3317B17}" destId="{E81992DC-A146-124C-8285-C4546021175E}" srcOrd="0" destOrd="0" presId="urn:microsoft.com/office/officeart/2005/8/layout/hierarchy2"/>
    <dgm:cxn modelId="{6377C993-4CFB-C64C-A323-CBEE7990406F}" type="presParOf" srcId="{5DAC6CC5-E5CB-C146-A5CE-0FF3BE85DA38}" destId="{B7EF68A9-9209-F547-AFAC-A5783DD57419}" srcOrd="3" destOrd="0" presId="urn:microsoft.com/office/officeart/2005/8/layout/hierarchy2"/>
    <dgm:cxn modelId="{3ECA0B3C-F30A-6140-98A3-E0608A8BD8E4}" type="presParOf" srcId="{B7EF68A9-9209-F547-AFAC-A5783DD57419}" destId="{F8710EFB-8F4A-294F-9319-5C15F229AEE7}" srcOrd="0" destOrd="0" presId="urn:microsoft.com/office/officeart/2005/8/layout/hierarchy2"/>
    <dgm:cxn modelId="{E69C9778-13FF-AF4A-8BD3-864F2E606755}" type="presParOf" srcId="{B7EF68A9-9209-F547-AFAC-A5783DD57419}" destId="{52A7599A-B524-C04D-961B-6A728D994C01}" srcOrd="1" destOrd="0" presId="urn:microsoft.com/office/officeart/2005/8/layout/hierarchy2"/>
    <dgm:cxn modelId="{FF84E02C-9BAD-A840-9B30-D138E7F75C82}" type="presParOf" srcId="{5DAC6CC5-E5CB-C146-A5CE-0FF3BE85DA38}" destId="{C588C229-8775-CF4E-8364-25811974B62F}" srcOrd="4" destOrd="0" presId="urn:microsoft.com/office/officeart/2005/8/layout/hierarchy2"/>
    <dgm:cxn modelId="{160DED18-4C10-4743-B41F-570317B9A8F7}" type="presParOf" srcId="{C588C229-8775-CF4E-8364-25811974B62F}" destId="{E437281D-E2E4-B24C-931F-E4EB5E4B1155}" srcOrd="0" destOrd="0" presId="urn:microsoft.com/office/officeart/2005/8/layout/hierarchy2"/>
    <dgm:cxn modelId="{98387FB3-0C1D-4C47-91EC-E3300E545F53}" type="presParOf" srcId="{5DAC6CC5-E5CB-C146-A5CE-0FF3BE85DA38}" destId="{074613FD-A49B-D647-9554-6AC2A626A009}" srcOrd="5" destOrd="0" presId="urn:microsoft.com/office/officeart/2005/8/layout/hierarchy2"/>
    <dgm:cxn modelId="{1B8B851F-257D-EA43-B2F0-24C01EC004E5}" type="presParOf" srcId="{074613FD-A49B-D647-9554-6AC2A626A009}" destId="{6DEAD46F-125B-9040-A8A6-D7F20CE75579}" srcOrd="0" destOrd="0" presId="urn:microsoft.com/office/officeart/2005/8/layout/hierarchy2"/>
    <dgm:cxn modelId="{6E4AC70F-0E97-DC43-A567-F814B1B0CC2A}" type="presParOf" srcId="{074613FD-A49B-D647-9554-6AC2A626A009}" destId="{676AF50D-3524-C04E-82E0-11DE34CC1D77}" srcOrd="1" destOrd="0" presId="urn:microsoft.com/office/officeart/2005/8/layout/hierarchy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61DFC51-1520-B340-82D6-78A59707AC2E}" type="doc">
      <dgm:prSet loTypeId="urn:microsoft.com/office/officeart/2005/8/layout/pList1" loCatId="list" qsTypeId="urn:microsoft.com/office/officeart/2005/8/quickstyle/simple1" qsCatId="simple" csTypeId="urn:microsoft.com/office/officeart/2005/8/colors/accent1_2" csCatId="accent1" phldr="1"/>
      <dgm:spPr/>
      <dgm:t>
        <a:bodyPr/>
        <a:lstStyle/>
        <a:p>
          <a:endParaRPr lang="en-US"/>
        </a:p>
      </dgm:t>
    </dgm:pt>
    <dgm:pt modelId="{D715959F-DAF4-324B-BCEE-F6A52014CC97}">
      <dgm:prSet phldrT="[Text]"/>
      <dgm:spPr/>
      <dgm:t>
        <a:bodyPr/>
        <a:lstStyle/>
        <a:p>
          <a:pPr rtl="0"/>
          <a:r>
            <a:rPr lang="en-US" b="1" dirty="0"/>
            <a:t>T</a:t>
          </a:r>
          <a:r>
            <a:rPr lang="en-US" dirty="0"/>
            <a:t>emperature</a:t>
          </a:r>
        </a:p>
      </dgm:t>
    </dgm:pt>
    <dgm:pt modelId="{43502AE1-6C26-D842-A149-56FC5E409AEA}" type="parTrans" cxnId="{803BD2CA-E1F1-174B-A7E1-7F5083D40548}">
      <dgm:prSet/>
      <dgm:spPr/>
      <dgm:t>
        <a:bodyPr/>
        <a:lstStyle/>
        <a:p>
          <a:endParaRPr lang="en-US"/>
        </a:p>
      </dgm:t>
    </dgm:pt>
    <dgm:pt modelId="{91331B88-0750-E54A-80F7-8B4A954646CB}" type="sibTrans" cxnId="{803BD2CA-E1F1-174B-A7E1-7F5083D40548}">
      <dgm:prSet/>
      <dgm:spPr/>
      <dgm:t>
        <a:bodyPr/>
        <a:lstStyle/>
        <a:p>
          <a:endParaRPr lang="en-US"/>
        </a:p>
      </dgm:t>
    </dgm:pt>
    <dgm:pt modelId="{F9C61F58-7564-754D-87B8-1834DC93C8D9}">
      <dgm:prSet phldrT="[Text]"/>
      <dgm:spPr/>
      <dgm:t>
        <a:bodyPr/>
        <a:lstStyle/>
        <a:p>
          <a:pPr rtl="0"/>
          <a:r>
            <a:rPr lang="en-US" b="1" dirty="0"/>
            <a:t>A</a:t>
          </a:r>
          <a:r>
            <a:rPr lang="en-US" dirty="0"/>
            <a:t>ppearance</a:t>
          </a:r>
        </a:p>
      </dgm:t>
    </dgm:pt>
    <dgm:pt modelId="{63C412C7-3200-4F42-9315-125817070AB9}" type="parTrans" cxnId="{B41AEFBB-DE2E-2644-A0C1-A5FDFA4D031B}">
      <dgm:prSet/>
      <dgm:spPr/>
      <dgm:t>
        <a:bodyPr/>
        <a:lstStyle/>
        <a:p>
          <a:endParaRPr lang="en-US"/>
        </a:p>
      </dgm:t>
    </dgm:pt>
    <dgm:pt modelId="{47DBD238-7666-F549-A181-B3EBD72D47FF}" type="sibTrans" cxnId="{B41AEFBB-DE2E-2644-A0C1-A5FDFA4D031B}">
      <dgm:prSet/>
      <dgm:spPr/>
      <dgm:t>
        <a:bodyPr/>
        <a:lstStyle/>
        <a:p>
          <a:endParaRPr lang="en-US"/>
        </a:p>
      </dgm:t>
    </dgm:pt>
    <dgm:pt modelId="{0E20AFFB-76A5-AE41-A33C-C499C9BA8A2D}">
      <dgm:prSet phldrT="[Text]"/>
      <dgm:spPr/>
      <dgm:t>
        <a:bodyPr/>
        <a:lstStyle/>
        <a:p>
          <a:pPr rtl="0"/>
          <a:r>
            <a:rPr lang="en-US" b="1" dirty="0"/>
            <a:t>P</a:t>
          </a:r>
          <a:r>
            <a:rPr lang="en-US" dirty="0"/>
            <a:t>ulse</a:t>
          </a:r>
        </a:p>
      </dgm:t>
    </dgm:pt>
    <dgm:pt modelId="{F231AFF9-FD6A-B74A-9E01-4711C6DFB742}" type="parTrans" cxnId="{30B44659-5DFA-8C45-BB52-9C21D423D4B4}">
      <dgm:prSet/>
      <dgm:spPr/>
      <dgm:t>
        <a:bodyPr/>
        <a:lstStyle/>
        <a:p>
          <a:endParaRPr lang="en-US"/>
        </a:p>
      </dgm:t>
    </dgm:pt>
    <dgm:pt modelId="{E076DD28-3FE2-E242-8CA7-0EDC7B221D5B}" type="sibTrans" cxnId="{30B44659-5DFA-8C45-BB52-9C21D423D4B4}">
      <dgm:prSet/>
      <dgm:spPr/>
      <dgm:t>
        <a:bodyPr/>
        <a:lstStyle/>
        <a:p>
          <a:endParaRPr lang="en-US"/>
        </a:p>
      </dgm:t>
    </dgm:pt>
    <dgm:pt modelId="{26B94B5E-5F42-F54A-80C4-043D63E5C160}">
      <dgm:prSet phldrT="[Text]"/>
      <dgm:spPr/>
      <dgm:t>
        <a:bodyPr/>
        <a:lstStyle/>
        <a:p>
          <a:pPr rtl="0"/>
          <a:r>
            <a:rPr lang="en-US" b="1" dirty="0"/>
            <a:t>S</a:t>
          </a:r>
          <a:r>
            <a:rPr lang="en-US" dirty="0"/>
            <a:t>ensation</a:t>
          </a:r>
        </a:p>
      </dgm:t>
    </dgm:pt>
    <dgm:pt modelId="{81CDE132-7B5D-294F-8997-0CDCFAE17C24}" type="parTrans" cxnId="{37AC56BF-130D-EF4A-B4C9-D22A946CB8A8}">
      <dgm:prSet/>
      <dgm:spPr/>
      <dgm:t>
        <a:bodyPr/>
        <a:lstStyle/>
        <a:p>
          <a:endParaRPr lang="en-US"/>
        </a:p>
      </dgm:t>
    </dgm:pt>
    <dgm:pt modelId="{DB6BEB5C-F904-C34C-88B7-D20119D9CF68}" type="sibTrans" cxnId="{37AC56BF-130D-EF4A-B4C9-D22A946CB8A8}">
      <dgm:prSet/>
      <dgm:spPr/>
      <dgm:t>
        <a:bodyPr/>
        <a:lstStyle/>
        <a:p>
          <a:endParaRPr lang="en-US"/>
        </a:p>
      </dgm:t>
    </dgm:pt>
    <dgm:pt modelId="{44B33E1D-9F1D-314E-AEB4-D23B1A18B7C4}" type="pres">
      <dgm:prSet presAssocID="{761DFC51-1520-B340-82D6-78A59707AC2E}" presName="Name0" presStyleCnt="0">
        <dgm:presLayoutVars>
          <dgm:dir/>
          <dgm:resizeHandles val="exact"/>
        </dgm:presLayoutVars>
      </dgm:prSet>
      <dgm:spPr/>
    </dgm:pt>
    <dgm:pt modelId="{2ECBE183-CD64-0440-93B9-E42A83EE8EFC}" type="pres">
      <dgm:prSet presAssocID="{D715959F-DAF4-324B-BCEE-F6A52014CC97}" presName="compNode" presStyleCnt="0"/>
      <dgm:spPr/>
    </dgm:pt>
    <dgm:pt modelId="{6C8D5BBD-AB81-1C45-9814-87DF4C13962D}" type="pres">
      <dgm:prSet presAssocID="{D715959F-DAF4-324B-BCEE-F6A52014CC97}" presName="pictRect" presStyleLbl="node1" presStyleIdx="0" presStyleCnt="4" custScaleX="80829" custScaleY="89766"/>
      <dgm:spPr>
        <a:blipFill rotWithShape="1">
          <a:blip xmlns:r="http://schemas.openxmlformats.org/officeDocument/2006/relationships" r:embed="rId1"/>
          <a:srcRect/>
          <a:stretch>
            <a:fillRect l="-29000" r="-29000"/>
          </a:stretch>
        </a:blipFill>
      </dgm:spPr>
    </dgm:pt>
    <dgm:pt modelId="{1ECC481D-00A2-CA4C-8FA0-FD8F47E173EB}" type="pres">
      <dgm:prSet presAssocID="{D715959F-DAF4-324B-BCEE-F6A52014CC97}" presName="textRect" presStyleLbl="revTx" presStyleIdx="0" presStyleCnt="4">
        <dgm:presLayoutVars>
          <dgm:bulletEnabled val="1"/>
        </dgm:presLayoutVars>
      </dgm:prSet>
      <dgm:spPr/>
    </dgm:pt>
    <dgm:pt modelId="{AF1726AF-870E-E045-AA08-80DD491FC4EE}" type="pres">
      <dgm:prSet presAssocID="{91331B88-0750-E54A-80F7-8B4A954646CB}" presName="sibTrans" presStyleLbl="sibTrans2D1" presStyleIdx="0" presStyleCnt="0"/>
      <dgm:spPr/>
    </dgm:pt>
    <dgm:pt modelId="{B984FF4A-8FAA-0845-8388-2AACAACB2F97}" type="pres">
      <dgm:prSet presAssocID="{F9C61F58-7564-754D-87B8-1834DC93C8D9}" presName="compNode" presStyleCnt="0"/>
      <dgm:spPr/>
    </dgm:pt>
    <dgm:pt modelId="{2D700405-038D-C74B-8B4A-F919353C0C1E}" type="pres">
      <dgm:prSet presAssocID="{F9C61F58-7564-754D-87B8-1834DC93C8D9}" presName="pictRect" presStyleLbl="node1" presStyleIdx="1" presStyleCnt="4"/>
      <dgm:spPr>
        <a:blipFill rotWithShape="1">
          <a:blip xmlns:r="http://schemas.openxmlformats.org/officeDocument/2006/relationships" r:embed="rId2"/>
          <a:srcRect/>
          <a:stretch>
            <a:fillRect l="-36000" r="-36000"/>
          </a:stretch>
        </a:blipFill>
      </dgm:spPr>
    </dgm:pt>
    <dgm:pt modelId="{5AD66BD4-06EA-7246-AD05-BE3C6D05743E}" type="pres">
      <dgm:prSet presAssocID="{F9C61F58-7564-754D-87B8-1834DC93C8D9}" presName="textRect" presStyleLbl="revTx" presStyleIdx="1" presStyleCnt="4">
        <dgm:presLayoutVars>
          <dgm:bulletEnabled val="1"/>
        </dgm:presLayoutVars>
      </dgm:prSet>
      <dgm:spPr/>
    </dgm:pt>
    <dgm:pt modelId="{CCB18510-8FA3-DB4C-B78B-41CEAFCB7E48}" type="pres">
      <dgm:prSet presAssocID="{47DBD238-7666-F549-A181-B3EBD72D47FF}" presName="sibTrans" presStyleLbl="sibTrans2D1" presStyleIdx="0" presStyleCnt="0"/>
      <dgm:spPr/>
    </dgm:pt>
    <dgm:pt modelId="{DB819203-527D-5449-B592-8C27361C7E01}" type="pres">
      <dgm:prSet presAssocID="{0E20AFFB-76A5-AE41-A33C-C499C9BA8A2D}" presName="compNode" presStyleCnt="0"/>
      <dgm:spPr/>
    </dgm:pt>
    <dgm:pt modelId="{4BCCE599-DD1F-ED46-8E1E-8547AA1BA631}" type="pres">
      <dgm:prSet presAssocID="{0E20AFFB-76A5-AE41-A33C-C499C9BA8A2D}" presName="pictRect" presStyleLbl="node1" presStyleIdx="2" presStyleCnt="4"/>
      <dgm:spPr>
        <a:blipFill rotWithShape="1">
          <a:blip xmlns:r="http://schemas.openxmlformats.org/officeDocument/2006/relationships" r:embed="rId3"/>
          <a:srcRect/>
          <a:stretch>
            <a:fillRect t="-7000" b="-7000"/>
          </a:stretch>
        </a:blipFill>
      </dgm:spPr>
    </dgm:pt>
    <dgm:pt modelId="{90B43878-4928-7946-B7C3-9B518B673AC6}" type="pres">
      <dgm:prSet presAssocID="{0E20AFFB-76A5-AE41-A33C-C499C9BA8A2D}" presName="textRect" presStyleLbl="revTx" presStyleIdx="2" presStyleCnt="4">
        <dgm:presLayoutVars>
          <dgm:bulletEnabled val="1"/>
        </dgm:presLayoutVars>
      </dgm:prSet>
      <dgm:spPr/>
    </dgm:pt>
    <dgm:pt modelId="{658BDA7E-D90D-A34F-9E3B-41077B75AF8F}" type="pres">
      <dgm:prSet presAssocID="{E076DD28-3FE2-E242-8CA7-0EDC7B221D5B}" presName="sibTrans" presStyleLbl="sibTrans2D1" presStyleIdx="0" presStyleCnt="0"/>
      <dgm:spPr/>
    </dgm:pt>
    <dgm:pt modelId="{A16D829C-47C3-F34D-B739-2DD469C7EB72}" type="pres">
      <dgm:prSet presAssocID="{26B94B5E-5F42-F54A-80C4-043D63E5C160}" presName="compNode" presStyleCnt="0"/>
      <dgm:spPr/>
    </dgm:pt>
    <dgm:pt modelId="{F45FBFDD-5910-1542-9ACD-57A6DF69010D}" type="pres">
      <dgm:prSet presAssocID="{26B94B5E-5F42-F54A-80C4-043D63E5C160}" presName="pictRect" presStyleLbl="node1" presStyleIdx="3" presStyleCnt="4"/>
      <dgm:spPr>
        <a:blipFill rotWithShape="1">
          <a:blip xmlns:r="http://schemas.openxmlformats.org/officeDocument/2006/relationships" r:embed="rId4"/>
          <a:srcRect/>
          <a:stretch>
            <a:fillRect t="-21000" b="-21000"/>
          </a:stretch>
        </a:blipFill>
      </dgm:spPr>
    </dgm:pt>
    <dgm:pt modelId="{32EB5CE1-3CD8-904A-ADAB-B390AA212800}" type="pres">
      <dgm:prSet presAssocID="{26B94B5E-5F42-F54A-80C4-043D63E5C160}" presName="textRect" presStyleLbl="revTx" presStyleIdx="3" presStyleCnt="4">
        <dgm:presLayoutVars>
          <dgm:bulletEnabled val="1"/>
        </dgm:presLayoutVars>
      </dgm:prSet>
      <dgm:spPr/>
    </dgm:pt>
  </dgm:ptLst>
  <dgm:cxnLst>
    <dgm:cxn modelId="{2E999127-3C32-D546-B7AC-A177C8D38647}" type="presOf" srcId="{26B94B5E-5F42-F54A-80C4-043D63E5C160}" destId="{32EB5CE1-3CD8-904A-ADAB-B390AA212800}" srcOrd="0" destOrd="0" presId="urn:microsoft.com/office/officeart/2005/8/layout/pList1"/>
    <dgm:cxn modelId="{037A1133-2321-FC48-920D-CE134BFBED94}" type="presOf" srcId="{0E20AFFB-76A5-AE41-A33C-C499C9BA8A2D}" destId="{90B43878-4928-7946-B7C3-9B518B673AC6}" srcOrd="0" destOrd="0" presId="urn:microsoft.com/office/officeart/2005/8/layout/pList1"/>
    <dgm:cxn modelId="{30B44659-5DFA-8C45-BB52-9C21D423D4B4}" srcId="{761DFC51-1520-B340-82D6-78A59707AC2E}" destId="{0E20AFFB-76A5-AE41-A33C-C499C9BA8A2D}" srcOrd="2" destOrd="0" parTransId="{F231AFF9-FD6A-B74A-9E01-4711C6DFB742}" sibTransId="{E076DD28-3FE2-E242-8CA7-0EDC7B221D5B}"/>
    <dgm:cxn modelId="{50626072-1D44-0A45-AC1C-210692A75283}" type="presOf" srcId="{E076DD28-3FE2-E242-8CA7-0EDC7B221D5B}" destId="{658BDA7E-D90D-A34F-9E3B-41077B75AF8F}" srcOrd="0" destOrd="0" presId="urn:microsoft.com/office/officeart/2005/8/layout/pList1"/>
    <dgm:cxn modelId="{B41AEFBB-DE2E-2644-A0C1-A5FDFA4D031B}" srcId="{761DFC51-1520-B340-82D6-78A59707AC2E}" destId="{F9C61F58-7564-754D-87B8-1834DC93C8D9}" srcOrd="1" destOrd="0" parTransId="{63C412C7-3200-4F42-9315-125817070AB9}" sibTransId="{47DBD238-7666-F549-A181-B3EBD72D47FF}"/>
    <dgm:cxn modelId="{37AC56BF-130D-EF4A-B4C9-D22A946CB8A8}" srcId="{761DFC51-1520-B340-82D6-78A59707AC2E}" destId="{26B94B5E-5F42-F54A-80C4-043D63E5C160}" srcOrd="3" destOrd="0" parTransId="{81CDE132-7B5D-294F-8997-0CDCFAE17C24}" sibTransId="{DB6BEB5C-F904-C34C-88B7-D20119D9CF68}"/>
    <dgm:cxn modelId="{0C359EBF-0A82-404C-8C0A-9223BA177582}" type="presOf" srcId="{91331B88-0750-E54A-80F7-8B4A954646CB}" destId="{AF1726AF-870E-E045-AA08-80DD491FC4EE}" srcOrd="0" destOrd="0" presId="urn:microsoft.com/office/officeart/2005/8/layout/pList1"/>
    <dgm:cxn modelId="{803BD2CA-E1F1-174B-A7E1-7F5083D40548}" srcId="{761DFC51-1520-B340-82D6-78A59707AC2E}" destId="{D715959F-DAF4-324B-BCEE-F6A52014CC97}" srcOrd="0" destOrd="0" parTransId="{43502AE1-6C26-D842-A149-56FC5E409AEA}" sibTransId="{91331B88-0750-E54A-80F7-8B4A954646CB}"/>
    <dgm:cxn modelId="{236F3FDC-6413-4147-BB7E-9EB958309D04}" type="presOf" srcId="{761DFC51-1520-B340-82D6-78A59707AC2E}" destId="{44B33E1D-9F1D-314E-AEB4-D23B1A18B7C4}" srcOrd="0" destOrd="0" presId="urn:microsoft.com/office/officeart/2005/8/layout/pList1"/>
    <dgm:cxn modelId="{F473EBDD-D059-954D-8DD0-ADBBABF26EE0}" type="presOf" srcId="{F9C61F58-7564-754D-87B8-1834DC93C8D9}" destId="{5AD66BD4-06EA-7246-AD05-BE3C6D05743E}" srcOrd="0" destOrd="0" presId="urn:microsoft.com/office/officeart/2005/8/layout/pList1"/>
    <dgm:cxn modelId="{F20141F4-A25B-8F43-9C82-AF9833EF39E8}" type="presOf" srcId="{47DBD238-7666-F549-A181-B3EBD72D47FF}" destId="{CCB18510-8FA3-DB4C-B78B-41CEAFCB7E48}" srcOrd="0" destOrd="0" presId="urn:microsoft.com/office/officeart/2005/8/layout/pList1"/>
    <dgm:cxn modelId="{E03885F8-5307-F941-A662-3DA79A38DE95}" type="presOf" srcId="{D715959F-DAF4-324B-BCEE-F6A52014CC97}" destId="{1ECC481D-00A2-CA4C-8FA0-FD8F47E173EB}" srcOrd="0" destOrd="0" presId="urn:microsoft.com/office/officeart/2005/8/layout/pList1"/>
    <dgm:cxn modelId="{00C9616F-A554-3F4C-855A-CC0FA49951F7}" type="presParOf" srcId="{44B33E1D-9F1D-314E-AEB4-D23B1A18B7C4}" destId="{2ECBE183-CD64-0440-93B9-E42A83EE8EFC}" srcOrd="0" destOrd="0" presId="urn:microsoft.com/office/officeart/2005/8/layout/pList1"/>
    <dgm:cxn modelId="{B05162C6-8316-794B-88DC-12AE4115E16D}" type="presParOf" srcId="{2ECBE183-CD64-0440-93B9-E42A83EE8EFC}" destId="{6C8D5BBD-AB81-1C45-9814-87DF4C13962D}" srcOrd="0" destOrd="0" presId="urn:microsoft.com/office/officeart/2005/8/layout/pList1"/>
    <dgm:cxn modelId="{7D333A45-6FDF-3449-86E4-878CB582EA51}" type="presParOf" srcId="{2ECBE183-CD64-0440-93B9-E42A83EE8EFC}" destId="{1ECC481D-00A2-CA4C-8FA0-FD8F47E173EB}" srcOrd="1" destOrd="0" presId="urn:microsoft.com/office/officeart/2005/8/layout/pList1"/>
    <dgm:cxn modelId="{176081E6-8381-9348-A8B8-D64A0C9E1729}" type="presParOf" srcId="{44B33E1D-9F1D-314E-AEB4-D23B1A18B7C4}" destId="{AF1726AF-870E-E045-AA08-80DD491FC4EE}" srcOrd="1" destOrd="0" presId="urn:microsoft.com/office/officeart/2005/8/layout/pList1"/>
    <dgm:cxn modelId="{A9D310DA-5961-C048-929F-FD5D0562F668}" type="presParOf" srcId="{44B33E1D-9F1D-314E-AEB4-D23B1A18B7C4}" destId="{B984FF4A-8FAA-0845-8388-2AACAACB2F97}" srcOrd="2" destOrd="0" presId="urn:microsoft.com/office/officeart/2005/8/layout/pList1"/>
    <dgm:cxn modelId="{E725F835-2095-7240-BBE3-80EF03819816}" type="presParOf" srcId="{B984FF4A-8FAA-0845-8388-2AACAACB2F97}" destId="{2D700405-038D-C74B-8B4A-F919353C0C1E}" srcOrd="0" destOrd="0" presId="urn:microsoft.com/office/officeart/2005/8/layout/pList1"/>
    <dgm:cxn modelId="{0EEE64A9-7132-1C40-8834-8256F89F1B25}" type="presParOf" srcId="{B984FF4A-8FAA-0845-8388-2AACAACB2F97}" destId="{5AD66BD4-06EA-7246-AD05-BE3C6D05743E}" srcOrd="1" destOrd="0" presId="urn:microsoft.com/office/officeart/2005/8/layout/pList1"/>
    <dgm:cxn modelId="{97D1E93A-0D6B-174C-8312-4AB78E08E8F8}" type="presParOf" srcId="{44B33E1D-9F1D-314E-AEB4-D23B1A18B7C4}" destId="{CCB18510-8FA3-DB4C-B78B-41CEAFCB7E48}" srcOrd="3" destOrd="0" presId="urn:microsoft.com/office/officeart/2005/8/layout/pList1"/>
    <dgm:cxn modelId="{417E19B7-462A-2042-AE79-913CA375A28C}" type="presParOf" srcId="{44B33E1D-9F1D-314E-AEB4-D23B1A18B7C4}" destId="{DB819203-527D-5449-B592-8C27361C7E01}" srcOrd="4" destOrd="0" presId="urn:microsoft.com/office/officeart/2005/8/layout/pList1"/>
    <dgm:cxn modelId="{53927952-0120-DC48-BD7A-3E5365B2D9A0}" type="presParOf" srcId="{DB819203-527D-5449-B592-8C27361C7E01}" destId="{4BCCE599-DD1F-ED46-8E1E-8547AA1BA631}" srcOrd="0" destOrd="0" presId="urn:microsoft.com/office/officeart/2005/8/layout/pList1"/>
    <dgm:cxn modelId="{DE09396A-4281-6B46-AA16-815293039BE7}" type="presParOf" srcId="{DB819203-527D-5449-B592-8C27361C7E01}" destId="{90B43878-4928-7946-B7C3-9B518B673AC6}" srcOrd="1" destOrd="0" presId="urn:microsoft.com/office/officeart/2005/8/layout/pList1"/>
    <dgm:cxn modelId="{AF0B6A46-4094-824C-9B3C-120DDD47E7A2}" type="presParOf" srcId="{44B33E1D-9F1D-314E-AEB4-D23B1A18B7C4}" destId="{658BDA7E-D90D-A34F-9E3B-41077B75AF8F}" srcOrd="5" destOrd="0" presId="urn:microsoft.com/office/officeart/2005/8/layout/pList1"/>
    <dgm:cxn modelId="{1A8CAC5B-98E6-2341-92AD-7CBCAAF95FB9}" type="presParOf" srcId="{44B33E1D-9F1D-314E-AEB4-D23B1A18B7C4}" destId="{A16D829C-47C3-F34D-B739-2DD469C7EB72}" srcOrd="6" destOrd="0" presId="urn:microsoft.com/office/officeart/2005/8/layout/pList1"/>
    <dgm:cxn modelId="{3F105F67-F779-214A-99A7-8E1773D940AE}" type="presParOf" srcId="{A16D829C-47C3-F34D-B739-2DD469C7EB72}" destId="{F45FBFDD-5910-1542-9ACD-57A6DF69010D}" srcOrd="0" destOrd="0" presId="urn:microsoft.com/office/officeart/2005/8/layout/pList1"/>
    <dgm:cxn modelId="{0A087685-6FA7-9945-9AD7-B80F9BB29F3F}" type="presParOf" srcId="{A16D829C-47C3-F34D-B739-2DD469C7EB72}" destId="{32EB5CE1-3CD8-904A-ADAB-B390AA212800}" srcOrd="1" destOrd="0" presId="urn:microsoft.com/office/officeart/2005/8/layout/p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7E7F525-153A-DC49-BECA-12EBCBB4E647}" type="doc">
      <dgm:prSet loTypeId="urn:microsoft.com/office/officeart/2005/8/layout/lProcess3" loCatId="cycle" qsTypeId="urn:microsoft.com/office/officeart/2005/8/quickstyle/simple5" qsCatId="simple" csTypeId="urn:microsoft.com/office/officeart/2005/8/colors/colorful1" csCatId="colorful" phldr="1"/>
      <dgm:spPr/>
      <dgm:t>
        <a:bodyPr/>
        <a:lstStyle/>
        <a:p>
          <a:endParaRPr lang="en-US"/>
        </a:p>
      </dgm:t>
    </dgm:pt>
    <dgm:pt modelId="{47B7B1B1-E53D-3648-95A0-B1FFE5FF3C78}" type="pres">
      <dgm:prSet presAssocID="{C7E7F525-153A-DC49-BECA-12EBCBB4E647}" presName="Name0" presStyleCnt="0">
        <dgm:presLayoutVars>
          <dgm:chPref val="3"/>
          <dgm:dir/>
          <dgm:animLvl val="lvl"/>
          <dgm:resizeHandles/>
        </dgm:presLayoutVars>
      </dgm:prSet>
      <dgm:spPr/>
    </dgm:pt>
  </dgm:ptLst>
  <dgm:cxnLst>
    <dgm:cxn modelId="{0F3980A5-36CC-9148-8EBB-319393C9CACC}" type="presOf" srcId="{C7E7F525-153A-DC49-BECA-12EBCBB4E647}" destId="{47B7B1B1-E53D-3648-95A0-B1FFE5FF3C78}" srcOrd="0"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2E589C2-9C8F-3140-ABBE-B30F7D907A25}" type="doc">
      <dgm:prSet loTypeId="urn:microsoft.com/office/officeart/2005/8/layout/hierarchy2" loCatId="cycle" qsTypeId="urn:microsoft.com/office/officeart/2005/8/quickstyle/simple1" qsCatId="simple" csTypeId="urn:microsoft.com/office/officeart/2005/8/colors/colorful4" csCatId="colorful" phldr="1"/>
      <dgm:spPr/>
      <dgm:t>
        <a:bodyPr/>
        <a:lstStyle/>
        <a:p>
          <a:endParaRPr lang="en-US"/>
        </a:p>
      </dgm:t>
    </dgm:pt>
    <dgm:pt modelId="{7FD95C4A-A6FC-7046-B71A-CCEBF3DBC6EC}">
      <dgm:prSet phldrT="[Text]" custT="1"/>
      <dgm:spPr/>
      <dgm:t>
        <a:bodyPr/>
        <a:lstStyle/>
        <a:p>
          <a:r>
            <a:rPr lang="en-US" sz="1500" dirty="0"/>
            <a:t>9:30-10</a:t>
          </a:r>
        </a:p>
        <a:p>
          <a:r>
            <a:rPr lang="en-US" sz="1500" dirty="0"/>
            <a:t>Large group </a:t>
          </a:r>
        </a:p>
        <a:p>
          <a:r>
            <a:rPr lang="en-US" sz="1500" dirty="0"/>
            <a:t>All patients</a:t>
          </a:r>
        </a:p>
      </dgm:t>
    </dgm:pt>
    <dgm:pt modelId="{E6AD8792-1A8E-4D47-918B-4E92FAE058D3}" type="parTrans" cxnId="{BEF48E5E-06D5-BE47-9216-D00BD39B742D}">
      <dgm:prSet/>
      <dgm:spPr/>
      <dgm:t>
        <a:bodyPr/>
        <a:lstStyle/>
        <a:p>
          <a:endParaRPr lang="en-US"/>
        </a:p>
      </dgm:t>
    </dgm:pt>
    <dgm:pt modelId="{153D2D00-962F-1F46-A2AA-E3216336B026}" type="sibTrans" cxnId="{BEF48E5E-06D5-BE47-9216-D00BD39B742D}">
      <dgm:prSet/>
      <dgm:spPr/>
      <dgm:t>
        <a:bodyPr/>
        <a:lstStyle/>
        <a:p>
          <a:endParaRPr lang="en-US"/>
        </a:p>
      </dgm:t>
    </dgm:pt>
    <dgm:pt modelId="{8F288644-1A98-4C4C-9A58-30019E5BB7C1}">
      <dgm:prSet phldrT="[Text]"/>
      <dgm:spPr/>
      <dgm:t>
        <a:bodyPr/>
        <a:lstStyle/>
        <a:p>
          <a:r>
            <a:rPr lang="en-US" dirty="0"/>
            <a:t>Medical </a:t>
          </a:r>
        </a:p>
        <a:p>
          <a:endParaRPr lang="en-US" dirty="0"/>
        </a:p>
      </dgm:t>
    </dgm:pt>
    <dgm:pt modelId="{255851AE-E642-A440-AFFC-CFF2E912B845}" type="parTrans" cxnId="{72C55A4D-4082-7A4C-ABEB-70BAC5F8D7BB}">
      <dgm:prSet/>
      <dgm:spPr/>
      <dgm:t>
        <a:bodyPr/>
        <a:lstStyle/>
        <a:p>
          <a:endParaRPr lang="en-US" dirty="0"/>
        </a:p>
      </dgm:t>
    </dgm:pt>
    <dgm:pt modelId="{F753AA39-BBC9-3344-8D53-21A8C6FE5449}" type="sibTrans" cxnId="{72C55A4D-4082-7A4C-ABEB-70BAC5F8D7BB}">
      <dgm:prSet/>
      <dgm:spPr/>
      <dgm:t>
        <a:bodyPr/>
        <a:lstStyle/>
        <a:p>
          <a:endParaRPr lang="en-US"/>
        </a:p>
      </dgm:t>
    </dgm:pt>
    <dgm:pt modelId="{2496335F-9727-DF43-95DB-AD358CD0D529}">
      <dgm:prSet phldrT="[Text]"/>
      <dgm:spPr/>
      <dgm:t>
        <a:bodyPr/>
        <a:lstStyle/>
        <a:p>
          <a:r>
            <a:rPr lang="en-US" dirty="0"/>
            <a:t>Social </a:t>
          </a:r>
        </a:p>
      </dgm:t>
    </dgm:pt>
    <dgm:pt modelId="{1B171529-01B9-5F43-8660-FDE2E5D054EB}" type="parTrans" cxnId="{D525EAEC-BED3-D547-AA1B-BCC94FDD999F}">
      <dgm:prSet/>
      <dgm:spPr/>
      <dgm:t>
        <a:bodyPr/>
        <a:lstStyle/>
        <a:p>
          <a:endParaRPr lang="en-US" dirty="0"/>
        </a:p>
      </dgm:t>
    </dgm:pt>
    <dgm:pt modelId="{22B148FB-F8AB-574F-AED5-ECC36B1D088C}" type="sibTrans" cxnId="{D525EAEC-BED3-D547-AA1B-BCC94FDD999F}">
      <dgm:prSet/>
      <dgm:spPr/>
      <dgm:t>
        <a:bodyPr/>
        <a:lstStyle/>
        <a:p>
          <a:endParaRPr lang="en-US"/>
        </a:p>
      </dgm:t>
    </dgm:pt>
    <dgm:pt modelId="{5DB263A1-096C-AB4C-83DA-1135704C8C98}">
      <dgm:prSet phldrT="[Text]"/>
      <dgm:spPr/>
      <dgm:t>
        <a:bodyPr/>
        <a:lstStyle/>
        <a:p>
          <a:r>
            <a:rPr lang="en-US" dirty="0"/>
            <a:t>Behavioral</a:t>
          </a:r>
        </a:p>
      </dgm:t>
    </dgm:pt>
    <dgm:pt modelId="{4DFDD9D4-228C-8544-A83C-59594CB93931}" type="parTrans" cxnId="{3D898B58-935A-3342-AADA-68492E0B5CDA}">
      <dgm:prSet/>
      <dgm:spPr/>
      <dgm:t>
        <a:bodyPr/>
        <a:lstStyle/>
        <a:p>
          <a:endParaRPr lang="en-US" dirty="0"/>
        </a:p>
      </dgm:t>
    </dgm:pt>
    <dgm:pt modelId="{799EE940-284D-B741-91A5-5442F9BF7ED9}" type="sibTrans" cxnId="{3D898B58-935A-3342-AADA-68492E0B5CDA}">
      <dgm:prSet/>
      <dgm:spPr/>
      <dgm:t>
        <a:bodyPr/>
        <a:lstStyle/>
        <a:p>
          <a:endParaRPr lang="en-US"/>
        </a:p>
      </dgm:t>
    </dgm:pt>
    <dgm:pt modelId="{5FEF945C-2A87-1C41-8118-46641B88F545}" type="pres">
      <dgm:prSet presAssocID="{92E589C2-9C8F-3140-ABBE-B30F7D907A25}" presName="diagram" presStyleCnt="0">
        <dgm:presLayoutVars>
          <dgm:chPref val="1"/>
          <dgm:dir/>
          <dgm:animOne val="branch"/>
          <dgm:animLvl val="lvl"/>
          <dgm:resizeHandles val="exact"/>
        </dgm:presLayoutVars>
      </dgm:prSet>
      <dgm:spPr/>
    </dgm:pt>
    <dgm:pt modelId="{AEB89507-3C39-B145-A3A2-21F3530F1755}" type="pres">
      <dgm:prSet presAssocID="{7FD95C4A-A6FC-7046-B71A-CCEBF3DBC6EC}" presName="root1" presStyleCnt="0"/>
      <dgm:spPr/>
    </dgm:pt>
    <dgm:pt modelId="{7C53CD75-74FF-F841-805F-333E4BA5352A}" type="pres">
      <dgm:prSet presAssocID="{7FD95C4A-A6FC-7046-B71A-CCEBF3DBC6EC}" presName="LevelOneTextNode" presStyleLbl="node0" presStyleIdx="0" presStyleCnt="1">
        <dgm:presLayoutVars>
          <dgm:chPref val="3"/>
        </dgm:presLayoutVars>
      </dgm:prSet>
      <dgm:spPr/>
    </dgm:pt>
    <dgm:pt modelId="{5DAC6CC5-E5CB-C146-A5CE-0FF3BE85DA38}" type="pres">
      <dgm:prSet presAssocID="{7FD95C4A-A6FC-7046-B71A-CCEBF3DBC6EC}" presName="level2hierChild" presStyleCnt="0"/>
      <dgm:spPr/>
    </dgm:pt>
    <dgm:pt modelId="{32625731-3139-9B4F-AF3A-FD423F05C5FF}" type="pres">
      <dgm:prSet presAssocID="{255851AE-E642-A440-AFFC-CFF2E912B845}" presName="conn2-1" presStyleLbl="parChTrans1D2" presStyleIdx="0" presStyleCnt="3"/>
      <dgm:spPr/>
    </dgm:pt>
    <dgm:pt modelId="{57415052-173E-E144-BBA4-307AD099C29D}" type="pres">
      <dgm:prSet presAssocID="{255851AE-E642-A440-AFFC-CFF2E912B845}" presName="connTx" presStyleLbl="parChTrans1D2" presStyleIdx="0" presStyleCnt="3"/>
      <dgm:spPr/>
    </dgm:pt>
    <dgm:pt modelId="{6A51A33E-AE36-2345-A35A-8A1418F48BC3}" type="pres">
      <dgm:prSet presAssocID="{8F288644-1A98-4C4C-9A58-30019E5BB7C1}" presName="root2" presStyleCnt="0"/>
      <dgm:spPr/>
    </dgm:pt>
    <dgm:pt modelId="{82618D1D-145B-BD45-999A-029B50C710AF}" type="pres">
      <dgm:prSet presAssocID="{8F288644-1A98-4C4C-9A58-30019E5BB7C1}" presName="LevelTwoTextNode" presStyleLbl="node2" presStyleIdx="0" presStyleCnt="3">
        <dgm:presLayoutVars>
          <dgm:chPref val="3"/>
        </dgm:presLayoutVars>
      </dgm:prSet>
      <dgm:spPr/>
    </dgm:pt>
    <dgm:pt modelId="{6569B470-10DA-354D-B997-28C784B20513}" type="pres">
      <dgm:prSet presAssocID="{8F288644-1A98-4C4C-9A58-30019E5BB7C1}" presName="level3hierChild" presStyleCnt="0"/>
      <dgm:spPr/>
    </dgm:pt>
    <dgm:pt modelId="{D6B8006D-263D-7747-B6E1-B31AC3317B17}" type="pres">
      <dgm:prSet presAssocID="{1B171529-01B9-5F43-8660-FDE2E5D054EB}" presName="conn2-1" presStyleLbl="parChTrans1D2" presStyleIdx="1" presStyleCnt="3"/>
      <dgm:spPr/>
    </dgm:pt>
    <dgm:pt modelId="{E81992DC-A146-124C-8285-C4546021175E}" type="pres">
      <dgm:prSet presAssocID="{1B171529-01B9-5F43-8660-FDE2E5D054EB}" presName="connTx" presStyleLbl="parChTrans1D2" presStyleIdx="1" presStyleCnt="3"/>
      <dgm:spPr/>
    </dgm:pt>
    <dgm:pt modelId="{B7EF68A9-9209-F547-AFAC-A5783DD57419}" type="pres">
      <dgm:prSet presAssocID="{2496335F-9727-DF43-95DB-AD358CD0D529}" presName="root2" presStyleCnt="0"/>
      <dgm:spPr/>
    </dgm:pt>
    <dgm:pt modelId="{F8710EFB-8F4A-294F-9319-5C15F229AEE7}" type="pres">
      <dgm:prSet presAssocID="{2496335F-9727-DF43-95DB-AD358CD0D529}" presName="LevelTwoTextNode" presStyleLbl="node2" presStyleIdx="1" presStyleCnt="3">
        <dgm:presLayoutVars>
          <dgm:chPref val="3"/>
        </dgm:presLayoutVars>
      </dgm:prSet>
      <dgm:spPr/>
    </dgm:pt>
    <dgm:pt modelId="{52A7599A-B524-C04D-961B-6A728D994C01}" type="pres">
      <dgm:prSet presAssocID="{2496335F-9727-DF43-95DB-AD358CD0D529}" presName="level3hierChild" presStyleCnt="0"/>
      <dgm:spPr/>
    </dgm:pt>
    <dgm:pt modelId="{C588C229-8775-CF4E-8364-25811974B62F}" type="pres">
      <dgm:prSet presAssocID="{4DFDD9D4-228C-8544-A83C-59594CB93931}" presName="conn2-1" presStyleLbl="parChTrans1D2" presStyleIdx="2" presStyleCnt="3"/>
      <dgm:spPr/>
    </dgm:pt>
    <dgm:pt modelId="{E437281D-E2E4-B24C-931F-E4EB5E4B1155}" type="pres">
      <dgm:prSet presAssocID="{4DFDD9D4-228C-8544-A83C-59594CB93931}" presName="connTx" presStyleLbl="parChTrans1D2" presStyleIdx="2" presStyleCnt="3"/>
      <dgm:spPr/>
    </dgm:pt>
    <dgm:pt modelId="{074613FD-A49B-D647-9554-6AC2A626A009}" type="pres">
      <dgm:prSet presAssocID="{5DB263A1-096C-AB4C-83DA-1135704C8C98}" presName="root2" presStyleCnt="0"/>
      <dgm:spPr/>
    </dgm:pt>
    <dgm:pt modelId="{6DEAD46F-125B-9040-A8A6-D7F20CE75579}" type="pres">
      <dgm:prSet presAssocID="{5DB263A1-096C-AB4C-83DA-1135704C8C98}" presName="LevelTwoTextNode" presStyleLbl="node2" presStyleIdx="2" presStyleCnt="3">
        <dgm:presLayoutVars>
          <dgm:chPref val="3"/>
        </dgm:presLayoutVars>
      </dgm:prSet>
      <dgm:spPr/>
    </dgm:pt>
    <dgm:pt modelId="{676AF50D-3524-C04E-82E0-11DE34CC1D77}" type="pres">
      <dgm:prSet presAssocID="{5DB263A1-096C-AB4C-83DA-1135704C8C98}" presName="level3hierChild" presStyleCnt="0"/>
      <dgm:spPr/>
    </dgm:pt>
  </dgm:ptLst>
  <dgm:cxnLst>
    <dgm:cxn modelId="{2C77E703-7AA8-9A44-9D32-24352ED1BB07}" type="presOf" srcId="{8F288644-1A98-4C4C-9A58-30019E5BB7C1}" destId="{82618D1D-145B-BD45-999A-029B50C710AF}" srcOrd="0" destOrd="0" presId="urn:microsoft.com/office/officeart/2005/8/layout/hierarchy2"/>
    <dgm:cxn modelId="{C76D3E14-8833-3B4A-BF7A-C1817BF21C80}" type="presOf" srcId="{92E589C2-9C8F-3140-ABBE-B30F7D907A25}" destId="{5FEF945C-2A87-1C41-8118-46641B88F545}" srcOrd="0" destOrd="0" presId="urn:microsoft.com/office/officeart/2005/8/layout/hierarchy2"/>
    <dgm:cxn modelId="{FBD45E17-903E-BF4C-94F6-6A5D96AF7064}" type="presOf" srcId="{7FD95C4A-A6FC-7046-B71A-CCEBF3DBC6EC}" destId="{7C53CD75-74FF-F841-805F-333E4BA5352A}" srcOrd="0" destOrd="0" presId="urn:microsoft.com/office/officeart/2005/8/layout/hierarchy2"/>
    <dgm:cxn modelId="{8B66361E-0722-834B-A255-FBEA5360887F}" type="presOf" srcId="{255851AE-E642-A440-AFFC-CFF2E912B845}" destId="{57415052-173E-E144-BBA4-307AD099C29D}" srcOrd="1" destOrd="0" presId="urn:microsoft.com/office/officeart/2005/8/layout/hierarchy2"/>
    <dgm:cxn modelId="{72C55A4D-4082-7A4C-ABEB-70BAC5F8D7BB}" srcId="{7FD95C4A-A6FC-7046-B71A-CCEBF3DBC6EC}" destId="{8F288644-1A98-4C4C-9A58-30019E5BB7C1}" srcOrd="0" destOrd="0" parTransId="{255851AE-E642-A440-AFFC-CFF2E912B845}" sibTransId="{F753AA39-BBC9-3344-8D53-21A8C6FE5449}"/>
    <dgm:cxn modelId="{820ACD4E-4730-074F-9296-949BE87D61D2}" type="presOf" srcId="{4DFDD9D4-228C-8544-A83C-59594CB93931}" destId="{C588C229-8775-CF4E-8364-25811974B62F}" srcOrd="0" destOrd="0" presId="urn:microsoft.com/office/officeart/2005/8/layout/hierarchy2"/>
    <dgm:cxn modelId="{3D898B58-935A-3342-AADA-68492E0B5CDA}" srcId="{7FD95C4A-A6FC-7046-B71A-CCEBF3DBC6EC}" destId="{5DB263A1-096C-AB4C-83DA-1135704C8C98}" srcOrd="2" destOrd="0" parTransId="{4DFDD9D4-228C-8544-A83C-59594CB93931}" sibTransId="{799EE940-284D-B741-91A5-5442F9BF7ED9}"/>
    <dgm:cxn modelId="{04E4EC59-EAB7-F94A-B6E2-E7D1BF8C16FA}" type="presOf" srcId="{5DB263A1-096C-AB4C-83DA-1135704C8C98}" destId="{6DEAD46F-125B-9040-A8A6-D7F20CE75579}" srcOrd="0" destOrd="0" presId="urn:microsoft.com/office/officeart/2005/8/layout/hierarchy2"/>
    <dgm:cxn modelId="{64B2475A-75A0-6644-A655-F9C1222B12EE}" type="presOf" srcId="{4DFDD9D4-228C-8544-A83C-59594CB93931}" destId="{E437281D-E2E4-B24C-931F-E4EB5E4B1155}" srcOrd="1" destOrd="0" presId="urn:microsoft.com/office/officeart/2005/8/layout/hierarchy2"/>
    <dgm:cxn modelId="{BEF48E5E-06D5-BE47-9216-D00BD39B742D}" srcId="{92E589C2-9C8F-3140-ABBE-B30F7D907A25}" destId="{7FD95C4A-A6FC-7046-B71A-CCEBF3DBC6EC}" srcOrd="0" destOrd="0" parTransId="{E6AD8792-1A8E-4D47-918B-4E92FAE058D3}" sibTransId="{153D2D00-962F-1F46-A2AA-E3216336B026}"/>
    <dgm:cxn modelId="{DEA7D885-E7D1-344B-BF42-34C7B26B5532}" type="presOf" srcId="{2496335F-9727-DF43-95DB-AD358CD0D529}" destId="{F8710EFB-8F4A-294F-9319-5C15F229AEE7}" srcOrd="0" destOrd="0" presId="urn:microsoft.com/office/officeart/2005/8/layout/hierarchy2"/>
    <dgm:cxn modelId="{A8A0148F-3B77-F34D-AF86-59DFA39EFDF6}" type="presOf" srcId="{255851AE-E642-A440-AFFC-CFF2E912B845}" destId="{32625731-3139-9B4F-AF3A-FD423F05C5FF}" srcOrd="0" destOrd="0" presId="urn:microsoft.com/office/officeart/2005/8/layout/hierarchy2"/>
    <dgm:cxn modelId="{E53E96A5-76F4-EC4F-B3AE-D12AC4C2BE8E}" type="presOf" srcId="{1B171529-01B9-5F43-8660-FDE2E5D054EB}" destId="{E81992DC-A146-124C-8285-C4546021175E}" srcOrd="1" destOrd="0" presId="urn:microsoft.com/office/officeart/2005/8/layout/hierarchy2"/>
    <dgm:cxn modelId="{D525EAEC-BED3-D547-AA1B-BCC94FDD999F}" srcId="{7FD95C4A-A6FC-7046-B71A-CCEBF3DBC6EC}" destId="{2496335F-9727-DF43-95DB-AD358CD0D529}" srcOrd="1" destOrd="0" parTransId="{1B171529-01B9-5F43-8660-FDE2E5D054EB}" sibTransId="{22B148FB-F8AB-574F-AED5-ECC36B1D088C}"/>
    <dgm:cxn modelId="{FABDDCFF-B40F-9C48-AD5C-E8825344968B}" type="presOf" srcId="{1B171529-01B9-5F43-8660-FDE2E5D054EB}" destId="{D6B8006D-263D-7747-B6E1-B31AC3317B17}" srcOrd="0" destOrd="0" presId="urn:microsoft.com/office/officeart/2005/8/layout/hierarchy2"/>
    <dgm:cxn modelId="{51A3DAF3-5FA0-764C-A13C-730D98D08CC8}" type="presParOf" srcId="{5FEF945C-2A87-1C41-8118-46641B88F545}" destId="{AEB89507-3C39-B145-A3A2-21F3530F1755}" srcOrd="0" destOrd="0" presId="urn:microsoft.com/office/officeart/2005/8/layout/hierarchy2"/>
    <dgm:cxn modelId="{F4AA9262-0539-1445-A29F-8C11D6C35F9E}" type="presParOf" srcId="{AEB89507-3C39-B145-A3A2-21F3530F1755}" destId="{7C53CD75-74FF-F841-805F-333E4BA5352A}" srcOrd="0" destOrd="0" presId="urn:microsoft.com/office/officeart/2005/8/layout/hierarchy2"/>
    <dgm:cxn modelId="{E06DACF7-F27B-7A40-8303-0A0B5CF2B4E0}" type="presParOf" srcId="{AEB89507-3C39-B145-A3A2-21F3530F1755}" destId="{5DAC6CC5-E5CB-C146-A5CE-0FF3BE85DA38}" srcOrd="1" destOrd="0" presId="urn:microsoft.com/office/officeart/2005/8/layout/hierarchy2"/>
    <dgm:cxn modelId="{87391B2D-BF49-C84A-A567-0C44577A776B}" type="presParOf" srcId="{5DAC6CC5-E5CB-C146-A5CE-0FF3BE85DA38}" destId="{32625731-3139-9B4F-AF3A-FD423F05C5FF}" srcOrd="0" destOrd="0" presId="urn:microsoft.com/office/officeart/2005/8/layout/hierarchy2"/>
    <dgm:cxn modelId="{C1617D40-66A8-8948-8133-D678E7935ABD}" type="presParOf" srcId="{32625731-3139-9B4F-AF3A-FD423F05C5FF}" destId="{57415052-173E-E144-BBA4-307AD099C29D}" srcOrd="0" destOrd="0" presId="urn:microsoft.com/office/officeart/2005/8/layout/hierarchy2"/>
    <dgm:cxn modelId="{FC4EAEDF-2B49-7E49-876F-CBEBD06CBF5E}" type="presParOf" srcId="{5DAC6CC5-E5CB-C146-A5CE-0FF3BE85DA38}" destId="{6A51A33E-AE36-2345-A35A-8A1418F48BC3}" srcOrd="1" destOrd="0" presId="urn:microsoft.com/office/officeart/2005/8/layout/hierarchy2"/>
    <dgm:cxn modelId="{0A0A87C9-04D5-4C47-B92F-87359910D303}" type="presParOf" srcId="{6A51A33E-AE36-2345-A35A-8A1418F48BC3}" destId="{82618D1D-145B-BD45-999A-029B50C710AF}" srcOrd="0" destOrd="0" presId="urn:microsoft.com/office/officeart/2005/8/layout/hierarchy2"/>
    <dgm:cxn modelId="{38B415C2-4755-7748-8026-3A01306B1047}" type="presParOf" srcId="{6A51A33E-AE36-2345-A35A-8A1418F48BC3}" destId="{6569B470-10DA-354D-B997-28C784B20513}" srcOrd="1" destOrd="0" presId="urn:microsoft.com/office/officeart/2005/8/layout/hierarchy2"/>
    <dgm:cxn modelId="{36367667-11E0-BF4C-AA60-8134A6CFECB0}" type="presParOf" srcId="{5DAC6CC5-E5CB-C146-A5CE-0FF3BE85DA38}" destId="{D6B8006D-263D-7747-B6E1-B31AC3317B17}" srcOrd="2" destOrd="0" presId="urn:microsoft.com/office/officeart/2005/8/layout/hierarchy2"/>
    <dgm:cxn modelId="{DA572AEB-4405-E04D-B044-4355263DEE6B}" type="presParOf" srcId="{D6B8006D-263D-7747-B6E1-B31AC3317B17}" destId="{E81992DC-A146-124C-8285-C4546021175E}" srcOrd="0" destOrd="0" presId="urn:microsoft.com/office/officeart/2005/8/layout/hierarchy2"/>
    <dgm:cxn modelId="{6377C993-4CFB-C64C-A323-CBEE7990406F}" type="presParOf" srcId="{5DAC6CC5-E5CB-C146-A5CE-0FF3BE85DA38}" destId="{B7EF68A9-9209-F547-AFAC-A5783DD57419}" srcOrd="3" destOrd="0" presId="urn:microsoft.com/office/officeart/2005/8/layout/hierarchy2"/>
    <dgm:cxn modelId="{3ECA0B3C-F30A-6140-98A3-E0608A8BD8E4}" type="presParOf" srcId="{B7EF68A9-9209-F547-AFAC-A5783DD57419}" destId="{F8710EFB-8F4A-294F-9319-5C15F229AEE7}" srcOrd="0" destOrd="0" presId="urn:microsoft.com/office/officeart/2005/8/layout/hierarchy2"/>
    <dgm:cxn modelId="{E69C9778-13FF-AF4A-8BD3-864F2E606755}" type="presParOf" srcId="{B7EF68A9-9209-F547-AFAC-A5783DD57419}" destId="{52A7599A-B524-C04D-961B-6A728D994C01}" srcOrd="1" destOrd="0" presId="urn:microsoft.com/office/officeart/2005/8/layout/hierarchy2"/>
    <dgm:cxn modelId="{FF84E02C-9BAD-A840-9B30-D138E7F75C82}" type="presParOf" srcId="{5DAC6CC5-E5CB-C146-A5CE-0FF3BE85DA38}" destId="{C588C229-8775-CF4E-8364-25811974B62F}" srcOrd="4" destOrd="0" presId="urn:microsoft.com/office/officeart/2005/8/layout/hierarchy2"/>
    <dgm:cxn modelId="{160DED18-4C10-4743-B41F-570317B9A8F7}" type="presParOf" srcId="{C588C229-8775-CF4E-8364-25811974B62F}" destId="{E437281D-E2E4-B24C-931F-E4EB5E4B1155}" srcOrd="0" destOrd="0" presId="urn:microsoft.com/office/officeart/2005/8/layout/hierarchy2"/>
    <dgm:cxn modelId="{98387FB3-0C1D-4C47-91EC-E3300E545F53}" type="presParOf" srcId="{5DAC6CC5-E5CB-C146-A5CE-0FF3BE85DA38}" destId="{074613FD-A49B-D647-9554-6AC2A626A009}" srcOrd="5" destOrd="0" presId="urn:microsoft.com/office/officeart/2005/8/layout/hierarchy2"/>
    <dgm:cxn modelId="{1B8B851F-257D-EA43-B2F0-24C01EC004E5}" type="presParOf" srcId="{074613FD-A49B-D647-9554-6AC2A626A009}" destId="{6DEAD46F-125B-9040-A8A6-D7F20CE75579}" srcOrd="0" destOrd="0" presId="urn:microsoft.com/office/officeart/2005/8/layout/hierarchy2"/>
    <dgm:cxn modelId="{6E4AC70F-0E97-DC43-A567-F814B1B0CC2A}" type="presParOf" srcId="{074613FD-A49B-D647-9554-6AC2A626A009}" destId="{676AF50D-3524-C04E-82E0-11DE34CC1D77}" srcOrd="1" destOrd="0" presId="urn:microsoft.com/office/officeart/2005/8/layout/hierarchy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7E7F525-153A-DC49-BECA-12EBCBB4E647}" type="doc">
      <dgm:prSet loTypeId="urn:microsoft.com/office/officeart/2005/8/layout/lProcess3" loCatId="cycle" qsTypeId="urn:microsoft.com/office/officeart/2005/8/quickstyle/simple5" qsCatId="simple" csTypeId="urn:microsoft.com/office/officeart/2005/8/colors/colorful1" csCatId="colorful" phldr="1"/>
      <dgm:spPr/>
      <dgm:t>
        <a:bodyPr/>
        <a:lstStyle/>
        <a:p>
          <a:endParaRPr lang="en-US"/>
        </a:p>
      </dgm:t>
    </dgm:pt>
    <dgm:pt modelId="{47B7B1B1-E53D-3648-95A0-B1FFE5FF3C78}" type="pres">
      <dgm:prSet presAssocID="{C7E7F525-153A-DC49-BECA-12EBCBB4E647}" presName="Name0" presStyleCnt="0">
        <dgm:presLayoutVars>
          <dgm:chPref val="3"/>
          <dgm:dir/>
          <dgm:animLvl val="lvl"/>
          <dgm:resizeHandles/>
        </dgm:presLayoutVars>
      </dgm:prSet>
      <dgm:spPr/>
    </dgm:pt>
  </dgm:ptLst>
  <dgm:cxnLst>
    <dgm:cxn modelId="{0F3980A5-36CC-9148-8EBB-319393C9CACC}" type="presOf" srcId="{C7E7F525-153A-DC49-BECA-12EBCBB4E647}" destId="{47B7B1B1-E53D-3648-95A0-B1FFE5FF3C78}" srcOrd="0"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2E589C2-9C8F-3140-ABBE-B30F7D907A25}" type="doc">
      <dgm:prSet loTypeId="urn:microsoft.com/office/officeart/2005/8/layout/hierarchy2" loCatId="cycle" qsTypeId="urn:microsoft.com/office/officeart/2005/8/quickstyle/simple1" qsCatId="simple" csTypeId="urn:microsoft.com/office/officeart/2005/8/colors/colorful4" csCatId="colorful" phldr="1"/>
      <dgm:spPr/>
      <dgm:t>
        <a:bodyPr/>
        <a:lstStyle/>
        <a:p>
          <a:endParaRPr lang="en-US"/>
        </a:p>
      </dgm:t>
    </dgm:pt>
    <dgm:pt modelId="{7FD95C4A-A6FC-7046-B71A-CCEBF3DBC6EC}">
      <dgm:prSet phldrT="[Text]"/>
      <dgm:spPr/>
      <dgm:t>
        <a:bodyPr/>
        <a:lstStyle/>
        <a:p>
          <a:r>
            <a:rPr lang="en-US" dirty="0"/>
            <a:t>Large group </a:t>
          </a:r>
        </a:p>
        <a:p>
          <a:r>
            <a:rPr lang="en-US" dirty="0"/>
            <a:t>25 patients</a:t>
          </a:r>
        </a:p>
      </dgm:t>
    </dgm:pt>
    <dgm:pt modelId="{E6AD8792-1A8E-4D47-918B-4E92FAE058D3}" type="parTrans" cxnId="{BEF48E5E-06D5-BE47-9216-D00BD39B742D}">
      <dgm:prSet/>
      <dgm:spPr/>
      <dgm:t>
        <a:bodyPr/>
        <a:lstStyle/>
        <a:p>
          <a:endParaRPr lang="en-US"/>
        </a:p>
      </dgm:t>
    </dgm:pt>
    <dgm:pt modelId="{153D2D00-962F-1F46-A2AA-E3216336B026}" type="sibTrans" cxnId="{BEF48E5E-06D5-BE47-9216-D00BD39B742D}">
      <dgm:prSet/>
      <dgm:spPr/>
      <dgm:t>
        <a:bodyPr/>
        <a:lstStyle/>
        <a:p>
          <a:endParaRPr lang="en-US"/>
        </a:p>
      </dgm:t>
    </dgm:pt>
    <dgm:pt modelId="{8F288644-1A98-4C4C-9A58-30019E5BB7C1}">
      <dgm:prSet phldrT="[Text]"/>
      <dgm:spPr/>
      <dgm:t>
        <a:bodyPr/>
        <a:lstStyle/>
        <a:p>
          <a:r>
            <a:rPr lang="en-US" dirty="0"/>
            <a:t>Medical </a:t>
          </a:r>
        </a:p>
        <a:p>
          <a:r>
            <a:rPr lang="en-US" dirty="0"/>
            <a:t>8 patients</a:t>
          </a:r>
        </a:p>
      </dgm:t>
    </dgm:pt>
    <dgm:pt modelId="{255851AE-E642-A440-AFFC-CFF2E912B845}" type="parTrans" cxnId="{72C55A4D-4082-7A4C-ABEB-70BAC5F8D7BB}">
      <dgm:prSet/>
      <dgm:spPr/>
      <dgm:t>
        <a:bodyPr/>
        <a:lstStyle/>
        <a:p>
          <a:endParaRPr lang="en-US" dirty="0"/>
        </a:p>
      </dgm:t>
    </dgm:pt>
    <dgm:pt modelId="{F753AA39-BBC9-3344-8D53-21A8C6FE5449}" type="sibTrans" cxnId="{72C55A4D-4082-7A4C-ABEB-70BAC5F8D7BB}">
      <dgm:prSet/>
      <dgm:spPr/>
      <dgm:t>
        <a:bodyPr/>
        <a:lstStyle/>
        <a:p>
          <a:endParaRPr lang="en-US"/>
        </a:p>
      </dgm:t>
    </dgm:pt>
    <dgm:pt modelId="{2496335F-9727-DF43-95DB-AD358CD0D529}">
      <dgm:prSet phldrT="[Text]"/>
      <dgm:spPr/>
      <dgm:t>
        <a:bodyPr/>
        <a:lstStyle/>
        <a:p>
          <a:r>
            <a:rPr lang="en-US" dirty="0"/>
            <a:t>Social </a:t>
          </a:r>
        </a:p>
        <a:p>
          <a:r>
            <a:rPr lang="en-US" dirty="0"/>
            <a:t>8-9 patients</a:t>
          </a:r>
        </a:p>
      </dgm:t>
    </dgm:pt>
    <dgm:pt modelId="{1B171529-01B9-5F43-8660-FDE2E5D054EB}" type="parTrans" cxnId="{D525EAEC-BED3-D547-AA1B-BCC94FDD999F}">
      <dgm:prSet/>
      <dgm:spPr/>
      <dgm:t>
        <a:bodyPr/>
        <a:lstStyle/>
        <a:p>
          <a:endParaRPr lang="en-US" dirty="0"/>
        </a:p>
      </dgm:t>
    </dgm:pt>
    <dgm:pt modelId="{22B148FB-F8AB-574F-AED5-ECC36B1D088C}" type="sibTrans" cxnId="{D525EAEC-BED3-D547-AA1B-BCC94FDD999F}">
      <dgm:prSet/>
      <dgm:spPr/>
      <dgm:t>
        <a:bodyPr/>
        <a:lstStyle/>
        <a:p>
          <a:endParaRPr lang="en-US"/>
        </a:p>
      </dgm:t>
    </dgm:pt>
    <dgm:pt modelId="{5DB263A1-096C-AB4C-83DA-1135704C8C98}">
      <dgm:prSet phldrT="[Text]"/>
      <dgm:spPr/>
      <dgm:t>
        <a:bodyPr/>
        <a:lstStyle/>
        <a:p>
          <a:r>
            <a:rPr lang="en-US" dirty="0"/>
            <a:t>Behavioral/Ministry 8-9 patients</a:t>
          </a:r>
        </a:p>
      </dgm:t>
    </dgm:pt>
    <dgm:pt modelId="{4DFDD9D4-228C-8544-A83C-59594CB93931}" type="parTrans" cxnId="{3D898B58-935A-3342-AADA-68492E0B5CDA}">
      <dgm:prSet/>
      <dgm:spPr/>
      <dgm:t>
        <a:bodyPr/>
        <a:lstStyle/>
        <a:p>
          <a:endParaRPr lang="en-US" dirty="0"/>
        </a:p>
      </dgm:t>
    </dgm:pt>
    <dgm:pt modelId="{799EE940-284D-B741-91A5-5442F9BF7ED9}" type="sibTrans" cxnId="{3D898B58-935A-3342-AADA-68492E0B5CDA}">
      <dgm:prSet/>
      <dgm:spPr/>
      <dgm:t>
        <a:bodyPr/>
        <a:lstStyle/>
        <a:p>
          <a:endParaRPr lang="en-US"/>
        </a:p>
      </dgm:t>
    </dgm:pt>
    <dgm:pt modelId="{5FEF945C-2A87-1C41-8118-46641B88F545}" type="pres">
      <dgm:prSet presAssocID="{92E589C2-9C8F-3140-ABBE-B30F7D907A25}" presName="diagram" presStyleCnt="0">
        <dgm:presLayoutVars>
          <dgm:chPref val="1"/>
          <dgm:dir/>
          <dgm:animOne val="branch"/>
          <dgm:animLvl val="lvl"/>
          <dgm:resizeHandles val="exact"/>
        </dgm:presLayoutVars>
      </dgm:prSet>
      <dgm:spPr/>
    </dgm:pt>
    <dgm:pt modelId="{AEB89507-3C39-B145-A3A2-21F3530F1755}" type="pres">
      <dgm:prSet presAssocID="{7FD95C4A-A6FC-7046-B71A-CCEBF3DBC6EC}" presName="root1" presStyleCnt="0"/>
      <dgm:spPr/>
    </dgm:pt>
    <dgm:pt modelId="{7C53CD75-74FF-F841-805F-333E4BA5352A}" type="pres">
      <dgm:prSet presAssocID="{7FD95C4A-A6FC-7046-B71A-CCEBF3DBC6EC}" presName="LevelOneTextNode" presStyleLbl="node0" presStyleIdx="0" presStyleCnt="1">
        <dgm:presLayoutVars>
          <dgm:chPref val="3"/>
        </dgm:presLayoutVars>
      </dgm:prSet>
      <dgm:spPr/>
    </dgm:pt>
    <dgm:pt modelId="{5DAC6CC5-E5CB-C146-A5CE-0FF3BE85DA38}" type="pres">
      <dgm:prSet presAssocID="{7FD95C4A-A6FC-7046-B71A-CCEBF3DBC6EC}" presName="level2hierChild" presStyleCnt="0"/>
      <dgm:spPr/>
    </dgm:pt>
    <dgm:pt modelId="{32625731-3139-9B4F-AF3A-FD423F05C5FF}" type="pres">
      <dgm:prSet presAssocID="{255851AE-E642-A440-AFFC-CFF2E912B845}" presName="conn2-1" presStyleLbl="parChTrans1D2" presStyleIdx="0" presStyleCnt="3"/>
      <dgm:spPr/>
    </dgm:pt>
    <dgm:pt modelId="{57415052-173E-E144-BBA4-307AD099C29D}" type="pres">
      <dgm:prSet presAssocID="{255851AE-E642-A440-AFFC-CFF2E912B845}" presName="connTx" presStyleLbl="parChTrans1D2" presStyleIdx="0" presStyleCnt="3"/>
      <dgm:spPr/>
    </dgm:pt>
    <dgm:pt modelId="{6A51A33E-AE36-2345-A35A-8A1418F48BC3}" type="pres">
      <dgm:prSet presAssocID="{8F288644-1A98-4C4C-9A58-30019E5BB7C1}" presName="root2" presStyleCnt="0"/>
      <dgm:spPr/>
    </dgm:pt>
    <dgm:pt modelId="{82618D1D-145B-BD45-999A-029B50C710AF}" type="pres">
      <dgm:prSet presAssocID="{8F288644-1A98-4C4C-9A58-30019E5BB7C1}" presName="LevelTwoTextNode" presStyleLbl="node2" presStyleIdx="0" presStyleCnt="3">
        <dgm:presLayoutVars>
          <dgm:chPref val="3"/>
        </dgm:presLayoutVars>
      </dgm:prSet>
      <dgm:spPr/>
    </dgm:pt>
    <dgm:pt modelId="{6569B470-10DA-354D-B997-28C784B20513}" type="pres">
      <dgm:prSet presAssocID="{8F288644-1A98-4C4C-9A58-30019E5BB7C1}" presName="level3hierChild" presStyleCnt="0"/>
      <dgm:spPr/>
    </dgm:pt>
    <dgm:pt modelId="{D6B8006D-263D-7747-B6E1-B31AC3317B17}" type="pres">
      <dgm:prSet presAssocID="{1B171529-01B9-5F43-8660-FDE2E5D054EB}" presName="conn2-1" presStyleLbl="parChTrans1D2" presStyleIdx="1" presStyleCnt="3"/>
      <dgm:spPr/>
    </dgm:pt>
    <dgm:pt modelId="{E81992DC-A146-124C-8285-C4546021175E}" type="pres">
      <dgm:prSet presAssocID="{1B171529-01B9-5F43-8660-FDE2E5D054EB}" presName="connTx" presStyleLbl="parChTrans1D2" presStyleIdx="1" presStyleCnt="3"/>
      <dgm:spPr/>
    </dgm:pt>
    <dgm:pt modelId="{B7EF68A9-9209-F547-AFAC-A5783DD57419}" type="pres">
      <dgm:prSet presAssocID="{2496335F-9727-DF43-95DB-AD358CD0D529}" presName="root2" presStyleCnt="0"/>
      <dgm:spPr/>
    </dgm:pt>
    <dgm:pt modelId="{F8710EFB-8F4A-294F-9319-5C15F229AEE7}" type="pres">
      <dgm:prSet presAssocID="{2496335F-9727-DF43-95DB-AD358CD0D529}" presName="LevelTwoTextNode" presStyleLbl="node2" presStyleIdx="1" presStyleCnt="3">
        <dgm:presLayoutVars>
          <dgm:chPref val="3"/>
        </dgm:presLayoutVars>
      </dgm:prSet>
      <dgm:spPr/>
    </dgm:pt>
    <dgm:pt modelId="{52A7599A-B524-C04D-961B-6A728D994C01}" type="pres">
      <dgm:prSet presAssocID="{2496335F-9727-DF43-95DB-AD358CD0D529}" presName="level3hierChild" presStyleCnt="0"/>
      <dgm:spPr/>
    </dgm:pt>
    <dgm:pt modelId="{C588C229-8775-CF4E-8364-25811974B62F}" type="pres">
      <dgm:prSet presAssocID="{4DFDD9D4-228C-8544-A83C-59594CB93931}" presName="conn2-1" presStyleLbl="parChTrans1D2" presStyleIdx="2" presStyleCnt="3"/>
      <dgm:spPr/>
    </dgm:pt>
    <dgm:pt modelId="{E437281D-E2E4-B24C-931F-E4EB5E4B1155}" type="pres">
      <dgm:prSet presAssocID="{4DFDD9D4-228C-8544-A83C-59594CB93931}" presName="connTx" presStyleLbl="parChTrans1D2" presStyleIdx="2" presStyleCnt="3"/>
      <dgm:spPr/>
    </dgm:pt>
    <dgm:pt modelId="{074613FD-A49B-D647-9554-6AC2A626A009}" type="pres">
      <dgm:prSet presAssocID="{5DB263A1-096C-AB4C-83DA-1135704C8C98}" presName="root2" presStyleCnt="0"/>
      <dgm:spPr/>
    </dgm:pt>
    <dgm:pt modelId="{6DEAD46F-125B-9040-A8A6-D7F20CE75579}" type="pres">
      <dgm:prSet presAssocID="{5DB263A1-096C-AB4C-83DA-1135704C8C98}" presName="LevelTwoTextNode" presStyleLbl="node2" presStyleIdx="2" presStyleCnt="3">
        <dgm:presLayoutVars>
          <dgm:chPref val="3"/>
        </dgm:presLayoutVars>
      </dgm:prSet>
      <dgm:spPr/>
    </dgm:pt>
    <dgm:pt modelId="{676AF50D-3524-C04E-82E0-11DE34CC1D77}" type="pres">
      <dgm:prSet presAssocID="{5DB263A1-096C-AB4C-83DA-1135704C8C98}" presName="level3hierChild" presStyleCnt="0"/>
      <dgm:spPr/>
    </dgm:pt>
  </dgm:ptLst>
  <dgm:cxnLst>
    <dgm:cxn modelId="{2C77E703-7AA8-9A44-9D32-24352ED1BB07}" type="presOf" srcId="{8F288644-1A98-4C4C-9A58-30019E5BB7C1}" destId="{82618D1D-145B-BD45-999A-029B50C710AF}" srcOrd="0" destOrd="0" presId="urn:microsoft.com/office/officeart/2005/8/layout/hierarchy2"/>
    <dgm:cxn modelId="{C76D3E14-8833-3B4A-BF7A-C1817BF21C80}" type="presOf" srcId="{92E589C2-9C8F-3140-ABBE-B30F7D907A25}" destId="{5FEF945C-2A87-1C41-8118-46641B88F545}" srcOrd="0" destOrd="0" presId="urn:microsoft.com/office/officeart/2005/8/layout/hierarchy2"/>
    <dgm:cxn modelId="{FBD45E17-903E-BF4C-94F6-6A5D96AF7064}" type="presOf" srcId="{7FD95C4A-A6FC-7046-B71A-CCEBF3DBC6EC}" destId="{7C53CD75-74FF-F841-805F-333E4BA5352A}" srcOrd="0" destOrd="0" presId="urn:microsoft.com/office/officeart/2005/8/layout/hierarchy2"/>
    <dgm:cxn modelId="{8B66361E-0722-834B-A255-FBEA5360887F}" type="presOf" srcId="{255851AE-E642-A440-AFFC-CFF2E912B845}" destId="{57415052-173E-E144-BBA4-307AD099C29D}" srcOrd="1" destOrd="0" presId="urn:microsoft.com/office/officeart/2005/8/layout/hierarchy2"/>
    <dgm:cxn modelId="{72C55A4D-4082-7A4C-ABEB-70BAC5F8D7BB}" srcId="{7FD95C4A-A6FC-7046-B71A-CCEBF3DBC6EC}" destId="{8F288644-1A98-4C4C-9A58-30019E5BB7C1}" srcOrd="0" destOrd="0" parTransId="{255851AE-E642-A440-AFFC-CFF2E912B845}" sibTransId="{F753AA39-BBC9-3344-8D53-21A8C6FE5449}"/>
    <dgm:cxn modelId="{820ACD4E-4730-074F-9296-949BE87D61D2}" type="presOf" srcId="{4DFDD9D4-228C-8544-A83C-59594CB93931}" destId="{C588C229-8775-CF4E-8364-25811974B62F}" srcOrd="0" destOrd="0" presId="urn:microsoft.com/office/officeart/2005/8/layout/hierarchy2"/>
    <dgm:cxn modelId="{3D898B58-935A-3342-AADA-68492E0B5CDA}" srcId="{7FD95C4A-A6FC-7046-B71A-CCEBF3DBC6EC}" destId="{5DB263A1-096C-AB4C-83DA-1135704C8C98}" srcOrd="2" destOrd="0" parTransId="{4DFDD9D4-228C-8544-A83C-59594CB93931}" sibTransId="{799EE940-284D-B741-91A5-5442F9BF7ED9}"/>
    <dgm:cxn modelId="{04E4EC59-EAB7-F94A-B6E2-E7D1BF8C16FA}" type="presOf" srcId="{5DB263A1-096C-AB4C-83DA-1135704C8C98}" destId="{6DEAD46F-125B-9040-A8A6-D7F20CE75579}" srcOrd="0" destOrd="0" presId="urn:microsoft.com/office/officeart/2005/8/layout/hierarchy2"/>
    <dgm:cxn modelId="{64B2475A-75A0-6644-A655-F9C1222B12EE}" type="presOf" srcId="{4DFDD9D4-228C-8544-A83C-59594CB93931}" destId="{E437281D-E2E4-B24C-931F-E4EB5E4B1155}" srcOrd="1" destOrd="0" presId="urn:microsoft.com/office/officeart/2005/8/layout/hierarchy2"/>
    <dgm:cxn modelId="{BEF48E5E-06D5-BE47-9216-D00BD39B742D}" srcId="{92E589C2-9C8F-3140-ABBE-B30F7D907A25}" destId="{7FD95C4A-A6FC-7046-B71A-CCEBF3DBC6EC}" srcOrd="0" destOrd="0" parTransId="{E6AD8792-1A8E-4D47-918B-4E92FAE058D3}" sibTransId="{153D2D00-962F-1F46-A2AA-E3216336B026}"/>
    <dgm:cxn modelId="{DEA7D885-E7D1-344B-BF42-34C7B26B5532}" type="presOf" srcId="{2496335F-9727-DF43-95DB-AD358CD0D529}" destId="{F8710EFB-8F4A-294F-9319-5C15F229AEE7}" srcOrd="0" destOrd="0" presId="urn:microsoft.com/office/officeart/2005/8/layout/hierarchy2"/>
    <dgm:cxn modelId="{A8A0148F-3B77-F34D-AF86-59DFA39EFDF6}" type="presOf" srcId="{255851AE-E642-A440-AFFC-CFF2E912B845}" destId="{32625731-3139-9B4F-AF3A-FD423F05C5FF}" srcOrd="0" destOrd="0" presId="urn:microsoft.com/office/officeart/2005/8/layout/hierarchy2"/>
    <dgm:cxn modelId="{E53E96A5-76F4-EC4F-B3AE-D12AC4C2BE8E}" type="presOf" srcId="{1B171529-01B9-5F43-8660-FDE2E5D054EB}" destId="{E81992DC-A146-124C-8285-C4546021175E}" srcOrd="1" destOrd="0" presId="urn:microsoft.com/office/officeart/2005/8/layout/hierarchy2"/>
    <dgm:cxn modelId="{D525EAEC-BED3-D547-AA1B-BCC94FDD999F}" srcId="{7FD95C4A-A6FC-7046-B71A-CCEBF3DBC6EC}" destId="{2496335F-9727-DF43-95DB-AD358CD0D529}" srcOrd="1" destOrd="0" parTransId="{1B171529-01B9-5F43-8660-FDE2E5D054EB}" sibTransId="{22B148FB-F8AB-574F-AED5-ECC36B1D088C}"/>
    <dgm:cxn modelId="{FABDDCFF-B40F-9C48-AD5C-E8825344968B}" type="presOf" srcId="{1B171529-01B9-5F43-8660-FDE2E5D054EB}" destId="{D6B8006D-263D-7747-B6E1-B31AC3317B17}" srcOrd="0" destOrd="0" presId="urn:microsoft.com/office/officeart/2005/8/layout/hierarchy2"/>
    <dgm:cxn modelId="{51A3DAF3-5FA0-764C-A13C-730D98D08CC8}" type="presParOf" srcId="{5FEF945C-2A87-1C41-8118-46641B88F545}" destId="{AEB89507-3C39-B145-A3A2-21F3530F1755}" srcOrd="0" destOrd="0" presId="urn:microsoft.com/office/officeart/2005/8/layout/hierarchy2"/>
    <dgm:cxn modelId="{F4AA9262-0539-1445-A29F-8C11D6C35F9E}" type="presParOf" srcId="{AEB89507-3C39-B145-A3A2-21F3530F1755}" destId="{7C53CD75-74FF-F841-805F-333E4BA5352A}" srcOrd="0" destOrd="0" presId="urn:microsoft.com/office/officeart/2005/8/layout/hierarchy2"/>
    <dgm:cxn modelId="{E06DACF7-F27B-7A40-8303-0A0B5CF2B4E0}" type="presParOf" srcId="{AEB89507-3C39-B145-A3A2-21F3530F1755}" destId="{5DAC6CC5-E5CB-C146-A5CE-0FF3BE85DA38}" srcOrd="1" destOrd="0" presId="urn:microsoft.com/office/officeart/2005/8/layout/hierarchy2"/>
    <dgm:cxn modelId="{87391B2D-BF49-C84A-A567-0C44577A776B}" type="presParOf" srcId="{5DAC6CC5-E5CB-C146-A5CE-0FF3BE85DA38}" destId="{32625731-3139-9B4F-AF3A-FD423F05C5FF}" srcOrd="0" destOrd="0" presId="urn:microsoft.com/office/officeart/2005/8/layout/hierarchy2"/>
    <dgm:cxn modelId="{C1617D40-66A8-8948-8133-D678E7935ABD}" type="presParOf" srcId="{32625731-3139-9B4F-AF3A-FD423F05C5FF}" destId="{57415052-173E-E144-BBA4-307AD099C29D}" srcOrd="0" destOrd="0" presId="urn:microsoft.com/office/officeart/2005/8/layout/hierarchy2"/>
    <dgm:cxn modelId="{FC4EAEDF-2B49-7E49-876F-CBEBD06CBF5E}" type="presParOf" srcId="{5DAC6CC5-E5CB-C146-A5CE-0FF3BE85DA38}" destId="{6A51A33E-AE36-2345-A35A-8A1418F48BC3}" srcOrd="1" destOrd="0" presId="urn:microsoft.com/office/officeart/2005/8/layout/hierarchy2"/>
    <dgm:cxn modelId="{0A0A87C9-04D5-4C47-B92F-87359910D303}" type="presParOf" srcId="{6A51A33E-AE36-2345-A35A-8A1418F48BC3}" destId="{82618D1D-145B-BD45-999A-029B50C710AF}" srcOrd="0" destOrd="0" presId="urn:microsoft.com/office/officeart/2005/8/layout/hierarchy2"/>
    <dgm:cxn modelId="{38B415C2-4755-7748-8026-3A01306B1047}" type="presParOf" srcId="{6A51A33E-AE36-2345-A35A-8A1418F48BC3}" destId="{6569B470-10DA-354D-B997-28C784B20513}" srcOrd="1" destOrd="0" presId="urn:microsoft.com/office/officeart/2005/8/layout/hierarchy2"/>
    <dgm:cxn modelId="{36367667-11E0-BF4C-AA60-8134A6CFECB0}" type="presParOf" srcId="{5DAC6CC5-E5CB-C146-A5CE-0FF3BE85DA38}" destId="{D6B8006D-263D-7747-B6E1-B31AC3317B17}" srcOrd="2" destOrd="0" presId="urn:microsoft.com/office/officeart/2005/8/layout/hierarchy2"/>
    <dgm:cxn modelId="{DA572AEB-4405-E04D-B044-4355263DEE6B}" type="presParOf" srcId="{D6B8006D-263D-7747-B6E1-B31AC3317B17}" destId="{E81992DC-A146-124C-8285-C4546021175E}" srcOrd="0" destOrd="0" presId="urn:microsoft.com/office/officeart/2005/8/layout/hierarchy2"/>
    <dgm:cxn modelId="{6377C993-4CFB-C64C-A323-CBEE7990406F}" type="presParOf" srcId="{5DAC6CC5-E5CB-C146-A5CE-0FF3BE85DA38}" destId="{B7EF68A9-9209-F547-AFAC-A5783DD57419}" srcOrd="3" destOrd="0" presId="urn:microsoft.com/office/officeart/2005/8/layout/hierarchy2"/>
    <dgm:cxn modelId="{3ECA0B3C-F30A-6140-98A3-E0608A8BD8E4}" type="presParOf" srcId="{B7EF68A9-9209-F547-AFAC-A5783DD57419}" destId="{F8710EFB-8F4A-294F-9319-5C15F229AEE7}" srcOrd="0" destOrd="0" presId="urn:microsoft.com/office/officeart/2005/8/layout/hierarchy2"/>
    <dgm:cxn modelId="{E69C9778-13FF-AF4A-8BD3-864F2E606755}" type="presParOf" srcId="{B7EF68A9-9209-F547-AFAC-A5783DD57419}" destId="{52A7599A-B524-C04D-961B-6A728D994C01}" srcOrd="1" destOrd="0" presId="urn:microsoft.com/office/officeart/2005/8/layout/hierarchy2"/>
    <dgm:cxn modelId="{FF84E02C-9BAD-A840-9B30-D138E7F75C82}" type="presParOf" srcId="{5DAC6CC5-E5CB-C146-A5CE-0FF3BE85DA38}" destId="{C588C229-8775-CF4E-8364-25811974B62F}" srcOrd="4" destOrd="0" presId="urn:microsoft.com/office/officeart/2005/8/layout/hierarchy2"/>
    <dgm:cxn modelId="{160DED18-4C10-4743-B41F-570317B9A8F7}" type="presParOf" srcId="{C588C229-8775-CF4E-8364-25811974B62F}" destId="{E437281D-E2E4-B24C-931F-E4EB5E4B1155}" srcOrd="0" destOrd="0" presId="urn:microsoft.com/office/officeart/2005/8/layout/hierarchy2"/>
    <dgm:cxn modelId="{98387FB3-0C1D-4C47-91EC-E3300E545F53}" type="presParOf" srcId="{5DAC6CC5-E5CB-C146-A5CE-0FF3BE85DA38}" destId="{074613FD-A49B-D647-9554-6AC2A626A009}" srcOrd="5" destOrd="0" presId="urn:microsoft.com/office/officeart/2005/8/layout/hierarchy2"/>
    <dgm:cxn modelId="{1B8B851F-257D-EA43-B2F0-24C01EC004E5}" type="presParOf" srcId="{074613FD-A49B-D647-9554-6AC2A626A009}" destId="{6DEAD46F-125B-9040-A8A6-D7F20CE75579}" srcOrd="0" destOrd="0" presId="urn:microsoft.com/office/officeart/2005/8/layout/hierarchy2"/>
    <dgm:cxn modelId="{6E4AC70F-0E97-DC43-A567-F814B1B0CC2A}" type="presParOf" srcId="{074613FD-A49B-D647-9554-6AC2A626A009}" destId="{676AF50D-3524-C04E-82E0-11DE34CC1D77}" srcOrd="1" destOrd="0" presId="urn:microsoft.com/office/officeart/2005/8/layout/hierarchy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C7E7F525-153A-DC49-BECA-12EBCBB4E647}" type="doc">
      <dgm:prSet loTypeId="urn:microsoft.com/office/officeart/2005/8/layout/lProcess3" loCatId="cycle" qsTypeId="urn:microsoft.com/office/officeart/2005/8/quickstyle/simple5" qsCatId="simple" csTypeId="urn:microsoft.com/office/officeart/2005/8/colors/colorful1" csCatId="colorful" phldr="1"/>
      <dgm:spPr/>
      <dgm:t>
        <a:bodyPr/>
        <a:lstStyle/>
        <a:p>
          <a:endParaRPr lang="en-US"/>
        </a:p>
      </dgm:t>
    </dgm:pt>
    <dgm:pt modelId="{47B7B1B1-E53D-3648-95A0-B1FFE5FF3C78}" type="pres">
      <dgm:prSet presAssocID="{C7E7F525-153A-DC49-BECA-12EBCBB4E647}" presName="Name0" presStyleCnt="0">
        <dgm:presLayoutVars>
          <dgm:chPref val="3"/>
          <dgm:dir/>
          <dgm:animLvl val="lvl"/>
          <dgm:resizeHandles/>
        </dgm:presLayoutVars>
      </dgm:prSet>
      <dgm:spPr/>
    </dgm:pt>
  </dgm:ptLst>
  <dgm:cxnLst>
    <dgm:cxn modelId="{0F3980A5-36CC-9148-8EBB-319393C9CACC}" type="presOf" srcId="{C7E7F525-153A-DC49-BECA-12EBCBB4E647}" destId="{47B7B1B1-E53D-3648-95A0-B1FFE5FF3C78}" srcOrd="0"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7EADFA-9A6F-A145-BD39-C5AA33571ADE}">
      <dsp:nvSpPr>
        <dsp:cNvPr id="0" name=""/>
        <dsp:cNvSpPr/>
      </dsp:nvSpPr>
      <dsp:spPr>
        <a:xfrm>
          <a:off x="5817" y="759503"/>
          <a:ext cx="1738697" cy="1043218"/>
        </a:xfrm>
        <a:prstGeom prst="roundRect">
          <a:avLst>
            <a:gd name="adj" fmla="val 10000"/>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rtl="0">
            <a:lnSpc>
              <a:spcPct val="90000"/>
            </a:lnSpc>
            <a:spcBef>
              <a:spcPct val="0"/>
            </a:spcBef>
            <a:spcAft>
              <a:spcPct val="35000"/>
            </a:spcAft>
            <a:buNone/>
          </a:pPr>
          <a:r>
            <a:rPr lang="en-US" sz="3500" kern="1200" dirty="0"/>
            <a:t>CHWIs</a:t>
          </a:r>
        </a:p>
      </dsp:txBody>
      <dsp:txXfrm>
        <a:off x="36372" y="790058"/>
        <a:ext cx="1677587" cy="982108"/>
      </dsp:txXfrm>
    </dsp:sp>
    <dsp:sp modelId="{BF2B5C1A-A52D-1140-A85F-FCE329131AEB}">
      <dsp:nvSpPr>
        <dsp:cNvPr id="0" name=""/>
        <dsp:cNvSpPr/>
      </dsp:nvSpPr>
      <dsp:spPr>
        <a:xfrm>
          <a:off x="1918384" y="1065514"/>
          <a:ext cx="368603" cy="43119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dirty="0"/>
        </a:p>
      </dsp:txBody>
      <dsp:txXfrm>
        <a:off x="1918384" y="1151753"/>
        <a:ext cx="258022" cy="258718"/>
      </dsp:txXfrm>
    </dsp:sp>
    <dsp:sp modelId="{CD4B2E6C-40BD-AA4F-8230-3C8501750D58}">
      <dsp:nvSpPr>
        <dsp:cNvPr id="0" name=""/>
        <dsp:cNvSpPr/>
      </dsp:nvSpPr>
      <dsp:spPr>
        <a:xfrm>
          <a:off x="2439993" y="759503"/>
          <a:ext cx="1738697" cy="1043218"/>
        </a:xfrm>
        <a:prstGeom prst="roundRect">
          <a:avLst>
            <a:gd name="adj" fmla="val 10000"/>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rtl="0">
            <a:lnSpc>
              <a:spcPct val="90000"/>
            </a:lnSpc>
            <a:spcBef>
              <a:spcPct val="0"/>
            </a:spcBef>
            <a:spcAft>
              <a:spcPct val="35000"/>
            </a:spcAft>
            <a:buNone/>
          </a:pPr>
          <a:r>
            <a:rPr lang="en-US" sz="3500" kern="1200" dirty="0"/>
            <a:t>CHWs</a:t>
          </a:r>
        </a:p>
      </dsp:txBody>
      <dsp:txXfrm>
        <a:off x="2470548" y="790058"/>
        <a:ext cx="1677587" cy="982108"/>
      </dsp:txXfrm>
    </dsp:sp>
    <dsp:sp modelId="{477EFA25-0F67-D94B-9B45-CFAD7336D621}">
      <dsp:nvSpPr>
        <dsp:cNvPr id="0" name=""/>
        <dsp:cNvSpPr/>
      </dsp:nvSpPr>
      <dsp:spPr>
        <a:xfrm>
          <a:off x="4352561" y="1065514"/>
          <a:ext cx="368603" cy="43119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dirty="0"/>
        </a:p>
      </dsp:txBody>
      <dsp:txXfrm>
        <a:off x="4352561" y="1151753"/>
        <a:ext cx="258022" cy="258718"/>
      </dsp:txXfrm>
    </dsp:sp>
    <dsp:sp modelId="{CFFB4430-327C-8B4E-AE05-761CCB6BC23D}">
      <dsp:nvSpPr>
        <dsp:cNvPr id="0" name=""/>
        <dsp:cNvSpPr/>
      </dsp:nvSpPr>
      <dsp:spPr>
        <a:xfrm>
          <a:off x="4874170" y="759503"/>
          <a:ext cx="1738697" cy="1043218"/>
        </a:xfrm>
        <a:prstGeom prst="roundRect">
          <a:avLst>
            <a:gd name="adj" fmla="val 10000"/>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rtl="0">
            <a:lnSpc>
              <a:spcPct val="90000"/>
            </a:lnSpc>
            <a:spcBef>
              <a:spcPct val="0"/>
            </a:spcBef>
            <a:spcAft>
              <a:spcPct val="35000"/>
            </a:spcAft>
            <a:buNone/>
          </a:pPr>
          <a:r>
            <a:rPr lang="en-US" sz="3500" kern="1200" dirty="0">
              <a:sym typeface="Wingdings" pitchFamily="2" charset="2"/>
            </a:rPr>
            <a:t></a:t>
          </a:r>
          <a:endParaRPr lang="en-US" sz="3500" kern="1200" dirty="0"/>
        </a:p>
      </dsp:txBody>
      <dsp:txXfrm>
        <a:off x="4904725" y="790058"/>
        <a:ext cx="1677587" cy="98210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53CD75-74FF-F841-805F-333E4BA5352A}">
      <dsp:nvSpPr>
        <dsp:cNvPr id="0" name=""/>
        <dsp:cNvSpPr/>
      </dsp:nvSpPr>
      <dsp:spPr>
        <a:xfrm>
          <a:off x="1557" y="1363384"/>
          <a:ext cx="1952858" cy="976429"/>
        </a:xfrm>
        <a:prstGeom prst="roundRect">
          <a:avLst>
            <a:gd name="adj" fmla="val 10000"/>
          </a:avLst>
        </a:prstGeom>
        <a:solidFill>
          <a:schemeClr val="accent3">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dirty="0"/>
            <a:t>9:30-10</a:t>
          </a:r>
        </a:p>
        <a:p>
          <a:pPr marL="0" lvl="0" indent="0" algn="ctr" defTabSz="666750">
            <a:lnSpc>
              <a:spcPct val="90000"/>
            </a:lnSpc>
            <a:spcBef>
              <a:spcPct val="0"/>
            </a:spcBef>
            <a:spcAft>
              <a:spcPct val="35000"/>
            </a:spcAft>
            <a:buNone/>
          </a:pPr>
          <a:r>
            <a:rPr lang="en-US" sz="1500" kern="1200" dirty="0"/>
            <a:t>Large group </a:t>
          </a:r>
        </a:p>
        <a:p>
          <a:pPr marL="0" lvl="0" indent="0" algn="ctr" defTabSz="666750">
            <a:lnSpc>
              <a:spcPct val="90000"/>
            </a:lnSpc>
            <a:spcBef>
              <a:spcPct val="0"/>
            </a:spcBef>
            <a:spcAft>
              <a:spcPct val="35000"/>
            </a:spcAft>
            <a:buNone/>
          </a:pPr>
          <a:r>
            <a:rPr lang="en-US" sz="1500" kern="1200" dirty="0"/>
            <a:t>All patients</a:t>
          </a:r>
        </a:p>
      </dsp:txBody>
      <dsp:txXfrm>
        <a:off x="30156" y="1391983"/>
        <a:ext cx="1895660" cy="919231"/>
      </dsp:txXfrm>
    </dsp:sp>
    <dsp:sp modelId="{32625731-3139-9B4F-AF3A-FD423F05C5FF}">
      <dsp:nvSpPr>
        <dsp:cNvPr id="0" name=""/>
        <dsp:cNvSpPr/>
      </dsp:nvSpPr>
      <dsp:spPr>
        <a:xfrm rot="18289469">
          <a:off x="1661050" y="1266421"/>
          <a:ext cx="1367872" cy="47460"/>
        </a:xfrm>
        <a:custGeom>
          <a:avLst/>
          <a:gdLst/>
          <a:ahLst/>
          <a:cxnLst/>
          <a:rect l="0" t="0" r="0" b="0"/>
          <a:pathLst>
            <a:path>
              <a:moveTo>
                <a:pt x="0" y="23730"/>
              </a:moveTo>
              <a:lnTo>
                <a:pt x="1367872" y="23730"/>
              </a:lnTo>
            </a:path>
          </a:pathLst>
        </a:custGeom>
        <a:noFill/>
        <a:ln w="22225" cap="rnd"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2310790" y="1255955"/>
        <a:ext cx="68393" cy="68393"/>
      </dsp:txXfrm>
    </dsp:sp>
    <dsp:sp modelId="{82618D1D-145B-BD45-999A-029B50C710AF}">
      <dsp:nvSpPr>
        <dsp:cNvPr id="0" name=""/>
        <dsp:cNvSpPr/>
      </dsp:nvSpPr>
      <dsp:spPr>
        <a:xfrm>
          <a:off x="2735558" y="240490"/>
          <a:ext cx="1952858" cy="976429"/>
        </a:xfrm>
        <a:prstGeom prst="roundRect">
          <a:avLst>
            <a:gd name="adj" fmla="val 10000"/>
          </a:avLst>
        </a:prstGeom>
        <a:solidFill>
          <a:schemeClr val="accent5">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en-US" sz="2700" kern="1200" dirty="0"/>
            <a:t>Medical </a:t>
          </a:r>
        </a:p>
        <a:p>
          <a:pPr marL="0" lvl="0" indent="0" algn="ctr" defTabSz="1200150">
            <a:lnSpc>
              <a:spcPct val="90000"/>
            </a:lnSpc>
            <a:spcBef>
              <a:spcPct val="0"/>
            </a:spcBef>
            <a:spcAft>
              <a:spcPct val="35000"/>
            </a:spcAft>
            <a:buNone/>
          </a:pPr>
          <a:endParaRPr lang="en-US" sz="2700" kern="1200" dirty="0"/>
        </a:p>
      </dsp:txBody>
      <dsp:txXfrm>
        <a:off x="2764157" y="269089"/>
        <a:ext cx="1895660" cy="919231"/>
      </dsp:txXfrm>
    </dsp:sp>
    <dsp:sp modelId="{D6B8006D-263D-7747-B6E1-B31AC3317B17}">
      <dsp:nvSpPr>
        <dsp:cNvPr id="0" name=""/>
        <dsp:cNvSpPr/>
      </dsp:nvSpPr>
      <dsp:spPr>
        <a:xfrm>
          <a:off x="1954415" y="1827868"/>
          <a:ext cx="781143" cy="47460"/>
        </a:xfrm>
        <a:custGeom>
          <a:avLst/>
          <a:gdLst/>
          <a:ahLst/>
          <a:cxnLst/>
          <a:rect l="0" t="0" r="0" b="0"/>
          <a:pathLst>
            <a:path>
              <a:moveTo>
                <a:pt x="0" y="23730"/>
              </a:moveTo>
              <a:lnTo>
                <a:pt x="781143" y="23730"/>
              </a:lnTo>
            </a:path>
          </a:pathLst>
        </a:custGeom>
        <a:noFill/>
        <a:ln w="22225" cap="rnd"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2325458" y="1832070"/>
        <a:ext cx="39057" cy="39057"/>
      </dsp:txXfrm>
    </dsp:sp>
    <dsp:sp modelId="{F8710EFB-8F4A-294F-9319-5C15F229AEE7}">
      <dsp:nvSpPr>
        <dsp:cNvPr id="0" name=""/>
        <dsp:cNvSpPr/>
      </dsp:nvSpPr>
      <dsp:spPr>
        <a:xfrm>
          <a:off x="2735558" y="1363384"/>
          <a:ext cx="1952858" cy="976429"/>
        </a:xfrm>
        <a:prstGeom prst="roundRect">
          <a:avLst>
            <a:gd name="adj" fmla="val 10000"/>
          </a:avLst>
        </a:prstGeom>
        <a:solidFill>
          <a:schemeClr val="accent5">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en-US" sz="2700" kern="1200" dirty="0"/>
            <a:t>Social </a:t>
          </a:r>
        </a:p>
      </dsp:txBody>
      <dsp:txXfrm>
        <a:off x="2764157" y="1391983"/>
        <a:ext cx="1895660" cy="919231"/>
      </dsp:txXfrm>
    </dsp:sp>
    <dsp:sp modelId="{C588C229-8775-CF4E-8364-25811974B62F}">
      <dsp:nvSpPr>
        <dsp:cNvPr id="0" name=""/>
        <dsp:cNvSpPr/>
      </dsp:nvSpPr>
      <dsp:spPr>
        <a:xfrm rot="3310531">
          <a:off x="1661050" y="2389315"/>
          <a:ext cx="1367872" cy="47460"/>
        </a:xfrm>
        <a:custGeom>
          <a:avLst/>
          <a:gdLst/>
          <a:ahLst/>
          <a:cxnLst/>
          <a:rect l="0" t="0" r="0" b="0"/>
          <a:pathLst>
            <a:path>
              <a:moveTo>
                <a:pt x="0" y="23730"/>
              </a:moveTo>
              <a:lnTo>
                <a:pt x="1367872" y="23730"/>
              </a:lnTo>
            </a:path>
          </a:pathLst>
        </a:custGeom>
        <a:noFill/>
        <a:ln w="22225" cap="rnd"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2310790" y="2378848"/>
        <a:ext cx="68393" cy="68393"/>
      </dsp:txXfrm>
    </dsp:sp>
    <dsp:sp modelId="{6DEAD46F-125B-9040-A8A6-D7F20CE75579}">
      <dsp:nvSpPr>
        <dsp:cNvPr id="0" name=""/>
        <dsp:cNvSpPr/>
      </dsp:nvSpPr>
      <dsp:spPr>
        <a:xfrm>
          <a:off x="2735558" y="2486277"/>
          <a:ext cx="1952858" cy="976429"/>
        </a:xfrm>
        <a:prstGeom prst="roundRect">
          <a:avLst>
            <a:gd name="adj" fmla="val 10000"/>
          </a:avLst>
        </a:prstGeom>
        <a:solidFill>
          <a:schemeClr val="accent5">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en-US" sz="2700" kern="1200" dirty="0"/>
            <a:t>Behavioral</a:t>
          </a:r>
        </a:p>
      </dsp:txBody>
      <dsp:txXfrm>
        <a:off x="2764157" y="2514876"/>
        <a:ext cx="1895660" cy="919231"/>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53CD75-74FF-F841-805F-333E4BA5352A}">
      <dsp:nvSpPr>
        <dsp:cNvPr id="0" name=""/>
        <dsp:cNvSpPr/>
      </dsp:nvSpPr>
      <dsp:spPr>
        <a:xfrm>
          <a:off x="1557" y="1363384"/>
          <a:ext cx="1952858" cy="976429"/>
        </a:xfrm>
        <a:prstGeom prst="roundRect">
          <a:avLst>
            <a:gd name="adj" fmla="val 10000"/>
          </a:avLst>
        </a:prstGeom>
        <a:solidFill>
          <a:schemeClr val="accent3">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9:30-10</a:t>
          </a:r>
        </a:p>
        <a:p>
          <a:pPr marL="0" lvl="0" indent="0" algn="ctr" defTabSz="622300">
            <a:lnSpc>
              <a:spcPct val="90000"/>
            </a:lnSpc>
            <a:spcBef>
              <a:spcPct val="0"/>
            </a:spcBef>
            <a:spcAft>
              <a:spcPct val="35000"/>
            </a:spcAft>
            <a:buNone/>
          </a:pPr>
          <a:r>
            <a:rPr lang="en-US" sz="1400" kern="1200" dirty="0"/>
            <a:t>Large group </a:t>
          </a:r>
        </a:p>
        <a:p>
          <a:pPr marL="0" lvl="0" indent="0" algn="ctr" defTabSz="622300">
            <a:lnSpc>
              <a:spcPct val="90000"/>
            </a:lnSpc>
            <a:spcBef>
              <a:spcPct val="0"/>
            </a:spcBef>
            <a:spcAft>
              <a:spcPct val="35000"/>
            </a:spcAft>
            <a:buNone/>
          </a:pPr>
          <a:r>
            <a:rPr lang="en-US" sz="1400" kern="1200" dirty="0"/>
            <a:t>All patients</a:t>
          </a:r>
        </a:p>
      </dsp:txBody>
      <dsp:txXfrm>
        <a:off x="30156" y="1391983"/>
        <a:ext cx="1895660" cy="919231"/>
      </dsp:txXfrm>
    </dsp:sp>
    <dsp:sp modelId="{32625731-3139-9B4F-AF3A-FD423F05C5FF}">
      <dsp:nvSpPr>
        <dsp:cNvPr id="0" name=""/>
        <dsp:cNvSpPr/>
      </dsp:nvSpPr>
      <dsp:spPr>
        <a:xfrm rot="18289469">
          <a:off x="1661050" y="1266421"/>
          <a:ext cx="1367872" cy="47460"/>
        </a:xfrm>
        <a:custGeom>
          <a:avLst/>
          <a:gdLst/>
          <a:ahLst/>
          <a:cxnLst/>
          <a:rect l="0" t="0" r="0" b="0"/>
          <a:pathLst>
            <a:path>
              <a:moveTo>
                <a:pt x="0" y="23730"/>
              </a:moveTo>
              <a:lnTo>
                <a:pt x="1367872" y="23730"/>
              </a:lnTo>
            </a:path>
          </a:pathLst>
        </a:custGeom>
        <a:noFill/>
        <a:ln w="22225" cap="rnd"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2310790" y="1255955"/>
        <a:ext cx="68393" cy="68393"/>
      </dsp:txXfrm>
    </dsp:sp>
    <dsp:sp modelId="{82618D1D-145B-BD45-999A-029B50C710AF}">
      <dsp:nvSpPr>
        <dsp:cNvPr id="0" name=""/>
        <dsp:cNvSpPr/>
      </dsp:nvSpPr>
      <dsp:spPr>
        <a:xfrm>
          <a:off x="2735558" y="240490"/>
          <a:ext cx="1952858" cy="976429"/>
        </a:xfrm>
        <a:prstGeom prst="roundRect">
          <a:avLst>
            <a:gd name="adj" fmla="val 10000"/>
          </a:avLst>
        </a:prstGeom>
        <a:solidFill>
          <a:schemeClr val="accent5">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en-US" sz="2700" kern="1200" dirty="0"/>
            <a:t>Medical </a:t>
          </a:r>
        </a:p>
        <a:p>
          <a:pPr marL="0" lvl="0" indent="0" algn="ctr" defTabSz="1200150">
            <a:lnSpc>
              <a:spcPct val="90000"/>
            </a:lnSpc>
            <a:spcBef>
              <a:spcPct val="0"/>
            </a:spcBef>
            <a:spcAft>
              <a:spcPct val="35000"/>
            </a:spcAft>
            <a:buNone/>
          </a:pPr>
          <a:endParaRPr lang="en-US" sz="2700" kern="1200" dirty="0"/>
        </a:p>
      </dsp:txBody>
      <dsp:txXfrm>
        <a:off x="2764157" y="269089"/>
        <a:ext cx="1895660" cy="919231"/>
      </dsp:txXfrm>
    </dsp:sp>
    <dsp:sp modelId="{D6B8006D-263D-7747-B6E1-B31AC3317B17}">
      <dsp:nvSpPr>
        <dsp:cNvPr id="0" name=""/>
        <dsp:cNvSpPr/>
      </dsp:nvSpPr>
      <dsp:spPr>
        <a:xfrm>
          <a:off x="1954415" y="1827868"/>
          <a:ext cx="781143" cy="47460"/>
        </a:xfrm>
        <a:custGeom>
          <a:avLst/>
          <a:gdLst/>
          <a:ahLst/>
          <a:cxnLst/>
          <a:rect l="0" t="0" r="0" b="0"/>
          <a:pathLst>
            <a:path>
              <a:moveTo>
                <a:pt x="0" y="23730"/>
              </a:moveTo>
              <a:lnTo>
                <a:pt x="781143" y="23730"/>
              </a:lnTo>
            </a:path>
          </a:pathLst>
        </a:custGeom>
        <a:noFill/>
        <a:ln w="22225" cap="rnd"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2325458" y="1832070"/>
        <a:ext cx="39057" cy="39057"/>
      </dsp:txXfrm>
    </dsp:sp>
    <dsp:sp modelId="{F8710EFB-8F4A-294F-9319-5C15F229AEE7}">
      <dsp:nvSpPr>
        <dsp:cNvPr id="0" name=""/>
        <dsp:cNvSpPr/>
      </dsp:nvSpPr>
      <dsp:spPr>
        <a:xfrm>
          <a:off x="2735558" y="1363384"/>
          <a:ext cx="1952858" cy="976429"/>
        </a:xfrm>
        <a:prstGeom prst="roundRect">
          <a:avLst>
            <a:gd name="adj" fmla="val 10000"/>
          </a:avLst>
        </a:prstGeom>
        <a:solidFill>
          <a:schemeClr val="accent5">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en-US" sz="2700" kern="1200" dirty="0"/>
            <a:t>Social </a:t>
          </a:r>
        </a:p>
      </dsp:txBody>
      <dsp:txXfrm>
        <a:off x="2764157" y="1391983"/>
        <a:ext cx="1895660" cy="919231"/>
      </dsp:txXfrm>
    </dsp:sp>
    <dsp:sp modelId="{C588C229-8775-CF4E-8364-25811974B62F}">
      <dsp:nvSpPr>
        <dsp:cNvPr id="0" name=""/>
        <dsp:cNvSpPr/>
      </dsp:nvSpPr>
      <dsp:spPr>
        <a:xfrm rot="3310531">
          <a:off x="1661050" y="2389315"/>
          <a:ext cx="1367872" cy="47460"/>
        </a:xfrm>
        <a:custGeom>
          <a:avLst/>
          <a:gdLst/>
          <a:ahLst/>
          <a:cxnLst/>
          <a:rect l="0" t="0" r="0" b="0"/>
          <a:pathLst>
            <a:path>
              <a:moveTo>
                <a:pt x="0" y="23730"/>
              </a:moveTo>
              <a:lnTo>
                <a:pt x="1367872" y="23730"/>
              </a:lnTo>
            </a:path>
          </a:pathLst>
        </a:custGeom>
        <a:noFill/>
        <a:ln w="22225" cap="rnd"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2310790" y="2378848"/>
        <a:ext cx="68393" cy="68393"/>
      </dsp:txXfrm>
    </dsp:sp>
    <dsp:sp modelId="{6DEAD46F-125B-9040-A8A6-D7F20CE75579}">
      <dsp:nvSpPr>
        <dsp:cNvPr id="0" name=""/>
        <dsp:cNvSpPr/>
      </dsp:nvSpPr>
      <dsp:spPr>
        <a:xfrm>
          <a:off x="2735558" y="2486277"/>
          <a:ext cx="1952858" cy="976429"/>
        </a:xfrm>
        <a:prstGeom prst="roundRect">
          <a:avLst>
            <a:gd name="adj" fmla="val 10000"/>
          </a:avLst>
        </a:prstGeom>
        <a:solidFill>
          <a:schemeClr val="accent5">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en-US" sz="2700" kern="1200" dirty="0"/>
            <a:t>Behavioral</a:t>
          </a:r>
        </a:p>
      </dsp:txBody>
      <dsp:txXfrm>
        <a:off x="2764157" y="2514876"/>
        <a:ext cx="1895660" cy="919231"/>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C1259E-486B-CC49-9525-9F5583967BC5}">
      <dsp:nvSpPr>
        <dsp:cNvPr id="0" name=""/>
        <dsp:cNvSpPr/>
      </dsp:nvSpPr>
      <dsp:spPr>
        <a:xfrm>
          <a:off x="0" y="22946"/>
          <a:ext cx="6618685" cy="617760"/>
        </a:xfrm>
        <a:prstGeom prst="roundRect">
          <a:avLst/>
        </a:prstGeom>
        <a:solidFill>
          <a:schemeClr val="accent2">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dirty="0"/>
            <a:t>Team Mary (talk to patients)</a:t>
          </a:r>
        </a:p>
      </dsp:txBody>
      <dsp:txXfrm>
        <a:off x="30157" y="53103"/>
        <a:ext cx="6558371" cy="557446"/>
      </dsp:txXfrm>
    </dsp:sp>
    <dsp:sp modelId="{AF630BB2-49BB-0842-AFC6-547A32784390}">
      <dsp:nvSpPr>
        <dsp:cNvPr id="0" name=""/>
        <dsp:cNvSpPr/>
      </dsp:nvSpPr>
      <dsp:spPr>
        <a:xfrm>
          <a:off x="0" y="640706"/>
          <a:ext cx="6618685" cy="7343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0143" tIns="19050" rIns="106680" bIns="19050" numCol="1" spcCol="1270" anchor="t" anchorCtr="0">
          <a:noAutofit/>
        </a:bodyPr>
        <a:lstStyle/>
        <a:p>
          <a:pPr marL="114300" lvl="1" indent="-114300" algn="l" defTabSz="666750">
            <a:lnSpc>
              <a:spcPct val="90000"/>
            </a:lnSpc>
            <a:spcBef>
              <a:spcPct val="0"/>
            </a:spcBef>
            <a:spcAft>
              <a:spcPct val="20000"/>
            </a:spcAft>
            <a:buChar char="•"/>
          </a:pPr>
          <a:r>
            <a:rPr lang="en-US" sz="1500" kern="1200" dirty="0"/>
            <a:t>CHWs</a:t>
          </a:r>
        </a:p>
        <a:p>
          <a:pPr marL="114300" lvl="1" indent="-114300" algn="l" defTabSz="666750">
            <a:lnSpc>
              <a:spcPct val="90000"/>
            </a:lnSpc>
            <a:spcBef>
              <a:spcPct val="0"/>
            </a:spcBef>
            <a:spcAft>
              <a:spcPct val="20000"/>
            </a:spcAft>
            <a:buChar char="•"/>
          </a:pPr>
          <a:r>
            <a:rPr lang="en-US" sz="1500" kern="1200" dirty="0"/>
            <a:t>CHWIs</a:t>
          </a:r>
        </a:p>
        <a:p>
          <a:pPr marL="114300" lvl="1" indent="-114300" algn="l" defTabSz="666750">
            <a:lnSpc>
              <a:spcPct val="90000"/>
            </a:lnSpc>
            <a:spcBef>
              <a:spcPct val="0"/>
            </a:spcBef>
            <a:spcAft>
              <a:spcPct val="20000"/>
            </a:spcAft>
            <a:buChar char="•"/>
          </a:pPr>
          <a:r>
            <a:rPr lang="en-US" sz="1500" kern="1200" dirty="0"/>
            <a:t>Great time for members of the church to be with  patients</a:t>
          </a:r>
        </a:p>
      </dsp:txBody>
      <dsp:txXfrm>
        <a:off x="0" y="640706"/>
        <a:ext cx="6618685" cy="734332"/>
      </dsp:txXfrm>
    </dsp:sp>
    <dsp:sp modelId="{40B69FE0-E891-CF47-A2B8-39DD930FE630}">
      <dsp:nvSpPr>
        <dsp:cNvPr id="0" name=""/>
        <dsp:cNvSpPr/>
      </dsp:nvSpPr>
      <dsp:spPr>
        <a:xfrm>
          <a:off x="0" y="1375038"/>
          <a:ext cx="6618685" cy="617760"/>
        </a:xfrm>
        <a:prstGeom prst="roundRect">
          <a:avLst/>
        </a:prstGeom>
        <a:solidFill>
          <a:schemeClr val="accent3">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dirty="0"/>
            <a:t>Team Martha (serve, clean-up)</a:t>
          </a:r>
        </a:p>
      </dsp:txBody>
      <dsp:txXfrm>
        <a:off x="30157" y="1405195"/>
        <a:ext cx="6558371" cy="557446"/>
      </dsp:txXfrm>
    </dsp:sp>
    <dsp:sp modelId="{22A3AA8D-7CAB-BB49-BA4D-98C7D5E3B791}">
      <dsp:nvSpPr>
        <dsp:cNvPr id="0" name=""/>
        <dsp:cNvSpPr/>
      </dsp:nvSpPr>
      <dsp:spPr>
        <a:xfrm>
          <a:off x="0" y="1992798"/>
          <a:ext cx="6618685" cy="5464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0143" tIns="19050" rIns="106680" bIns="19050" numCol="1" spcCol="1270" anchor="t" anchorCtr="0">
          <a:noAutofit/>
        </a:bodyPr>
        <a:lstStyle/>
        <a:p>
          <a:pPr marL="114300" lvl="1" indent="-114300" algn="l" defTabSz="666750">
            <a:lnSpc>
              <a:spcPct val="90000"/>
            </a:lnSpc>
            <a:spcBef>
              <a:spcPct val="0"/>
            </a:spcBef>
            <a:spcAft>
              <a:spcPct val="20000"/>
            </a:spcAft>
            <a:buChar char="•"/>
          </a:pPr>
          <a:r>
            <a:rPr lang="en-US" sz="1500" kern="1200" dirty="0"/>
            <a:t>CHWs: </a:t>
          </a:r>
        </a:p>
        <a:p>
          <a:pPr marL="114300" lvl="1" indent="-114300" algn="l" defTabSz="666750">
            <a:lnSpc>
              <a:spcPct val="90000"/>
            </a:lnSpc>
            <a:spcBef>
              <a:spcPct val="0"/>
            </a:spcBef>
            <a:spcAft>
              <a:spcPct val="20000"/>
            </a:spcAft>
            <a:buChar char="•"/>
          </a:pPr>
          <a:r>
            <a:rPr lang="en-US" sz="1500" kern="1200" dirty="0"/>
            <a:t>CHWIs: </a:t>
          </a:r>
        </a:p>
      </dsp:txBody>
      <dsp:txXfrm>
        <a:off x="0" y="1992798"/>
        <a:ext cx="6618685" cy="546480"/>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5B7781-B14C-BB4F-8768-0F89C7DBDC3C}">
      <dsp:nvSpPr>
        <dsp:cNvPr id="0" name=""/>
        <dsp:cNvSpPr/>
      </dsp:nvSpPr>
      <dsp:spPr>
        <a:xfrm rot="4396374">
          <a:off x="2207430" y="722779"/>
          <a:ext cx="3135530" cy="2186641"/>
        </a:xfrm>
        <a:prstGeom prst="swooshArrow">
          <a:avLst>
            <a:gd name="adj1" fmla="val 16310"/>
            <a:gd name="adj2" fmla="val 31370"/>
          </a:avLst>
        </a:prstGeom>
        <a:solidFill>
          <a:schemeClr val="accent3">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8956417-F099-524E-8C7F-6AD575A071D4}">
      <dsp:nvSpPr>
        <dsp:cNvPr id="0" name=""/>
        <dsp:cNvSpPr/>
      </dsp:nvSpPr>
      <dsp:spPr>
        <a:xfrm>
          <a:off x="3276131" y="938560"/>
          <a:ext cx="79181" cy="79181"/>
        </a:xfrm>
        <a:prstGeom prst="ellipse">
          <a:avLst/>
        </a:prstGeom>
        <a:solidFill>
          <a:schemeClr val="accent3">
            <a:tint val="60000"/>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68097D7-DEBC-D742-ABEE-6215E8673721}">
      <dsp:nvSpPr>
        <dsp:cNvPr id="0" name=""/>
        <dsp:cNvSpPr/>
      </dsp:nvSpPr>
      <dsp:spPr>
        <a:xfrm>
          <a:off x="3655696" y="1204074"/>
          <a:ext cx="79181" cy="79181"/>
        </a:xfrm>
        <a:prstGeom prst="ellipse">
          <a:avLst/>
        </a:prstGeom>
        <a:solidFill>
          <a:schemeClr val="accent3">
            <a:tint val="60000"/>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09C72F6-4DE2-A444-9E01-A0D044BC7B7E}">
      <dsp:nvSpPr>
        <dsp:cNvPr id="0" name=""/>
        <dsp:cNvSpPr/>
      </dsp:nvSpPr>
      <dsp:spPr>
        <a:xfrm>
          <a:off x="3975330" y="1513537"/>
          <a:ext cx="79181" cy="79181"/>
        </a:xfrm>
        <a:prstGeom prst="ellipse">
          <a:avLst/>
        </a:prstGeom>
        <a:solidFill>
          <a:schemeClr val="accent3">
            <a:tint val="60000"/>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81A2CFD-F19A-5949-9EDD-2C1F3D74BE8B}">
      <dsp:nvSpPr>
        <dsp:cNvPr id="0" name=""/>
        <dsp:cNvSpPr/>
      </dsp:nvSpPr>
      <dsp:spPr>
        <a:xfrm>
          <a:off x="1997234" y="0"/>
          <a:ext cx="1478305" cy="5811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b" anchorCtr="0">
          <a:noAutofit/>
        </a:bodyPr>
        <a:lstStyle/>
        <a:p>
          <a:pPr marL="0" lvl="0" indent="0" algn="ctr" defTabSz="622300" rtl="0">
            <a:lnSpc>
              <a:spcPct val="90000"/>
            </a:lnSpc>
            <a:spcBef>
              <a:spcPct val="0"/>
            </a:spcBef>
            <a:spcAft>
              <a:spcPct val="35000"/>
            </a:spcAft>
            <a:buNone/>
          </a:pPr>
          <a:r>
            <a:rPr lang="en-US" sz="1400" b="1" kern="1200" dirty="0">
              <a:solidFill>
                <a:srgbClr val="00B0F0"/>
              </a:solidFill>
            </a:rPr>
            <a:t>Sickness, </a:t>
          </a:r>
        </a:p>
        <a:p>
          <a:pPr marL="0" lvl="0" indent="0" algn="ctr" defTabSz="622300" rtl="0">
            <a:lnSpc>
              <a:spcPct val="90000"/>
            </a:lnSpc>
            <a:spcBef>
              <a:spcPct val="0"/>
            </a:spcBef>
            <a:spcAft>
              <a:spcPct val="35000"/>
            </a:spcAft>
            <a:buNone/>
          </a:pPr>
          <a:r>
            <a:rPr lang="en-US" sz="1400" b="1" kern="1200" dirty="0">
              <a:solidFill>
                <a:srgbClr val="00B0F0"/>
              </a:solidFill>
            </a:rPr>
            <a:t>Not taking medications, </a:t>
          </a:r>
        </a:p>
        <a:p>
          <a:pPr marL="0" lvl="0" indent="0" algn="ctr" defTabSz="622300" rtl="0">
            <a:lnSpc>
              <a:spcPct val="90000"/>
            </a:lnSpc>
            <a:spcBef>
              <a:spcPct val="0"/>
            </a:spcBef>
            <a:spcAft>
              <a:spcPct val="35000"/>
            </a:spcAft>
            <a:buNone/>
          </a:pPr>
          <a:r>
            <a:rPr lang="en-US" sz="1400" b="1" kern="1200" dirty="0">
              <a:solidFill>
                <a:srgbClr val="00B0F0"/>
              </a:solidFill>
            </a:rPr>
            <a:t>Stress</a:t>
          </a:r>
        </a:p>
      </dsp:txBody>
      <dsp:txXfrm>
        <a:off x="1997234" y="0"/>
        <a:ext cx="1478305" cy="581152"/>
      </dsp:txXfrm>
    </dsp:sp>
    <dsp:sp modelId="{9FF2F7EE-7061-B440-A65E-EA5F901E4194}">
      <dsp:nvSpPr>
        <dsp:cNvPr id="0" name=""/>
        <dsp:cNvSpPr/>
      </dsp:nvSpPr>
      <dsp:spPr>
        <a:xfrm>
          <a:off x="3755218" y="687575"/>
          <a:ext cx="2237435" cy="5811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l" defTabSz="622300" rtl="0">
            <a:lnSpc>
              <a:spcPct val="90000"/>
            </a:lnSpc>
            <a:spcBef>
              <a:spcPct val="0"/>
            </a:spcBef>
            <a:spcAft>
              <a:spcPct val="35000"/>
            </a:spcAft>
            <a:buNone/>
          </a:pPr>
          <a:r>
            <a:rPr lang="en-US" sz="1400" kern="1200" dirty="0"/>
            <a:t>Increased sugars</a:t>
          </a:r>
        </a:p>
      </dsp:txBody>
      <dsp:txXfrm>
        <a:off x="3755218" y="687575"/>
        <a:ext cx="2237435" cy="581152"/>
      </dsp:txXfrm>
    </dsp:sp>
    <dsp:sp modelId="{85A6F89C-6C9F-8C4F-AE1C-AFCB70F51E78}">
      <dsp:nvSpPr>
        <dsp:cNvPr id="0" name=""/>
        <dsp:cNvSpPr/>
      </dsp:nvSpPr>
      <dsp:spPr>
        <a:xfrm>
          <a:off x="1997234" y="953089"/>
          <a:ext cx="1318488" cy="5811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r" defTabSz="622300" rtl="0">
            <a:lnSpc>
              <a:spcPct val="90000"/>
            </a:lnSpc>
            <a:spcBef>
              <a:spcPct val="0"/>
            </a:spcBef>
            <a:spcAft>
              <a:spcPct val="35000"/>
            </a:spcAft>
            <a:buNone/>
          </a:pPr>
          <a:r>
            <a:rPr lang="en-US" sz="1400" kern="1200" dirty="0"/>
            <a:t>Body tries to get rid of sugar by urinating</a:t>
          </a:r>
        </a:p>
      </dsp:txBody>
      <dsp:txXfrm>
        <a:off x="1997234" y="953089"/>
        <a:ext cx="1318488" cy="581152"/>
      </dsp:txXfrm>
    </dsp:sp>
    <dsp:sp modelId="{5C8D39BF-1FE2-CB40-8BA8-EB2A5772926E}">
      <dsp:nvSpPr>
        <dsp:cNvPr id="0" name=""/>
        <dsp:cNvSpPr/>
      </dsp:nvSpPr>
      <dsp:spPr>
        <a:xfrm>
          <a:off x="4251813" y="1855690"/>
          <a:ext cx="79181" cy="79181"/>
        </a:xfrm>
        <a:prstGeom prst="ellipse">
          <a:avLst/>
        </a:prstGeom>
        <a:solidFill>
          <a:schemeClr val="accent3">
            <a:tint val="60000"/>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E60AF34-D21D-4F40-BC0B-DE3A4E8822F2}">
      <dsp:nvSpPr>
        <dsp:cNvPr id="0" name=""/>
        <dsp:cNvSpPr/>
      </dsp:nvSpPr>
      <dsp:spPr>
        <a:xfrm>
          <a:off x="4434440" y="1262552"/>
          <a:ext cx="1558213" cy="5811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l" defTabSz="622300" rtl="0">
            <a:lnSpc>
              <a:spcPct val="90000"/>
            </a:lnSpc>
            <a:spcBef>
              <a:spcPct val="0"/>
            </a:spcBef>
            <a:spcAft>
              <a:spcPct val="35000"/>
            </a:spcAft>
            <a:buNone/>
          </a:pPr>
          <a:r>
            <a:rPr lang="en-US" sz="1400" kern="1200" dirty="0"/>
            <a:t>Increased urination</a:t>
          </a:r>
        </a:p>
      </dsp:txBody>
      <dsp:txXfrm>
        <a:off x="4434440" y="1262552"/>
        <a:ext cx="1558213" cy="581152"/>
      </dsp:txXfrm>
    </dsp:sp>
    <dsp:sp modelId="{296F7DF2-0A55-EB41-A9A0-462E901830A1}">
      <dsp:nvSpPr>
        <dsp:cNvPr id="0" name=""/>
        <dsp:cNvSpPr/>
      </dsp:nvSpPr>
      <dsp:spPr>
        <a:xfrm>
          <a:off x="1997234" y="1604705"/>
          <a:ext cx="1997710" cy="5811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r" defTabSz="622300" rtl="0">
            <a:lnSpc>
              <a:spcPct val="90000"/>
            </a:lnSpc>
            <a:spcBef>
              <a:spcPct val="0"/>
            </a:spcBef>
            <a:spcAft>
              <a:spcPct val="35000"/>
            </a:spcAft>
            <a:buNone/>
          </a:pPr>
          <a:r>
            <a:rPr lang="en-US" sz="1400" kern="1200" dirty="0"/>
            <a:t>Thirsty </a:t>
          </a:r>
        </a:p>
      </dsp:txBody>
      <dsp:txXfrm>
        <a:off x="1997234" y="1604705"/>
        <a:ext cx="1997710" cy="581152"/>
      </dsp:txXfrm>
    </dsp:sp>
    <dsp:sp modelId="{E63DD9E5-5E89-AE43-AC9B-D2AFE2D3AC8B}">
      <dsp:nvSpPr>
        <dsp:cNvPr id="0" name=""/>
        <dsp:cNvSpPr/>
      </dsp:nvSpPr>
      <dsp:spPr>
        <a:xfrm>
          <a:off x="4474757" y="2204745"/>
          <a:ext cx="79181" cy="79181"/>
        </a:xfrm>
        <a:prstGeom prst="ellipse">
          <a:avLst/>
        </a:prstGeom>
        <a:solidFill>
          <a:schemeClr val="accent3">
            <a:tint val="60000"/>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43AF2F2-A6F3-254C-AEFD-B60D52E38BEA}">
      <dsp:nvSpPr>
        <dsp:cNvPr id="0" name=""/>
        <dsp:cNvSpPr/>
      </dsp:nvSpPr>
      <dsp:spPr>
        <a:xfrm>
          <a:off x="4833982" y="1953760"/>
          <a:ext cx="1158671" cy="5811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l" defTabSz="622300" rtl="0">
            <a:lnSpc>
              <a:spcPct val="90000"/>
            </a:lnSpc>
            <a:spcBef>
              <a:spcPct val="0"/>
            </a:spcBef>
            <a:spcAft>
              <a:spcPct val="35000"/>
            </a:spcAft>
            <a:buNone/>
          </a:pPr>
          <a:r>
            <a:rPr lang="en-US" sz="1400" kern="1200" dirty="0"/>
            <a:t>Dehydration</a:t>
          </a:r>
        </a:p>
      </dsp:txBody>
      <dsp:txXfrm>
        <a:off x="4833982" y="1953760"/>
        <a:ext cx="1158671" cy="581152"/>
      </dsp:txXfrm>
    </dsp:sp>
    <dsp:sp modelId="{97820ACF-8092-9B4A-84DA-D44D4D9F77CB}">
      <dsp:nvSpPr>
        <dsp:cNvPr id="0" name=""/>
        <dsp:cNvSpPr/>
      </dsp:nvSpPr>
      <dsp:spPr>
        <a:xfrm>
          <a:off x="3994944" y="3051048"/>
          <a:ext cx="1997710" cy="5811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t" anchorCtr="0">
          <a:noAutofit/>
        </a:bodyPr>
        <a:lstStyle/>
        <a:p>
          <a:pPr marL="0" lvl="0" indent="0" algn="ctr" defTabSz="622300" rtl="0">
            <a:lnSpc>
              <a:spcPct val="90000"/>
            </a:lnSpc>
            <a:spcBef>
              <a:spcPct val="0"/>
            </a:spcBef>
            <a:spcAft>
              <a:spcPct val="35000"/>
            </a:spcAft>
            <a:buNone/>
          </a:pPr>
          <a:r>
            <a:rPr lang="en-US" sz="1400" b="1" kern="1200" dirty="0">
              <a:solidFill>
                <a:srgbClr val="C00000"/>
              </a:solidFill>
            </a:rPr>
            <a:t>Severe Illness or death</a:t>
          </a:r>
        </a:p>
      </dsp:txBody>
      <dsp:txXfrm>
        <a:off x="3994944" y="3051048"/>
        <a:ext cx="1997710" cy="58115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53CD75-74FF-F841-805F-333E4BA5352A}">
      <dsp:nvSpPr>
        <dsp:cNvPr id="0" name=""/>
        <dsp:cNvSpPr/>
      </dsp:nvSpPr>
      <dsp:spPr>
        <a:xfrm>
          <a:off x="1557" y="1363384"/>
          <a:ext cx="1952858" cy="976429"/>
        </a:xfrm>
        <a:prstGeom prst="roundRect">
          <a:avLst>
            <a:gd name="adj" fmla="val 10000"/>
          </a:avLst>
        </a:prstGeom>
        <a:solidFill>
          <a:schemeClr val="accent3">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dirty="0"/>
            <a:t>9:30-10</a:t>
          </a:r>
        </a:p>
        <a:p>
          <a:pPr marL="0" lvl="0" indent="0" algn="ctr" defTabSz="666750">
            <a:lnSpc>
              <a:spcPct val="90000"/>
            </a:lnSpc>
            <a:spcBef>
              <a:spcPct val="0"/>
            </a:spcBef>
            <a:spcAft>
              <a:spcPct val="35000"/>
            </a:spcAft>
            <a:buNone/>
          </a:pPr>
          <a:r>
            <a:rPr lang="en-US" sz="1500" kern="1200" dirty="0"/>
            <a:t>Large group </a:t>
          </a:r>
        </a:p>
        <a:p>
          <a:pPr marL="0" lvl="0" indent="0" algn="ctr" defTabSz="666750">
            <a:lnSpc>
              <a:spcPct val="90000"/>
            </a:lnSpc>
            <a:spcBef>
              <a:spcPct val="0"/>
            </a:spcBef>
            <a:spcAft>
              <a:spcPct val="35000"/>
            </a:spcAft>
            <a:buNone/>
          </a:pPr>
          <a:r>
            <a:rPr lang="en-US" sz="1500" kern="1200" dirty="0"/>
            <a:t>All patients</a:t>
          </a:r>
        </a:p>
      </dsp:txBody>
      <dsp:txXfrm>
        <a:off x="30156" y="1391983"/>
        <a:ext cx="1895660" cy="919231"/>
      </dsp:txXfrm>
    </dsp:sp>
    <dsp:sp modelId="{32625731-3139-9B4F-AF3A-FD423F05C5FF}">
      <dsp:nvSpPr>
        <dsp:cNvPr id="0" name=""/>
        <dsp:cNvSpPr/>
      </dsp:nvSpPr>
      <dsp:spPr>
        <a:xfrm rot="18289469">
          <a:off x="1661050" y="1266421"/>
          <a:ext cx="1367872" cy="47460"/>
        </a:xfrm>
        <a:custGeom>
          <a:avLst/>
          <a:gdLst/>
          <a:ahLst/>
          <a:cxnLst/>
          <a:rect l="0" t="0" r="0" b="0"/>
          <a:pathLst>
            <a:path>
              <a:moveTo>
                <a:pt x="0" y="23730"/>
              </a:moveTo>
              <a:lnTo>
                <a:pt x="1367872" y="23730"/>
              </a:lnTo>
            </a:path>
          </a:pathLst>
        </a:custGeom>
        <a:noFill/>
        <a:ln w="22225" cap="rnd"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2310790" y="1255955"/>
        <a:ext cx="68393" cy="68393"/>
      </dsp:txXfrm>
    </dsp:sp>
    <dsp:sp modelId="{82618D1D-145B-BD45-999A-029B50C710AF}">
      <dsp:nvSpPr>
        <dsp:cNvPr id="0" name=""/>
        <dsp:cNvSpPr/>
      </dsp:nvSpPr>
      <dsp:spPr>
        <a:xfrm>
          <a:off x="2735558" y="240490"/>
          <a:ext cx="1952858" cy="976429"/>
        </a:xfrm>
        <a:prstGeom prst="roundRect">
          <a:avLst>
            <a:gd name="adj" fmla="val 10000"/>
          </a:avLst>
        </a:prstGeom>
        <a:solidFill>
          <a:schemeClr val="accent5">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1511300">
            <a:lnSpc>
              <a:spcPct val="90000"/>
            </a:lnSpc>
            <a:spcBef>
              <a:spcPct val="0"/>
            </a:spcBef>
            <a:spcAft>
              <a:spcPct val="35000"/>
            </a:spcAft>
            <a:buNone/>
          </a:pPr>
          <a:r>
            <a:rPr lang="en-US" sz="3400" kern="1200" dirty="0"/>
            <a:t>Medical </a:t>
          </a:r>
        </a:p>
      </dsp:txBody>
      <dsp:txXfrm>
        <a:off x="2764157" y="269089"/>
        <a:ext cx="1895660" cy="919231"/>
      </dsp:txXfrm>
    </dsp:sp>
    <dsp:sp modelId="{D6B8006D-263D-7747-B6E1-B31AC3317B17}">
      <dsp:nvSpPr>
        <dsp:cNvPr id="0" name=""/>
        <dsp:cNvSpPr/>
      </dsp:nvSpPr>
      <dsp:spPr>
        <a:xfrm>
          <a:off x="1954415" y="1827868"/>
          <a:ext cx="781143" cy="47460"/>
        </a:xfrm>
        <a:custGeom>
          <a:avLst/>
          <a:gdLst/>
          <a:ahLst/>
          <a:cxnLst/>
          <a:rect l="0" t="0" r="0" b="0"/>
          <a:pathLst>
            <a:path>
              <a:moveTo>
                <a:pt x="0" y="23730"/>
              </a:moveTo>
              <a:lnTo>
                <a:pt x="781143" y="23730"/>
              </a:lnTo>
            </a:path>
          </a:pathLst>
        </a:custGeom>
        <a:noFill/>
        <a:ln w="22225" cap="rnd"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2325458" y="1832070"/>
        <a:ext cx="39057" cy="39057"/>
      </dsp:txXfrm>
    </dsp:sp>
    <dsp:sp modelId="{F8710EFB-8F4A-294F-9319-5C15F229AEE7}">
      <dsp:nvSpPr>
        <dsp:cNvPr id="0" name=""/>
        <dsp:cNvSpPr/>
      </dsp:nvSpPr>
      <dsp:spPr>
        <a:xfrm>
          <a:off x="2735558" y="1363384"/>
          <a:ext cx="1952858" cy="976429"/>
        </a:xfrm>
        <a:prstGeom prst="roundRect">
          <a:avLst>
            <a:gd name="adj" fmla="val 10000"/>
          </a:avLst>
        </a:prstGeom>
        <a:solidFill>
          <a:schemeClr val="accent5">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1511300">
            <a:lnSpc>
              <a:spcPct val="90000"/>
            </a:lnSpc>
            <a:spcBef>
              <a:spcPct val="0"/>
            </a:spcBef>
            <a:spcAft>
              <a:spcPct val="35000"/>
            </a:spcAft>
            <a:buNone/>
          </a:pPr>
          <a:r>
            <a:rPr lang="en-US" sz="3400" kern="1200" dirty="0"/>
            <a:t>Social </a:t>
          </a:r>
        </a:p>
      </dsp:txBody>
      <dsp:txXfrm>
        <a:off x="2764157" y="1391983"/>
        <a:ext cx="1895660" cy="919231"/>
      </dsp:txXfrm>
    </dsp:sp>
    <dsp:sp modelId="{C588C229-8775-CF4E-8364-25811974B62F}">
      <dsp:nvSpPr>
        <dsp:cNvPr id="0" name=""/>
        <dsp:cNvSpPr/>
      </dsp:nvSpPr>
      <dsp:spPr>
        <a:xfrm rot="3310531">
          <a:off x="1661050" y="2389315"/>
          <a:ext cx="1367872" cy="47460"/>
        </a:xfrm>
        <a:custGeom>
          <a:avLst/>
          <a:gdLst/>
          <a:ahLst/>
          <a:cxnLst/>
          <a:rect l="0" t="0" r="0" b="0"/>
          <a:pathLst>
            <a:path>
              <a:moveTo>
                <a:pt x="0" y="23730"/>
              </a:moveTo>
              <a:lnTo>
                <a:pt x="1367872" y="23730"/>
              </a:lnTo>
            </a:path>
          </a:pathLst>
        </a:custGeom>
        <a:noFill/>
        <a:ln w="22225" cap="rnd"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2310790" y="2378848"/>
        <a:ext cx="68393" cy="68393"/>
      </dsp:txXfrm>
    </dsp:sp>
    <dsp:sp modelId="{6DEAD46F-125B-9040-A8A6-D7F20CE75579}">
      <dsp:nvSpPr>
        <dsp:cNvPr id="0" name=""/>
        <dsp:cNvSpPr/>
      </dsp:nvSpPr>
      <dsp:spPr>
        <a:xfrm>
          <a:off x="2735558" y="2486277"/>
          <a:ext cx="1952858" cy="976429"/>
        </a:xfrm>
        <a:prstGeom prst="roundRect">
          <a:avLst>
            <a:gd name="adj" fmla="val 10000"/>
          </a:avLst>
        </a:prstGeom>
        <a:solidFill>
          <a:schemeClr val="accent5">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1511300">
            <a:lnSpc>
              <a:spcPct val="90000"/>
            </a:lnSpc>
            <a:spcBef>
              <a:spcPct val="0"/>
            </a:spcBef>
            <a:spcAft>
              <a:spcPct val="35000"/>
            </a:spcAft>
            <a:buNone/>
          </a:pPr>
          <a:r>
            <a:rPr lang="en-US" sz="3400" kern="1200" dirty="0"/>
            <a:t>Behavioral</a:t>
          </a:r>
        </a:p>
      </dsp:txBody>
      <dsp:txXfrm>
        <a:off x="2764157" y="2514876"/>
        <a:ext cx="1895660" cy="91923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8D5BBD-AB81-1C45-9814-87DF4C13962D}">
      <dsp:nvSpPr>
        <dsp:cNvPr id="0" name=""/>
        <dsp:cNvSpPr/>
      </dsp:nvSpPr>
      <dsp:spPr>
        <a:xfrm>
          <a:off x="183167" y="323032"/>
          <a:ext cx="1511414" cy="1156504"/>
        </a:xfrm>
        <a:prstGeom prst="roundRect">
          <a:avLst/>
        </a:prstGeom>
        <a:blipFill rotWithShape="1">
          <a:blip xmlns:r="http://schemas.openxmlformats.org/officeDocument/2006/relationships" r:embed="rId1"/>
          <a:srcRect/>
          <a:stretch>
            <a:fillRect l="-29000" r="-29000"/>
          </a:stretch>
        </a:blip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ECC481D-00A2-CA4C-8FA0-FD8F47E173EB}">
      <dsp:nvSpPr>
        <dsp:cNvPr id="0" name=""/>
        <dsp:cNvSpPr/>
      </dsp:nvSpPr>
      <dsp:spPr>
        <a:xfrm>
          <a:off x="3929" y="1545462"/>
          <a:ext cx="1869890" cy="6937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464" tIns="156464" rIns="156464" bIns="0" numCol="1" spcCol="1270" anchor="t" anchorCtr="0">
          <a:noAutofit/>
        </a:bodyPr>
        <a:lstStyle/>
        <a:p>
          <a:pPr marL="0" lvl="0" indent="0" algn="ctr" defTabSz="977900" rtl="0">
            <a:lnSpc>
              <a:spcPct val="90000"/>
            </a:lnSpc>
            <a:spcBef>
              <a:spcPct val="0"/>
            </a:spcBef>
            <a:spcAft>
              <a:spcPct val="35000"/>
            </a:spcAft>
            <a:buNone/>
          </a:pPr>
          <a:r>
            <a:rPr lang="en-US" sz="2200" b="1" kern="1200" dirty="0"/>
            <a:t>T</a:t>
          </a:r>
          <a:r>
            <a:rPr lang="en-US" sz="2200" kern="1200" dirty="0"/>
            <a:t>emperature</a:t>
          </a:r>
        </a:p>
      </dsp:txBody>
      <dsp:txXfrm>
        <a:off x="3929" y="1545462"/>
        <a:ext cx="1869890" cy="693729"/>
      </dsp:txXfrm>
    </dsp:sp>
    <dsp:sp modelId="{2D700405-038D-C74B-8B4A-F919353C0C1E}">
      <dsp:nvSpPr>
        <dsp:cNvPr id="0" name=""/>
        <dsp:cNvSpPr/>
      </dsp:nvSpPr>
      <dsp:spPr>
        <a:xfrm>
          <a:off x="2060887" y="290070"/>
          <a:ext cx="1869890" cy="1288354"/>
        </a:xfrm>
        <a:prstGeom prst="roundRect">
          <a:avLst/>
        </a:prstGeom>
        <a:blipFill rotWithShape="1">
          <a:blip xmlns:r="http://schemas.openxmlformats.org/officeDocument/2006/relationships" r:embed="rId2"/>
          <a:srcRect/>
          <a:stretch>
            <a:fillRect l="-36000" r="-36000"/>
          </a:stretch>
        </a:blip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AD66BD4-06EA-7246-AD05-BE3C6D05743E}">
      <dsp:nvSpPr>
        <dsp:cNvPr id="0" name=""/>
        <dsp:cNvSpPr/>
      </dsp:nvSpPr>
      <dsp:spPr>
        <a:xfrm>
          <a:off x="2060887" y="1578425"/>
          <a:ext cx="1869890" cy="6937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464" tIns="156464" rIns="156464" bIns="0" numCol="1" spcCol="1270" anchor="t" anchorCtr="0">
          <a:noAutofit/>
        </a:bodyPr>
        <a:lstStyle/>
        <a:p>
          <a:pPr marL="0" lvl="0" indent="0" algn="ctr" defTabSz="977900" rtl="0">
            <a:lnSpc>
              <a:spcPct val="90000"/>
            </a:lnSpc>
            <a:spcBef>
              <a:spcPct val="0"/>
            </a:spcBef>
            <a:spcAft>
              <a:spcPct val="35000"/>
            </a:spcAft>
            <a:buNone/>
          </a:pPr>
          <a:r>
            <a:rPr lang="en-US" sz="2200" b="1" kern="1200" dirty="0"/>
            <a:t>A</a:t>
          </a:r>
          <a:r>
            <a:rPr lang="en-US" sz="2200" kern="1200" dirty="0"/>
            <a:t>ppearance</a:t>
          </a:r>
        </a:p>
      </dsp:txBody>
      <dsp:txXfrm>
        <a:off x="2060887" y="1578425"/>
        <a:ext cx="1869890" cy="693729"/>
      </dsp:txXfrm>
    </dsp:sp>
    <dsp:sp modelId="{4BCCE599-DD1F-ED46-8E1E-8547AA1BA631}">
      <dsp:nvSpPr>
        <dsp:cNvPr id="0" name=""/>
        <dsp:cNvSpPr/>
      </dsp:nvSpPr>
      <dsp:spPr>
        <a:xfrm>
          <a:off x="4117846" y="290070"/>
          <a:ext cx="1869890" cy="1288354"/>
        </a:xfrm>
        <a:prstGeom prst="roundRect">
          <a:avLst/>
        </a:prstGeom>
        <a:blipFill rotWithShape="1">
          <a:blip xmlns:r="http://schemas.openxmlformats.org/officeDocument/2006/relationships" r:embed="rId3"/>
          <a:srcRect/>
          <a:stretch>
            <a:fillRect t="-7000" b="-7000"/>
          </a:stretch>
        </a:blip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0B43878-4928-7946-B7C3-9B518B673AC6}">
      <dsp:nvSpPr>
        <dsp:cNvPr id="0" name=""/>
        <dsp:cNvSpPr/>
      </dsp:nvSpPr>
      <dsp:spPr>
        <a:xfrm>
          <a:off x="4117846" y="1578425"/>
          <a:ext cx="1869890" cy="6937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464" tIns="156464" rIns="156464" bIns="0" numCol="1" spcCol="1270" anchor="t" anchorCtr="0">
          <a:noAutofit/>
        </a:bodyPr>
        <a:lstStyle/>
        <a:p>
          <a:pPr marL="0" lvl="0" indent="0" algn="ctr" defTabSz="977900" rtl="0">
            <a:lnSpc>
              <a:spcPct val="90000"/>
            </a:lnSpc>
            <a:spcBef>
              <a:spcPct val="0"/>
            </a:spcBef>
            <a:spcAft>
              <a:spcPct val="35000"/>
            </a:spcAft>
            <a:buNone/>
          </a:pPr>
          <a:r>
            <a:rPr lang="en-US" sz="2200" b="1" kern="1200" dirty="0"/>
            <a:t>P</a:t>
          </a:r>
          <a:r>
            <a:rPr lang="en-US" sz="2200" kern="1200" dirty="0"/>
            <a:t>ulse</a:t>
          </a:r>
        </a:p>
      </dsp:txBody>
      <dsp:txXfrm>
        <a:off x="4117846" y="1578425"/>
        <a:ext cx="1869890" cy="693729"/>
      </dsp:txXfrm>
    </dsp:sp>
    <dsp:sp modelId="{F45FBFDD-5910-1542-9ACD-57A6DF69010D}">
      <dsp:nvSpPr>
        <dsp:cNvPr id="0" name=""/>
        <dsp:cNvSpPr/>
      </dsp:nvSpPr>
      <dsp:spPr>
        <a:xfrm>
          <a:off x="6174804" y="290070"/>
          <a:ext cx="1869890" cy="1288354"/>
        </a:xfrm>
        <a:prstGeom prst="roundRect">
          <a:avLst/>
        </a:prstGeom>
        <a:blipFill rotWithShape="1">
          <a:blip xmlns:r="http://schemas.openxmlformats.org/officeDocument/2006/relationships" r:embed="rId4"/>
          <a:srcRect/>
          <a:stretch>
            <a:fillRect t="-21000" b="-21000"/>
          </a:stretch>
        </a:blip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2EB5CE1-3CD8-904A-ADAB-B390AA212800}">
      <dsp:nvSpPr>
        <dsp:cNvPr id="0" name=""/>
        <dsp:cNvSpPr/>
      </dsp:nvSpPr>
      <dsp:spPr>
        <a:xfrm>
          <a:off x="6174804" y="1578425"/>
          <a:ext cx="1869890" cy="6937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464" tIns="156464" rIns="156464" bIns="0" numCol="1" spcCol="1270" anchor="t" anchorCtr="0">
          <a:noAutofit/>
        </a:bodyPr>
        <a:lstStyle/>
        <a:p>
          <a:pPr marL="0" lvl="0" indent="0" algn="ctr" defTabSz="977900" rtl="0">
            <a:lnSpc>
              <a:spcPct val="90000"/>
            </a:lnSpc>
            <a:spcBef>
              <a:spcPct val="0"/>
            </a:spcBef>
            <a:spcAft>
              <a:spcPct val="35000"/>
            </a:spcAft>
            <a:buNone/>
          </a:pPr>
          <a:r>
            <a:rPr lang="en-US" sz="2200" b="1" kern="1200" dirty="0"/>
            <a:t>S</a:t>
          </a:r>
          <a:r>
            <a:rPr lang="en-US" sz="2200" kern="1200" dirty="0"/>
            <a:t>ensation</a:t>
          </a:r>
        </a:p>
      </dsp:txBody>
      <dsp:txXfrm>
        <a:off x="6174804" y="1578425"/>
        <a:ext cx="1869890" cy="69372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53CD75-74FF-F841-805F-333E4BA5352A}">
      <dsp:nvSpPr>
        <dsp:cNvPr id="0" name=""/>
        <dsp:cNvSpPr/>
      </dsp:nvSpPr>
      <dsp:spPr>
        <a:xfrm>
          <a:off x="1557" y="1363384"/>
          <a:ext cx="1952858" cy="976429"/>
        </a:xfrm>
        <a:prstGeom prst="roundRect">
          <a:avLst>
            <a:gd name="adj" fmla="val 10000"/>
          </a:avLst>
        </a:prstGeom>
        <a:solidFill>
          <a:schemeClr val="accent3">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dirty="0"/>
            <a:t>9:30-10</a:t>
          </a:r>
        </a:p>
        <a:p>
          <a:pPr marL="0" lvl="0" indent="0" algn="ctr" defTabSz="666750">
            <a:lnSpc>
              <a:spcPct val="90000"/>
            </a:lnSpc>
            <a:spcBef>
              <a:spcPct val="0"/>
            </a:spcBef>
            <a:spcAft>
              <a:spcPct val="35000"/>
            </a:spcAft>
            <a:buNone/>
          </a:pPr>
          <a:r>
            <a:rPr lang="en-US" sz="1500" kern="1200" dirty="0"/>
            <a:t>Large group </a:t>
          </a:r>
        </a:p>
        <a:p>
          <a:pPr marL="0" lvl="0" indent="0" algn="ctr" defTabSz="666750">
            <a:lnSpc>
              <a:spcPct val="90000"/>
            </a:lnSpc>
            <a:spcBef>
              <a:spcPct val="0"/>
            </a:spcBef>
            <a:spcAft>
              <a:spcPct val="35000"/>
            </a:spcAft>
            <a:buNone/>
          </a:pPr>
          <a:r>
            <a:rPr lang="en-US" sz="1500" kern="1200" dirty="0"/>
            <a:t>All patients</a:t>
          </a:r>
        </a:p>
      </dsp:txBody>
      <dsp:txXfrm>
        <a:off x="30156" y="1391983"/>
        <a:ext cx="1895660" cy="919231"/>
      </dsp:txXfrm>
    </dsp:sp>
    <dsp:sp modelId="{32625731-3139-9B4F-AF3A-FD423F05C5FF}">
      <dsp:nvSpPr>
        <dsp:cNvPr id="0" name=""/>
        <dsp:cNvSpPr/>
      </dsp:nvSpPr>
      <dsp:spPr>
        <a:xfrm rot="18289469">
          <a:off x="1661050" y="1266421"/>
          <a:ext cx="1367872" cy="47460"/>
        </a:xfrm>
        <a:custGeom>
          <a:avLst/>
          <a:gdLst/>
          <a:ahLst/>
          <a:cxnLst/>
          <a:rect l="0" t="0" r="0" b="0"/>
          <a:pathLst>
            <a:path>
              <a:moveTo>
                <a:pt x="0" y="23730"/>
              </a:moveTo>
              <a:lnTo>
                <a:pt x="1367872" y="23730"/>
              </a:lnTo>
            </a:path>
          </a:pathLst>
        </a:custGeom>
        <a:noFill/>
        <a:ln w="22225" cap="rnd"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2310790" y="1255955"/>
        <a:ext cx="68393" cy="68393"/>
      </dsp:txXfrm>
    </dsp:sp>
    <dsp:sp modelId="{82618D1D-145B-BD45-999A-029B50C710AF}">
      <dsp:nvSpPr>
        <dsp:cNvPr id="0" name=""/>
        <dsp:cNvSpPr/>
      </dsp:nvSpPr>
      <dsp:spPr>
        <a:xfrm>
          <a:off x="2735558" y="240490"/>
          <a:ext cx="1952858" cy="976429"/>
        </a:xfrm>
        <a:prstGeom prst="roundRect">
          <a:avLst>
            <a:gd name="adj" fmla="val 10000"/>
          </a:avLst>
        </a:prstGeom>
        <a:solidFill>
          <a:schemeClr val="accent5">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en-US" sz="2700" kern="1200" dirty="0"/>
            <a:t>Medical </a:t>
          </a:r>
        </a:p>
        <a:p>
          <a:pPr marL="0" lvl="0" indent="0" algn="ctr" defTabSz="1200150">
            <a:lnSpc>
              <a:spcPct val="90000"/>
            </a:lnSpc>
            <a:spcBef>
              <a:spcPct val="0"/>
            </a:spcBef>
            <a:spcAft>
              <a:spcPct val="35000"/>
            </a:spcAft>
            <a:buNone/>
          </a:pPr>
          <a:endParaRPr lang="en-US" sz="2700" kern="1200" dirty="0"/>
        </a:p>
      </dsp:txBody>
      <dsp:txXfrm>
        <a:off x="2764157" y="269089"/>
        <a:ext cx="1895660" cy="919231"/>
      </dsp:txXfrm>
    </dsp:sp>
    <dsp:sp modelId="{D6B8006D-263D-7747-B6E1-B31AC3317B17}">
      <dsp:nvSpPr>
        <dsp:cNvPr id="0" name=""/>
        <dsp:cNvSpPr/>
      </dsp:nvSpPr>
      <dsp:spPr>
        <a:xfrm>
          <a:off x="1954415" y="1827868"/>
          <a:ext cx="781143" cy="47460"/>
        </a:xfrm>
        <a:custGeom>
          <a:avLst/>
          <a:gdLst/>
          <a:ahLst/>
          <a:cxnLst/>
          <a:rect l="0" t="0" r="0" b="0"/>
          <a:pathLst>
            <a:path>
              <a:moveTo>
                <a:pt x="0" y="23730"/>
              </a:moveTo>
              <a:lnTo>
                <a:pt x="781143" y="23730"/>
              </a:lnTo>
            </a:path>
          </a:pathLst>
        </a:custGeom>
        <a:noFill/>
        <a:ln w="22225" cap="rnd"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2325458" y="1832070"/>
        <a:ext cx="39057" cy="39057"/>
      </dsp:txXfrm>
    </dsp:sp>
    <dsp:sp modelId="{F8710EFB-8F4A-294F-9319-5C15F229AEE7}">
      <dsp:nvSpPr>
        <dsp:cNvPr id="0" name=""/>
        <dsp:cNvSpPr/>
      </dsp:nvSpPr>
      <dsp:spPr>
        <a:xfrm>
          <a:off x="2735558" y="1363384"/>
          <a:ext cx="1952858" cy="976429"/>
        </a:xfrm>
        <a:prstGeom prst="roundRect">
          <a:avLst>
            <a:gd name="adj" fmla="val 10000"/>
          </a:avLst>
        </a:prstGeom>
        <a:solidFill>
          <a:schemeClr val="accent5">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en-US" sz="2700" kern="1200" dirty="0"/>
            <a:t>Social </a:t>
          </a:r>
        </a:p>
      </dsp:txBody>
      <dsp:txXfrm>
        <a:off x="2764157" y="1391983"/>
        <a:ext cx="1895660" cy="919231"/>
      </dsp:txXfrm>
    </dsp:sp>
    <dsp:sp modelId="{C588C229-8775-CF4E-8364-25811974B62F}">
      <dsp:nvSpPr>
        <dsp:cNvPr id="0" name=""/>
        <dsp:cNvSpPr/>
      </dsp:nvSpPr>
      <dsp:spPr>
        <a:xfrm rot="3310531">
          <a:off x="1661050" y="2389315"/>
          <a:ext cx="1367872" cy="47460"/>
        </a:xfrm>
        <a:custGeom>
          <a:avLst/>
          <a:gdLst/>
          <a:ahLst/>
          <a:cxnLst/>
          <a:rect l="0" t="0" r="0" b="0"/>
          <a:pathLst>
            <a:path>
              <a:moveTo>
                <a:pt x="0" y="23730"/>
              </a:moveTo>
              <a:lnTo>
                <a:pt x="1367872" y="23730"/>
              </a:lnTo>
            </a:path>
          </a:pathLst>
        </a:custGeom>
        <a:noFill/>
        <a:ln w="22225" cap="rnd"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2310790" y="2378848"/>
        <a:ext cx="68393" cy="68393"/>
      </dsp:txXfrm>
    </dsp:sp>
    <dsp:sp modelId="{6DEAD46F-125B-9040-A8A6-D7F20CE75579}">
      <dsp:nvSpPr>
        <dsp:cNvPr id="0" name=""/>
        <dsp:cNvSpPr/>
      </dsp:nvSpPr>
      <dsp:spPr>
        <a:xfrm>
          <a:off x="2735558" y="2486277"/>
          <a:ext cx="1952858" cy="976429"/>
        </a:xfrm>
        <a:prstGeom prst="roundRect">
          <a:avLst>
            <a:gd name="adj" fmla="val 10000"/>
          </a:avLst>
        </a:prstGeom>
        <a:solidFill>
          <a:schemeClr val="accent5">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en-US" sz="2700" kern="1200" dirty="0"/>
            <a:t>Behavioral</a:t>
          </a:r>
        </a:p>
      </dsp:txBody>
      <dsp:txXfrm>
        <a:off x="2764157" y="2514876"/>
        <a:ext cx="1895660" cy="91923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53CD75-74FF-F841-805F-333E4BA5352A}">
      <dsp:nvSpPr>
        <dsp:cNvPr id="0" name=""/>
        <dsp:cNvSpPr/>
      </dsp:nvSpPr>
      <dsp:spPr>
        <a:xfrm>
          <a:off x="95249" y="1416843"/>
          <a:ext cx="2460625" cy="1230312"/>
        </a:xfrm>
        <a:prstGeom prst="roundRect">
          <a:avLst>
            <a:gd name="adj" fmla="val 10000"/>
          </a:avLst>
        </a:prstGeom>
        <a:solidFill>
          <a:schemeClr val="accent3">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kern="1200" dirty="0"/>
            <a:t>Large group </a:t>
          </a:r>
        </a:p>
        <a:p>
          <a:pPr marL="0" lvl="0" indent="0" algn="ctr" defTabSz="1022350">
            <a:lnSpc>
              <a:spcPct val="90000"/>
            </a:lnSpc>
            <a:spcBef>
              <a:spcPct val="0"/>
            </a:spcBef>
            <a:spcAft>
              <a:spcPct val="35000"/>
            </a:spcAft>
            <a:buNone/>
          </a:pPr>
          <a:r>
            <a:rPr lang="en-US" sz="2300" kern="1200" dirty="0"/>
            <a:t>25 patients</a:t>
          </a:r>
        </a:p>
      </dsp:txBody>
      <dsp:txXfrm>
        <a:off x="131284" y="1452878"/>
        <a:ext cx="2388555" cy="1158242"/>
      </dsp:txXfrm>
    </dsp:sp>
    <dsp:sp modelId="{32625731-3139-9B4F-AF3A-FD423F05C5FF}">
      <dsp:nvSpPr>
        <dsp:cNvPr id="0" name=""/>
        <dsp:cNvSpPr/>
      </dsp:nvSpPr>
      <dsp:spPr>
        <a:xfrm rot="18289469">
          <a:off x="2186232" y="1297324"/>
          <a:ext cx="1723535" cy="54492"/>
        </a:xfrm>
        <a:custGeom>
          <a:avLst/>
          <a:gdLst/>
          <a:ahLst/>
          <a:cxnLst/>
          <a:rect l="0" t="0" r="0" b="0"/>
          <a:pathLst>
            <a:path>
              <a:moveTo>
                <a:pt x="0" y="27246"/>
              </a:moveTo>
              <a:lnTo>
                <a:pt x="1723535" y="27246"/>
              </a:lnTo>
            </a:path>
          </a:pathLst>
        </a:custGeom>
        <a:noFill/>
        <a:ln w="22225" cap="rnd"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kern="1200" dirty="0"/>
        </a:p>
      </dsp:txBody>
      <dsp:txXfrm>
        <a:off x="3004911" y="1281481"/>
        <a:ext cx="86176" cy="86176"/>
      </dsp:txXfrm>
    </dsp:sp>
    <dsp:sp modelId="{82618D1D-145B-BD45-999A-029B50C710AF}">
      <dsp:nvSpPr>
        <dsp:cNvPr id="0" name=""/>
        <dsp:cNvSpPr/>
      </dsp:nvSpPr>
      <dsp:spPr>
        <a:xfrm>
          <a:off x="3540125" y="1984"/>
          <a:ext cx="2460625" cy="1230312"/>
        </a:xfrm>
        <a:prstGeom prst="roundRect">
          <a:avLst>
            <a:gd name="adj" fmla="val 10000"/>
          </a:avLst>
        </a:prstGeom>
        <a:solidFill>
          <a:schemeClr val="accent5">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kern="1200" dirty="0"/>
            <a:t>Medical </a:t>
          </a:r>
        </a:p>
        <a:p>
          <a:pPr marL="0" lvl="0" indent="0" algn="ctr" defTabSz="1022350">
            <a:lnSpc>
              <a:spcPct val="90000"/>
            </a:lnSpc>
            <a:spcBef>
              <a:spcPct val="0"/>
            </a:spcBef>
            <a:spcAft>
              <a:spcPct val="35000"/>
            </a:spcAft>
            <a:buNone/>
          </a:pPr>
          <a:r>
            <a:rPr lang="en-US" sz="2300" kern="1200" dirty="0"/>
            <a:t>8 patients</a:t>
          </a:r>
        </a:p>
      </dsp:txBody>
      <dsp:txXfrm>
        <a:off x="3576160" y="38019"/>
        <a:ext cx="2388555" cy="1158242"/>
      </dsp:txXfrm>
    </dsp:sp>
    <dsp:sp modelId="{D6B8006D-263D-7747-B6E1-B31AC3317B17}">
      <dsp:nvSpPr>
        <dsp:cNvPr id="0" name=""/>
        <dsp:cNvSpPr/>
      </dsp:nvSpPr>
      <dsp:spPr>
        <a:xfrm>
          <a:off x="2555874" y="2004753"/>
          <a:ext cx="984250" cy="54492"/>
        </a:xfrm>
        <a:custGeom>
          <a:avLst/>
          <a:gdLst/>
          <a:ahLst/>
          <a:cxnLst/>
          <a:rect l="0" t="0" r="0" b="0"/>
          <a:pathLst>
            <a:path>
              <a:moveTo>
                <a:pt x="0" y="27246"/>
              </a:moveTo>
              <a:lnTo>
                <a:pt x="984250" y="27246"/>
              </a:lnTo>
            </a:path>
          </a:pathLst>
        </a:custGeom>
        <a:noFill/>
        <a:ln w="22225" cap="rnd"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3023393" y="2007393"/>
        <a:ext cx="49212" cy="49212"/>
      </dsp:txXfrm>
    </dsp:sp>
    <dsp:sp modelId="{F8710EFB-8F4A-294F-9319-5C15F229AEE7}">
      <dsp:nvSpPr>
        <dsp:cNvPr id="0" name=""/>
        <dsp:cNvSpPr/>
      </dsp:nvSpPr>
      <dsp:spPr>
        <a:xfrm>
          <a:off x="3540125" y="1416843"/>
          <a:ext cx="2460625" cy="1230312"/>
        </a:xfrm>
        <a:prstGeom prst="roundRect">
          <a:avLst>
            <a:gd name="adj" fmla="val 10000"/>
          </a:avLst>
        </a:prstGeom>
        <a:solidFill>
          <a:schemeClr val="accent5">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kern="1200" dirty="0"/>
            <a:t>Social </a:t>
          </a:r>
        </a:p>
        <a:p>
          <a:pPr marL="0" lvl="0" indent="0" algn="ctr" defTabSz="1022350">
            <a:lnSpc>
              <a:spcPct val="90000"/>
            </a:lnSpc>
            <a:spcBef>
              <a:spcPct val="0"/>
            </a:spcBef>
            <a:spcAft>
              <a:spcPct val="35000"/>
            </a:spcAft>
            <a:buNone/>
          </a:pPr>
          <a:r>
            <a:rPr lang="en-US" sz="2300" kern="1200" dirty="0"/>
            <a:t>8-9 patients</a:t>
          </a:r>
        </a:p>
      </dsp:txBody>
      <dsp:txXfrm>
        <a:off x="3576160" y="1452878"/>
        <a:ext cx="2388555" cy="1158242"/>
      </dsp:txXfrm>
    </dsp:sp>
    <dsp:sp modelId="{C588C229-8775-CF4E-8364-25811974B62F}">
      <dsp:nvSpPr>
        <dsp:cNvPr id="0" name=""/>
        <dsp:cNvSpPr/>
      </dsp:nvSpPr>
      <dsp:spPr>
        <a:xfrm rot="3310531">
          <a:off x="2186232" y="2712183"/>
          <a:ext cx="1723535" cy="54492"/>
        </a:xfrm>
        <a:custGeom>
          <a:avLst/>
          <a:gdLst/>
          <a:ahLst/>
          <a:cxnLst/>
          <a:rect l="0" t="0" r="0" b="0"/>
          <a:pathLst>
            <a:path>
              <a:moveTo>
                <a:pt x="0" y="27246"/>
              </a:moveTo>
              <a:lnTo>
                <a:pt x="1723535" y="27246"/>
              </a:lnTo>
            </a:path>
          </a:pathLst>
        </a:custGeom>
        <a:noFill/>
        <a:ln w="22225" cap="rnd"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kern="1200" dirty="0"/>
        </a:p>
      </dsp:txBody>
      <dsp:txXfrm>
        <a:off x="3004911" y="2696341"/>
        <a:ext cx="86176" cy="86176"/>
      </dsp:txXfrm>
    </dsp:sp>
    <dsp:sp modelId="{6DEAD46F-125B-9040-A8A6-D7F20CE75579}">
      <dsp:nvSpPr>
        <dsp:cNvPr id="0" name=""/>
        <dsp:cNvSpPr/>
      </dsp:nvSpPr>
      <dsp:spPr>
        <a:xfrm>
          <a:off x="3540125" y="2831703"/>
          <a:ext cx="2460625" cy="1230312"/>
        </a:xfrm>
        <a:prstGeom prst="roundRect">
          <a:avLst>
            <a:gd name="adj" fmla="val 10000"/>
          </a:avLst>
        </a:prstGeom>
        <a:solidFill>
          <a:schemeClr val="accent5">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kern="1200" dirty="0"/>
            <a:t>Behavioral/Ministry 8-9 patients</a:t>
          </a:r>
        </a:p>
      </dsp:txBody>
      <dsp:txXfrm>
        <a:off x="3576160" y="2867738"/>
        <a:ext cx="2388555" cy="115824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9/3/layout/DescendingProcess">
  <dgm:title val=""/>
  <dgm:desc val=""/>
  <dgm:catLst>
    <dgm:cat type="process" pri="23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clrData>
  <dgm:layoutNode name="Name0">
    <dgm:varLst>
      <dgm:chMax val="7"/>
      <dgm:chPref val="5"/>
    </dgm:varLst>
    <dgm:alg type="composite">
      <dgm:param type="ar" val="1.1"/>
    </dgm:alg>
    <dgm:shape xmlns:r="http://schemas.openxmlformats.org/officeDocument/2006/relationships" r:blip="">
      <dgm:adjLst/>
    </dgm:shape>
    <dgm:choose name="Name1">
      <dgm:if name="Name2" axis="ch" ptType="node" func="cnt" op="equ" val="1">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Lst>
      </dgm:if>
      <dgm:if name="Name3" axis="ch" ptType="node" func="cnt" op="equ" val="2">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
          <dgm:constr type="b" for="ch" forName="txNode2" refType="h"/>
          <dgm:constr type="r" for="ch" forName="txNode2" refType="w"/>
          <dgm:constr type="h" for="ch" forName="txNode2" refType="h" fact="0.16"/>
        </dgm:constrLst>
      </dgm:if>
      <dgm:if name="Name4" axis="ch" ptType="node" func="cnt" op="equ" val="3">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6"/>
          <dgm:constr type="ctrY" for="ch" forName="txNode2" refType="h" fact="0.3992"/>
          <dgm:constr type="r" for="ch" forName="txNode2" refType="w"/>
          <dgm:constr type="h" for="ch" forName="txNode2" refType="h" fact="0.16"/>
          <dgm:constr type="l" for="ch" forName="txNode3" refType="w" fact="0.5"/>
          <dgm:constr type="b" for="ch" forName="txNode3" refType="h"/>
          <dgm:constr type="r" for="ch" forName="txNode3" refType="w"/>
          <dgm:constr type="h" for="ch" forName="txNode3" refType="h" fact="0.16"/>
          <dgm:constr type="ctrX" for="ch" forName="dotNode2" refType="w" fact="0.4782"/>
          <dgm:constr type="ctrY" for="ch" forName="dotNode2" refType="h" fact="0.3992"/>
          <dgm:constr type="h" for="ch" forName="dotNode2" refType="h" fact="0.0218"/>
          <dgm:constr type="w" for="ch" forName="dotNode2" refType="h" refFor="ch" refForName="dotNode2"/>
        </dgm:constrLst>
      </dgm:if>
      <dgm:if name="Name5" axis="ch" ptType="node" func="cnt" op="equ" val="4">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9"/>
          <dgm:constr type="ctrY" for="ch" forName="txNode2" refType="h" fact="0.3153"/>
          <dgm:constr type="r" for="ch" forName="txNode2" refType="w"/>
          <dgm:constr type="h" for="ch" forName="txNode2" refType="h" fact="0.16"/>
          <dgm:constr type="l" for="ch" forName="txNode3" refType="w" fact="0"/>
          <dgm:constr type="ctrY" for="ch" forName="txNode3" refType="h" fact="0.5004"/>
          <dgm:constr type="r" for="ch" forName="txNode3" refType="w" fact="0.5"/>
          <dgm:constr type="h" for="ch" forName="txNode3" refType="h" fact="0.16"/>
          <dgm:constr type="l" for="ch" forName="txNode4" refType="w" fact="0.5"/>
          <dgm:constr type="b" for="ch" forName="txNode4" refType="h"/>
          <dgm:constr type="r" for="ch" forName="txNode4" refType="w"/>
          <dgm:constr type="h" for="ch" forName="txNode4" refType="h" fact="0.16"/>
          <dgm:constr type="ctrX" for="ch" forName="dotNode2" refType="w" fact="0.39"/>
          <dgm:constr type="ctrY" for="ch" forName="dotNode2" refType="h" fact="0.3153"/>
          <dgm:constr type="h" for="ch" forName="dotNode2" refType="h" fact="0.0218"/>
          <dgm:constr type="w" for="ch" forName="dotNode2" refType="h" refFor="ch" refForName="dotNode2"/>
          <dgm:constr type="ctrX" for="ch" forName="dotNode3" refType="w" fact="0.5626"/>
          <dgm:constr type="ctrY" for="ch" forName="dotNode3" refType="h" fact="0.5004"/>
          <dgm:constr type="h" for="ch" forName="dotNode3" refType="h" fact="0.0218"/>
          <dgm:constr type="w" for="ch" forName="dotNode3" refType="h" refFor="ch" refForName="dotNode3"/>
        </dgm:constrLst>
      </dgm:if>
      <dgm:if name="Name6" axis="ch" ptType="node" func="cnt" op="equ" val="5">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6"/>
          <dgm:constr type="ctrY" for="ch" forName="txNode2" refType="h" fact="0.2885"/>
          <dgm:constr type="r" for="ch" forName="txNode2" refType="w"/>
          <dgm:constr type="h" for="ch" forName="txNode2" refType="h" fact="0.16"/>
          <dgm:constr type="l" for="ch" forName="txNode3" refType="w" fact="0"/>
          <dgm:constr type="ctrY" for="ch" forName="txNode3" refType="h" fact="0.4089"/>
          <dgm:constr type="r" for="ch" forName="txNode3" refType="w" fact="0.43"/>
          <dgm:constr type="h" for="ch" forName="txNode3" refType="h" fact="0.16"/>
          <dgm:constr type="l" for="ch" forName="txNode4" refType="w" fact="0.67"/>
          <dgm:constr type="ctrY" for="ch" forName="txNode4" refType="h" fact="0.5497"/>
          <dgm:constr type="r" for="ch" forName="txNode4" refType="w"/>
          <dgm:constr type="h" for="ch" forName="txNode4" refType="h" fact="0.16"/>
          <dgm:constr type="l" for="ch" forName="txNode5" refType="w" fact="0.5"/>
          <dgm:constr type="b" for="ch" forName="txNode5" refType="h"/>
          <dgm:constr type="r" for="ch" forName="txNode5" refType="w"/>
          <dgm:constr type="h" for="ch" forName="txNode5" refType="h" fact="0.16"/>
          <dgm:constr type="ctrX" for="ch" forName="dotNode2" refType="w" fact="0.3565"/>
          <dgm:constr type="ctrY" for="ch" forName="dotNode2" refType="h" fact="0.2885"/>
          <dgm:constr type="h" for="ch" forName="dotNode2" refType="h" fact="0.0218"/>
          <dgm:constr type="w" for="ch" forName="dotNode2" refType="h" refFor="ch" refForName="dotNode2"/>
          <dgm:constr type="ctrX" for="ch" forName="dotNode3" refType="w" fact="0.4922"/>
          <dgm:constr type="ctrY" for="ch" forName="dotNode3" refType="h" fact="0.4089"/>
          <dgm:constr type="h" for="ch" forName="dotNode3" refType="h" fact="0.0218"/>
          <dgm:constr type="w" for="ch" forName="dotNode3" refType="h" refFor="ch" refForName="dotNode3"/>
          <dgm:constr type="ctrX" for="ch" forName="dotNode4" refType="w" fact="0.5939"/>
          <dgm:constr type="ctrY" for="ch" forName="dotNode4" refType="h" fact="0.5497"/>
          <dgm:constr type="h" for="ch" forName="dotNode4" refType="h" fact="0.0218"/>
          <dgm:constr type="w" for="ch" forName="dotNode4" refType="h" refFor="ch" refForName="dotNode4"/>
        </dgm:constrLst>
      </dgm:if>
      <dgm:if name="Name7" axis="ch" ptType="node" func="cnt" op="equ" val="6">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5"/>
          <dgm:constr type="ctrY" for="ch" forName="txNode2" refType="h" fact="0.2693"/>
          <dgm:constr type="r" for="ch" forName="txNode2" refType="w"/>
          <dgm:constr type="h" for="ch" forName="txNode2" refType="h" fact="0.16"/>
          <dgm:constr type="l" for="ch" forName="txNode3" refType="w" fact="0"/>
          <dgm:constr type="ctrY" for="ch" forName="txNode3" refType="h" fact="0.3638"/>
          <dgm:constr type="r" for="ch" forName="txNode3" refType="w" fact="0.37"/>
          <dgm:constr type="h" for="ch" forName="txNode3" refType="h" fact="0.16"/>
          <dgm:constr type="l" for="ch" forName="txNode4" refType="w" fact="0.63"/>
          <dgm:constr type="ctrY" for="ch" forName="txNode4" refType="h" fact="0.4744"/>
          <dgm:constr type="r" for="ch" forName="txNode4" refType="w"/>
          <dgm:constr type="h" for="ch" forName="txNode4" refType="h" fact="0.16"/>
          <dgm:constr type="l" for="ch" forName="txNode5" refType="w" fact="0"/>
          <dgm:constr type="ctrY" for="ch" forName="txNode5" refType="h" fact="0.5961"/>
          <dgm:constr type="r" for="ch" forName="txNode5" refType="w" fact="0.55"/>
          <dgm:constr type="h" for="ch" forName="txNode5" refType="h" fact="0.16"/>
          <dgm:constr type="l" for="ch" forName="txNode6" refType="w" fact="0.5"/>
          <dgm:constr type="b" for="ch" forName="txNode6" refType="h"/>
          <dgm:constr type="r" for="ch" forName="txNode6" refType="w"/>
          <dgm:constr type="h" for="ch" forName="txNode6"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419"/>
          <dgm:constr type="ctrY" for="ch" forName="dotNode3" refType="h" fact="0.3638"/>
          <dgm:constr type="h" for="ch" forName="dotNode3" refType="h" fact="0.0218"/>
          <dgm:constr type="w" for="ch" forName="dotNode3" refType="h" refFor="ch" refForName="dotNode3"/>
          <dgm:constr type="ctrX" for="ch" forName="dotNode4" refType="w" fact="0.5425"/>
          <dgm:constr type="ctrY" for="ch" forName="dotNode4" refType="h" fact="0.4744"/>
          <dgm:constr type="h" for="ch" forName="dotNode4" refType="h" fact="0.0218"/>
          <dgm:constr type="w" for="ch" forName="dotNode4" refType="h" refFor="ch" refForName="dotNode4"/>
          <dgm:constr type="ctrX" for="ch" forName="dotNode5" refType="w" fact="0.6153"/>
          <dgm:constr type="ctrY" for="ch" forName="dotNode5" refType="h" fact="0.5961"/>
          <dgm:constr type="h" for="ch" forName="dotNode5" refType="h" fact="0.0218"/>
          <dgm:constr type="w" for="ch" forName="dotNode5" refType="h" refFor="ch" refForName="dotNode5"/>
        </dgm:constrLst>
      </dgm:if>
      <dgm:else name="Name8">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4"/>
          <dgm:constr type="ctrY" for="ch" forName="txNode2" refType="h" fact="0.2693"/>
          <dgm:constr type="r" for="ch" forName="txNode2" refType="w"/>
          <dgm:constr type="h" for="ch" forName="txNode2" refType="h" fact="0.16"/>
          <dgm:constr type="l" for="ch" forName="txNode3" refType="w" fact="0"/>
          <dgm:constr type="ctrY" for="ch" forName="txNode3" refType="h" fact="0.3424"/>
          <dgm:constr type="r" for="ch" forName="txNode3" refType="w" fact="0.33"/>
          <dgm:constr type="h" for="ch" forName="txNode3" refType="h" fact="0.16"/>
          <dgm:constr type="l" for="ch" forName="txNode4" refType="w" fact="0.61"/>
          <dgm:constr type="ctrY" for="ch" forName="txNode4" refType="h" fact="0.4276"/>
          <dgm:constr type="r" for="ch" forName="txNode4" refType="w"/>
          <dgm:constr type="h" for="ch" forName="txNode4" refType="h" fact="0.16"/>
          <dgm:constr type="l" for="ch" forName="txNode5" refType="w" fact="0"/>
          <dgm:constr type="ctrY" for="ch" forName="txNode5" refType="h" fact="0.5218"/>
          <dgm:constr type="r" for="ch" forName="txNode5" refType="w" fact="0.5"/>
          <dgm:constr type="h" for="ch" forName="txNode5" refType="h" fact="0.16"/>
          <dgm:constr type="l" for="ch" forName="txNode6" refType="w" fact="0.71"/>
          <dgm:constr type="ctrY" for="ch" forName="txNode6" refType="h" fact="0.6179"/>
          <dgm:constr type="r" for="ch" forName="txNode6" refType="w"/>
          <dgm:constr type="h" for="ch" forName="txNode6" refType="h" fact="0.16"/>
          <dgm:constr type="l" for="ch" forName="txNode7" refType="w" fact="0.5"/>
          <dgm:constr type="b" for="ch" forName="txNode7" refType="h"/>
          <dgm:constr type="r" for="ch" forName="txNode7" refType="w"/>
          <dgm:constr type="h" for="ch" forName="txNode7"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25"/>
          <dgm:constr type="ctrY" for="ch" forName="dotNode3" refType="h" fact="0.3424"/>
          <dgm:constr type="h" for="ch" forName="dotNode3" refType="h" fact="0.0218"/>
          <dgm:constr type="w" for="ch" forName="dotNode3" refType="h" refFor="ch" refForName="dotNode3"/>
          <dgm:constr type="ctrX" for="ch" forName="dotNode4" refType="w" fact="0.505"/>
          <dgm:constr type="ctrY" for="ch" forName="dotNode4" refType="h" fact="0.4276"/>
          <dgm:constr type="h" for="ch" forName="dotNode4" refType="h" fact="0.0218"/>
          <dgm:constr type="w" for="ch" forName="dotNode4" refType="h" refFor="ch" refForName="dotNode4"/>
          <dgm:constr type="ctrX" for="ch" forName="dotNode5" refType="w" fact="0.5742"/>
          <dgm:constr type="ctrY" for="ch" forName="dotNode5" refType="h" fact="0.5218"/>
          <dgm:constr type="h" for="ch" forName="dotNode5" refType="h" fact="0.0218"/>
          <dgm:constr type="w" for="ch" forName="dotNode5" refType="h" refFor="ch" refForName="dotNode5"/>
          <dgm:constr type="ctrX" for="ch" forName="dotNode6" refType="w" fact="0.63"/>
          <dgm:constr type="ctrY" for="ch" forName="dotNode6" refType="h" fact="0.6179"/>
          <dgm:constr type="h" for="ch" forName="dotNode6" refType="h" fact="0.0218"/>
          <dgm:constr type="w" for="ch" forName="dotNode6" refType="h" refFor="ch" refForName="dotNode6"/>
        </dgm:constrLst>
      </dgm:else>
    </dgm:choose>
    <dgm:forEach name="Name9" axis="self" ptType="parTrans">
      <dgm:forEach name="Name10" axis="self" ptType="sibTrans" st="2">
        <dgm:forEach name="dotRepeat" axis="self">
          <dgm:layoutNode name="dotRepeatNode" styleLbl="fgShp">
            <dgm:alg type="sp"/>
            <dgm:shape xmlns:r="http://schemas.openxmlformats.org/officeDocument/2006/relationships" type="ellipse" r:blip="">
              <dgm:adjLst/>
            </dgm:shape>
            <dgm:presOf axis="self"/>
          </dgm:layoutNode>
        </dgm:forEach>
      </dgm:forEach>
    </dgm:forEach>
    <dgm:choose name="Name11">
      <dgm:if name="Name12" axis="ch" ptType="node" func="cnt" op="gte" val="1">
        <dgm:layoutNode name="arrowNode" styleLbl="node1">
          <dgm:alg type="sp"/>
          <dgm:shape xmlns:r="http://schemas.openxmlformats.org/officeDocument/2006/relationships" rot="73.2729" type="swooshArrow" r:blip="">
            <dgm:adjLst>
              <dgm:adj idx="1" val="0.1631"/>
              <dgm:adj idx="2" val="0.3137"/>
            </dgm:adjLst>
          </dgm:shape>
          <dgm:presOf/>
        </dgm:layoutNode>
      </dgm:if>
      <dgm:else name="Name13"/>
    </dgm:choose>
    <dgm:forEach name="Name14" axis="ch" ptType="node" cnt="1">
      <dgm:layoutNode name="txNode1" styleLbl="revTx">
        <dgm:varLst>
          <dgm:bulletEnabled val="1"/>
        </dgm:varLst>
        <dgm:alg type="tx">
          <dgm:param type="txAnchorVert" val="b"/>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5" axis="ch" ptType="node" st="2" cnt="1">
      <dgm:layoutNode name="txNode2" styleLbl="revTx">
        <dgm:varLst>
          <dgm:bulletEnabled val="1"/>
        </dgm:varLst>
        <dgm:choose name="Name16">
          <dgm:if name="Name17" axis="self" ptType="node" func="revPos" op="equ" val="1">
            <dgm:alg type="tx">
              <dgm:param type="txAnchorVert" val="t"/>
            </dgm:alg>
          </dgm:if>
          <dgm:if name="Name18" axis="self" ptType="node" func="posOdd" op="equ" val="1">
            <dgm:alg type="tx">
              <dgm:param type="parTxLTRAlign" val="r"/>
              <dgm:param type="parTxRTLAlign" val="r"/>
            </dgm:alg>
          </dgm:if>
          <dgm:else name="Name1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0">
        <dgm:if name="Name21" axis="par ch" ptType="all node" func="cnt" op="neq" val="2">
          <dgm:forEach name="Name22" axis="follow" ptType="sibTrans" cnt="1">
            <dgm:layoutNode name="dotNode2">
              <dgm:alg type="sp"/>
              <dgm:shape xmlns:r="http://schemas.openxmlformats.org/officeDocument/2006/relationships" r:blip="">
                <dgm:adjLst/>
              </dgm:shape>
              <dgm:presOf/>
              <dgm:forEach name="Name23" ref="dotRepeat"/>
            </dgm:layoutNode>
          </dgm:forEach>
        </dgm:if>
        <dgm:else name="Name24"/>
      </dgm:choose>
    </dgm:forEach>
    <dgm:forEach name="Name25" axis="ch" ptType="node" st="3" cnt="1">
      <dgm:layoutNode name="txNode3" styleLbl="revTx">
        <dgm:varLst>
          <dgm:bulletEnabled val="1"/>
        </dgm:varLst>
        <dgm:choose name="Name26">
          <dgm:if name="Name27" axis="self" ptType="node" func="revPos" op="equ" val="1">
            <dgm:alg type="tx">
              <dgm:param type="txAnchorVert" val="t"/>
            </dgm:alg>
          </dgm:if>
          <dgm:if name="Name28" axis="self" ptType="node" func="posOdd" op="equ" val="1">
            <dgm:alg type="tx">
              <dgm:param type="parTxLTRAlign" val="r"/>
              <dgm:param type="parTxRTLAlign" val="r"/>
            </dgm:alg>
          </dgm:if>
          <dgm:else name="Name2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30">
        <dgm:if name="Name31" axis="par ch" ptType="all node" func="cnt" op="neq" val="3">
          <dgm:forEach name="Name32" axis="follow" ptType="sibTrans" cnt="1">
            <dgm:layoutNode name="dotNode3">
              <dgm:alg type="sp"/>
              <dgm:shape xmlns:r="http://schemas.openxmlformats.org/officeDocument/2006/relationships" r:blip="">
                <dgm:adjLst/>
              </dgm:shape>
              <dgm:presOf/>
              <dgm:forEach name="Name33" ref="dotRepeat"/>
            </dgm:layoutNode>
          </dgm:forEach>
        </dgm:if>
        <dgm:else name="Name34"/>
      </dgm:choose>
    </dgm:forEach>
    <dgm:forEach name="Name35" axis="ch" ptType="node" st="4" cnt="1">
      <dgm:layoutNode name="txNode4" styleLbl="revTx">
        <dgm:varLst>
          <dgm:bulletEnabled val="1"/>
        </dgm:varLst>
        <dgm:choose name="Name36">
          <dgm:if name="Name37" axis="self" ptType="node" func="revPos" op="equ" val="1">
            <dgm:alg type="tx">
              <dgm:param type="txAnchorVert" val="t"/>
            </dgm:alg>
          </dgm:if>
          <dgm:if name="Name38" axis="self" ptType="node" func="posOdd" op="equ" val="1">
            <dgm:alg type="tx">
              <dgm:param type="parTxLTRAlign" val="r"/>
              <dgm:param type="parTxRTLAlign" val="r"/>
            </dgm:alg>
          </dgm:if>
          <dgm:else name="Name3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40">
        <dgm:if name="Name41" axis="par ch" ptType="all node" func="cnt" op="neq" val="4">
          <dgm:forEach name="Name42" axis="follow" ptType="sibTrans" cnt="1">
            <dgm:layoutNode name="dotNode4">
              <dgm:alg type="sp"/>
              <dgm:shape xmlns:r="http://schemas.openxmlformats.org/officeDocument/2006/relationships" r:blip="">
                <dgm:adjLst/>
              </dgm:shape>
              <dgm:presOf/>
              <dgm:forEach name="Name43" ref="dotRepeat"/>
            </dgm:layoutNode>
          </dgm:forEach>
        </dgm:if>
        <dgm:else name="Name44"/>
      </dgm:choose>
    </dgm:forEach>
    <dgm:forEach name="Name45" axis="ch" ptType="node" st="5" cnt="1">
      <dgm:layoutNode name="txNode5" styleLbl="revTx">
        <dgm:varLst>
          <dgm:bulletEnabled val="1"/>
        </dgm:varLst>
        <dgm:choose name="Name46">
          <dgm:if name="Name47" axis="self" ptType="node" func="revPos" op="equ" val="1">
            <dgm:alg type="tx">
              <dgm:param type="txAnchorVert" val="t"/>
            </dgm:alg>
          </dgm:if>
          <dgm:if name="Name48" axis="self" ptType="node" func="posOdd" op="equ" val="1">
            <dgm:alg type="tx">
              <dgm:param type="parTxLTRAlign" val="r"/>
              <dgm:param type="parTxRTLAlign" val="r"/>
            </dgm:alg>
          </dgm:if>
          <dgm:else name="Name4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50">
        <dgm:if name="Name51" axis="par ch" ptType="all node" func="cnt" op="neq" val="5">
          <dgm:forEach name="Name52" axis="follow" ptType="sibTrans" cnt="1">
            <dgm:layoutNode name="dotNode5">
              <dgm:alg type="sp"/>
              <dgm:shape xmlns:r="http://schemas.openxmlformats.org/officeDocument/2006/relationships" r:blip="">
                <dgm:adjLst/>
              </dgm:shape>
              <dgm:presOf/>
              <dgm:forEach name="Name53" ref="dotRepeat"/>
            </dgm:layoutNode>
          </dgm:forEach>
        </dgm:if>
        <dgm:else name="Name54"/>
      </dgm:choose>
    </dgm:forEach>
    <dgm:forEach name="Name55" axis="ch" ptType="node" st="6" cnt="1">
      <dgm:layoutNode name="txNode6" styleLbl="revTx">
        <dgm:varLst>
          <dgm:bulletEnabled val="1"/>
        </dgm:varLst>
        <dgm:choose name="Name56">
          <dgm:if name="Name57" axis="self" ptType="node" func="revPos" op="equ" val="1">
            <dgm:alg type="tx">
              <dgm:param type="txAnchorVert" val="t"/>
            </dgm:alg>
          </dgm:if>
          <dgm:if name="Name58" axis="self" ptType="node" func="posOdd" op="equ" val="1">
            <dgm:alg type="tx">
              <dgm:param type="parTxLTRAlign" val="r"/>
              <dgm:param type="parTxRTLAlign" val="r"/>
            </dgm:alg>
          </dgm:if>
          <dgm:else name="Name5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60">
        <dgm:if name="Name61" axis="par ch" ptType="all node" func="cnt" op="neq" val="6">
          <dgm:forEach name="Name62" axis="follow" ptType="sibTrans" cnt="1">
            <dgm:layoutNode name="dotNode6">
              <dgm:alg type="sp"/>
              <dgm:shape xmlns:r="http://schemas.openxmlformats.org/officeDocument/2006/relationships" r:blip="">
                <dgm:adjLst/>
              </dgm:shape>
              <dgm:presOf/>
              <dgm:forEach name="Name63" ref="dotRepeat"/>
            </dgm:layoutNode>
          </dgm:forEach>
        </dgm:if>
        <dgm:else name="Name64"/>
      </dgm:choose>
    </dgm:forEach>
    <dgm:forEach name="Name65" axis="ch" ptType="node" st="7" cnt="1">
      <dgm:layoutNode name="txNode7" styleLbl="revTx">
        <dgm:varLst>
          <dgm:bulletEnabled val="1"/>
        </dgm:varLst>
        <dgm:alg type="tx">
          <dgm:param type="txAnchorVert" val="t"/>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8T21:12:17.489"/>
    </inkml:context>
    <inkml:brush xml:id="br0">
      <inkml:brushProperty name="width" value="0.05" units="cm"/>
      <inkml:brushProperty name="height" value="0.05" units="cm"/>
      <inkml:brushProperty name="color" value="#E71224"/>
    </inkml:brush>
  </inkml:definitions>
  <inkml:trace contextRef="#ctx0" brushRef="#br0">6287 53 24575,'-74'4'0,"-1"0"0,0 0 0,1-1 0,-1 1 0,1 0 0,-1 0 0,0-1 0,0 1 0,1 0 0,-1 0 0,1-1 0,-1 1 0,1 0 0,-1 0 0,0-1 0,0 1 0,1 0 0,-1 0 0,1-1 0,-1 1 0,1 0 0,-1 0 0,0-1 0,0 0 0,0 1 0,1 0 0,-1 0 0,1-1 0,-1 1 0,1 0 0,-1 0 0,0-1 0,0 1 0,1 0 0,-1 0 0,-10 6 0,10 1 0,6 1 0,7 0 0,3 1 0,0 0 0,-1 0 0,-2-1 0,-6 1 0,-8-1 0,-9-1 0,31-5 0,-3-1 0,-5-3 0,-4 0 0,-4-1 0,-3-2 0,-4 1 0,-1-2 0,-4 0 0,-2-1 0,-2 0 0,-1 0 0,-2 0 0,0-1 0,-2 1 0,0 0 0,0 1 0,0 0 0,1 1 0,0 0 0,2 1 0,0 2 0,2 0 0,2 2 0,3 1 0,2 1 0,3 2 0,3 2 0,3 1 0,4 3 0,4 1 0,5 3 0,3 2 0,6 2 0,6 3 0,4 3 0,7 3 0,-7 18 0,8 8 0,8 6 0,7 5 0,5 4 0,6 4 0,6 3 0,3 1 0,4 2 0,4 0 0,2-1 0,1 0 0,3-3 0,0-3 0,0-3 0,0-5 0,-2-5 0,9 12 0,6-7 0,5-4 0,3-4 0,2-1 0,2-1 0,-2 3 0,0 2 0,-3 5 0,-4 7 0,-13-15 0,-4 6 0,-1 3 0,-3 3 0,-1 3 0,-2 3 0,0 1 0,0 1 0,0-1 0,1 1 0,2-2 0,1-1 0,3-2 0,3-4 0,4-3 0,4-4 0,4-5 0,6-5 0,7-2 0,7-3 0,4-3 0,5-4 0,3-2 0,4-3 0,2-2 0,2-3 0,1-1 0,0-3 0,0-2 0,0 0 0,-2-3 0,-3 0 0,-2-1 0,-3-1-159,12 4 1,-4-5 0,-3-2 0,-1-2 0,-1-3-1,2-3 1,3 0 0,2-1 0,4-1 0,7 1 158,-26-4 0,5-1 0,2 0 0,3 0 0,3-2 0,2 1 0,2-2 0,1 0 0,1 0 0,1-2 0,-1 1 0,1-1 0,0 1 0,-1-2 0,-1 1 0,-1-1 0,-3 1 0,-1-1 0,-3 0 0,-3 0 0,-2 1 0,-5-1 0,24-1 0,-7 2 0,-5-1 0,-3 0 0,-1 0 0,-2-3 0,2 0 0,2-3 0,4-2 0,4-3 0,-14 0 0,4-1 0,3-3 0,4-1 0,1-2 0,2-1 0,1-2 0,1 0 0,-1-1 0,0-1 0,-2 1 0,-2-2 0,-2 2 0,-3-1 0,-3 2 0,-6 0 0,-3 0 0,-6 3 0,21-13 0,-11 0 0,-6 1 0,-3 1 0,2-2 0,6 0-624,0 4 0,6-3 1,2 1-1,1 0 0,-1 0 1,-3-1-1,-5 3 1,-8 0 623,10-11 0,-8 1 0,-6 3 0,-9 6 0,-7 4 0,-5 5-81,26-15 81,1-7 0,-9 11 0,-3-4 0,-7-3 0,8-14 0,1-2 0,-7 7 0,-3 3 0,-1-2 214,4-3 1,8-8 0,-6-2 0,-18 2-215,-27-2 0,-18 0 0,2 7 0,10 8 0,-5-3 0,-10-2 0,-11-14 0,-6-5 0,-3-2 0,5 7 0,9 13 0,-3-2 0,1-3 567,10 13 0,-3-12 1,-4-9-1,-3-6 1,-1-5-1,-1-1 1,-2 1-1,2 3 1,0 5-1,3 8-567,-9-6 0,-1 6 0,2 3 0,0 2 0,0-3 0,3-4 14,9 5 1,2-5 0,2-3 0,0 0 0,-1 0 0,-1 4 0,-2 5 0,-3 5-15,-21-11 0,-9 2 0,0 8 0,7 14 0,14 17 0,-1 27 0,-5-10 0,3 4 0,14 29 0,18-16 0,9-1 0,2-8 0,13-7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24T18:41:45.816"/>
    </inkml:context>
    <inkml:brush xml:id="br0">
      <inkml:brushProperty name="width" value="0.05" units="cm"/>
      <inkml:brushProperty name="height" value="0.05" units="cm"/>
      <inkml:brushProperty name="color" value="#E71224"/>
    </inkml:brush>
  </inkml:definitions>
  <inkml:trace contextRef="#ctx0" brushRef="#br0">3671 265 24575,'-45'0'0,"3"0"0,-41 0 0,11 0 0,-16 0 0,6 0-742,30 0 0,-3 0 742,0-3 0,-3-1 0,-11 3 0,-7 0 0,-12-3 0,-10-2 0,7 2 0,3 3 0,-2 0-731,-6-1 1,-9-1 0,12 1 730,20 2 0,6 0 0,-17 0 0,0 0-825,5 0 0,2 0 825,3 0 0,1 0-341,3 0 0,4 0 341,14 0 0,2 0 234,-3-1 1,2 2-235,-25 5 0,23-3 0,-1 2 0,-27 14 0,0 1 0,4 6 0,13 5 0,2-5 0,-20 25 0,34-17 0,-27 19 2268,40-19-2268,-6 2 1874,12 3-1874,-4-3 899,9 2-899,-3 1 497,0-5-497,3 10 0,-3-10 0,5 4 0,5 0 0,-3-5 0,3 11 0,-5-11 0,5 5 0,2-1 0,5-9 0,-1 8 0,5-15 0,-3 9 0,8-10 0,-4 10 0,5-9 0,0 3 0,0 1 0,0-4 0,0 9 0,0-4 0,5 0 0,5 4 0,5-10 0,6 10 0,4-9 0,-3 10 0,8-9 0,-3 3 0,12 3 0,-6-5 0,13 6 0,-5-1 0,12-2 0,3-2 0,6-1 0,-1-3 0,18 6 0,-13-6-270,-14-6 1,1-1 269,23 2 0,7 5 0,-30-13 0,-2 0 0,13 5 0,4-4 0,0 0 0,-5 4 0,-7-7 0,2-1 0,37 1 0,-14-5 0,-28 0 0,-1 0 0,12 0 0,8 0 0,-10 0 0,-1 0 0,7 0 0,-10-2 0,-2-2 0,-2-2 0,8-7 0,0-5 0,-1 5 0,1-5 539,0 0-539,0 4 0,-1-4 0,1 6 0,0 0 0,-8-5 0,6 3 0,-5-3 0,23-2 0,-26 6 0,23-12 0,-26 12 0,12-10 0,-6 4 0,18-15 0,-22 9 0,15-8 0,-27 11 0,30-36 0,-34 24 0,29-37 0,-46 37 0,9-5 0,-15 1 0,3 5 0,2-11 0,-5 5 0,4-7 0,-4 1 0,-1-1 0,6 1 0,-4-8 0,8 5 0,-8-4 0,9 6 0,-9-7 0,9 6 0,-9-6 0,3 7 0,1 1 0,0-21 0,1 22 0,-7-15 0,-2 28 0,-7 0 0,2-1 0,-4 6 0,0 2 0,0 5 0,0-1 0,0 1 0,0 1 0,-4-1 0,-6 1 0,-4-1 0,-5 4 0,-1 1 0,1 0 0,0 4 0,0-4 0,0 9 0,0-4 0,0 4 0,4 0 0,-2-4 0,2 8 0,-4-3 0,5 0 0,-4 3 0,8-3 0,-8 4 0,8 0 0,-8 0 0,8 0 0,-8 0 0,9 0 0,-9 0 0,8 0 0,-8 0 0,3 0 0,1 0 0,-4 0 0,4 0 0,-5 4 0,-1 2 0,1 3 0,0 1 0,0-1 0,0 1 0,0-1 0,0 1 0,0 0 0,0-1 0,-6 1 0,5 0 0,-5 0 0,6-1 0,0 1 0,-9 8 0,12-7 0,-6 7 0,9-9 0,3-1 0,-3 1 0,-1 0 0,4 0 0,-3 0 0,5 0 0,-1-1 0,1 1 0,3-1 0,5-3 0,1-2 0,2-3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25T16:22:12.775"/>
    </inkml:context>
    <inkml:brush xml:id="br0">
      <inkml:brushProperty name="width" value="0.05" units="cm"/>
      <inkml:brushProperty name="height" value="0.05" units="cm"/>
      <inkml:brushProperty name="color" value="#E71224"/>
    </inkml:brush>
  </inkml:definitions>
  <inkml:trace contextRef="#ctx0" brushRef="#br0">884 1 24575,'-22'0'0,"1"8"0,2 3 0,0 8 0,-8 9 0,5-12 0,-5 11 0,8-12 0,4 4 0,-3 0 0,3 0 0,0 0 0,-3 0 0,8-4 0,-4 3 0,1-8 0,2 3 0,2 1 0,1-4 0,4 3 0,-5-4 0,0-1 0,1 1 0,-1 4 0,0-3 0,0 3 0,4-4 0,-3 0 0,4-1 0,-5 1 0,0 0 0,5-1 0,-4-3 0,7 3 0,-7-7 0,7 6 0,1-6 0,5 2 0,13-3 0,-2 0 0,14 0 0,-4 0 0,5 0 0,7 0 0,1 0 0,7-5 0,0-1 0,-1-5 0,-5-5 0,-8 4 0,-8 2 0,-4 1 0,-6 4 0,-1 0 0,-4 1 0,-1 4 0,1-3 0,0 2 0,-1-7 0,1 7 0,-1-3 0,-10 4 0,-5 0 0,-16 5 0,-3 5 0,-5 2 0,-7 9 0,4 1 0,-11 2 0,10 9 0,-10-9 0,10 9 0,-3-10 0,4 10 0,8-11 0,-6 4 0,11-1 0,-4-4 0,5 9 0,5-9 0,-4 3 0,8-4 0,-7-6 0,7 4 0,-2-7 0,8 7 0,-3-9 0,3 5 0,1-6 0,0 1 0,4 0 0,-4-1 0,3 1 0,-3-1 0,4 0 0,0 0 0,4-3 0,0-2 0,4-3 0,1 0 0,4 0 0,1 0 0,6 0 0,-1 0 0,5 0 0,2 0 0,6-4 0,-1-2 0,1-9 0,5 3 0,-4-8 0,5 3 0,0 0 0,-5-3 0,11 8 0,-11-8 0,11 7 0,-11-2 0,5 0 0,-12 3 0,4-3 0,-10 10 0,10-4 0,-14 4 0,8-5 0,-15 5 0,5 1 0,-6 4 0,1 0 0,-8 0 0,-6 0 0,-9 8 0,-11 4 0,-1 8 0,-7 7 0,-5-4 0,4 4 0,-5 1 0,1-5 0,3 10 0,-3-10 0,10 3 0,-2-5 0,10-6 0,-10 5 0,9-5 0,-3 0 0,9 3 0,-3-7 0,3 7 0,-4-7 0,4 2 0,-3 1 0,9-4 0,-9 3 0,8-4 0,-3 0 0,-1 0 0,4 0 0,-3 0 0,5-1 0,-1 1 0,0 0 0,1-1 0,-1 1 0,4 0 0,-2-1 0,2 1 0,-4-1 0,1 1 0,3-1 0,-2 1 0,2 0 0,0-1 0,-3 1 0,4-1 0,-5 1 0,-4 4 0,3-3 0,-8 8 0,8-4 0,-8 6 0,7-6 0,-7 4 0,4-4 0,0 1 0,-4 3 0,3-4 0,-4 1 0,4 3 0,-3-7 0,8 2 0,-3-4 0,4 0 0,0-1 0,5 1 0,-4-4 0,7 2 0,1-6 0,4-1 0,9-1 0,7-8 0,6-1 0,12-2 0,1-9 0,7 3 0,-1-4 0,1-1 0,0 0 0,6-1 0,-4 1 0,5 0 0,-14 1 0,5-1 0,-11 2 0,5 4 0,-7-3 0,1 8 0,-6-2 0,-2 4 0,-5 0 0,6 0 0,-5-4 0,10 3 0,-4-4 0,6 5 0,-6 0 0,4-1 0,-10 2 0,5-1 0,-6 0 0,4 5 0,-8-3 0,7 7 0,-7-7 0,4 7 0,0-3 0,0-1 0,-5 4 0,4-3 0,-8 4 0,3 0 0,-11 3 0,-8 3 0,-8 2 0,-10 2 0,-2 0 0,-6 6 0,-6 1 0,-1 5 0,0 0 0,-5 0 0,4 0 0,-5 1 0,4 5 0,-3-4 0,10 3 0,-5 1 0,7-6 0,-1 5 0,2-6 0,-2 6 0,7-6 0,-6 6 0,12-8 0,-5 1 0,6-1 0,0 1 0,0-1 0,0-4 0,0 3 0,4-8 0,-3 8 0,4-8 0,-1 8 0,-3-7 0,3 2 0,1-4 0,-4 5 0,3-4 0,-4 8 0,5-7 0,-4 2 0,8 1 0,-8-4 0,7 8 0,-7-7 0,8 2 0,0-4 0,3 0 0,2 0 0,0-1 0,-3 1 0,8-1 0,-4 1 0,0-1 0,3 1 0,-2-1 0,-1 1 0,3-1 0,-7 1 0,3 4 0,-4 2 0,0-1 0,3 4 0,-6-3 0,6 4 0,-8-5 0,5 4 0,0-4 0,-5 6 0,3-1 0,-2-5 0,4-1 0,4-4 0,-3 0 0,7-1 0,-6 1 0,9-4 0,4-6 0,8-8 0,5-2 0,6-8 0,-5 8 0,10-8 0,-4 3 0,6 0 0,-1-4 0,7 3 0,-4-10 0,10 2 0,-3-2 0,6-3 0,-1 6 0,-5-4 0,-3 6 0,-7 1 0,2-6 0,-7 10 0,0-8 0,-7 10 0,0 0 0,0-3 0,1 3 0,-1 1 0,0-4 0,-5 7 0,4-2 0,-3 3 0,-1-3 0,4 2 0,-3-3 0,0 5 0,3 0 0,-4 0 0,11-1 0,-5 0 0,10 0 0,-4-1 0,0 1 0,4-5 0,-9 5 0,9-5 0,-10 5 0,10 0 0,-9 4 0,12-7 0,-6 6 0,2-7 0,1 9 0,-10-4 0,10 3 0,-4-4 0,0 4 0,4-3 0,-9 4 0,3-5 0,-9 4 0,-2 2 0,-4 4 0,-1-4 0,1 3 0,-1-2 0,-6 3 0,-8 0 0,-3 0 0,-9 4 0,3 5 0,-9 2 0,-2 8 0,0-3 0,-4 5 0,4-1 0,-6 1 0,0 6 0,-6-4 0,2 10 0,-2-10 0,-2 11 0,6-11 0,-7 11 0,8-6 0,6 0 0,-6 4 0,12-6 0,-12 8 0,11-7 0,-10 5 0,10-6 0,-5 7 0,7-7 0,-6 5 0,5-10 0,-6 10 0,8-10 0,-2 9 0,2-10 0,-2 11 0,2-11 0,-1 5 0,0-1 0,-5-2 0,8 2 0,-6-4 0,8-5 0,0 3 0,-3-7 0,7 7 0,2-8 0,-3 7 0,6-7 0,-7 7 0,4-7 0,4 3 0,-3 0 0,3-3 0,-4 8 0,0-4 0,-1 5 0,-8 9 0,6-7 0,-6 7 0,4-9 0,3 6 0,-8 1 0,8 0 0,-8-2 0,4 1 0,0-5 0,-4 5 0,8-6 0,-3 0 0,1 0 0,2-5 0,-2 0 0,8-6 0,-2 1 0,2 0 0,0-1 0,1 1 0,4-8 0,4-7 0,6-4 0,1-8 0,13-3 0,-7 0 0,9-5 0,-7 7 0,0 0 0,5-1 0,-3 1 0,9-2 0,-10 2 0,11-2 0,-4-5 0,4 3 0,10-10 0,-6 4 0,11-2 0,-11-1 0,5 2 0,-7 2 0,1-5 0,-8 12 0,0-1 0,-7 4 0,5 2 0,-3 1 0,9-4 0,-10 8 0,5-8 0,-1 3 0,-3 1 0,13-4 0,-7 4 0,-2 4 0,-2-3 0,-8 9 0,-1-4 0,4-1 0,-3 1 0,4 0 0,-5-1 0,4 1 0,-3 4 0,-1-3 0,-1 3 0,-4 0 0,0-2 0,-1 6 0,1-3 0,-1 0 0,0 0 0,1-1 0,-4-3 0,2 4 0,-6-5 0,7 0 0,-3 1 0,3-1 0,1 0 0,0 1 0,-1-1 0,1 1 0,0-6 0,4 4 0,-2-8 0,7 7 0,-7-7 0,2 8 0,1-4 0,-5 6 0,5-1 0,-6 0 0,1 4 0,-4-2 0,2 6 0,-6-7 0,7 7 0,-7-6 0,2 2 0,1 1 0,0-3 0,5 6 0,-4-7 0,2 4 0,-2-5 0,3 0 0,1 5 0,-1-4 0,1 7 0,-4-6 0,3 6 0,-4-7 0,5 7 0,0-7 0,-1 4 0,1-1 0,-1-2 0,1 6 0,-1-7 0,1 7 0,-1-7 0,1 7 0,0-6 0,-1 6 0,1-3 0,0 0 0,-1 3 0,1-7 0,-1 7 0,1-6 0,0 6 0,-4-7 0,2 7 0,-9-3 0,1 4 0,-7 0 0,-1 0 0,1 0 0,0 0 0,0 0 0,7 0 0,2-3 0,8 2 0,-1-3 0,0 4 0,0 0 0,0 0 0,0 0 0,-3 0 0,-2 0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25T16:22:16.049"/>
    </inkml:context>
    <inkml:brush xml:id="br0">
      <inkml:brushProperty name="width" value="0.05" units="cm"/>
      <inkml:brushProperty name="height" value="0.05" units="cm"/>
      <inkml:brushProperty name="color" value="#E71224"/>
    </inkml:brush>
  </inkml:definitions>
  <inkml:trace contextRef="#ctx0" brushRef="#br0">9 1 24575,'-5'0'0,"2"0"0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25T16:22:20.009"/>
    </inkml:context>
    <inkml:brush xml:id="br0">
      <inkml:brushProperty name="width" value="0.05" units="cm"/>
      <inkml:brushProperty name="height" value="0.05" units="cm"/>
      <inkml:brushProperty name="color" value="#E71224"/>
    </inkml:brush>
  </inkml:definitions>
  <inkml:trace contextRef="#ctx0" brushRef="#br0">123 586 24575,'0'12'0,"0"5"0,0-3 0,0 1 0,0 3 0,-4-9 0,3 4 0,-2-4 0,3-1 0,-9 1 0,7 0 0,-7 0 0,9 0 0,-3-5 0,2 4 0,-3-4 0,1 1 0,2 2 0,-6-2 0,2-1 0,1 3 0,-4-6 0,4 7 0,-5-4 0,1 5 0,0-5 0,3 4 0,-3-7 0,7 6 0,-6-2 0,6 3 0,-6 0 0,6 0 0,1-4 0,5 0 0,3-4 0,1 0 0,-1 0 0,6 0 0,0 0 0,0 0 0,4-4 0,-3 3 0,4-8 0,0 4 0,0-5 0,6 0 0,-5 1 0,5-1 0,-1 0 0,-3 0 0,3 0 0,-4 0 0,-1 1 0,-5 0 0,4 4 0,-8-3 0,3 3 0,0-4 0,-3 0 0,8 0 0,-8 0 0,8 0 0,-8 0 0,8 0 0,-9 0 0,5 4 0,-6-3 0,1 3 0,0 0 0,-1-2 0,1 2 0,-1 0 0,1-3 0,0 4 0,4-5 0,-3 0 0,3 0 0,-4 4 0,-1-3 0,1 4 0,0-1 0,-1-3 0,1 3 0,-1-3 0,1 3 0,0-3 0,-1 3 0,1 1 0,0-4 0,-1 3 0,1-3 0,-1-1 0,1 0 0,0 5 0,-1-4 0,1 3 0,4-4 0,-3 0 0,3 4 0,-4-3 0,0 4 0,-1-1 0,1-3 0,-1 7 0,1-6 0,0 6 0,-1-7 0,1 7 0,0-7 0,-1 7 0,1-6 0,-4 2 0,2 0 0,-2-3 0,3 4 0,1-1 0,-4-2 0,2 6 0,-6-7 0,7 7 0,-7-7 0,7 4 0,-4-1 0,5-3 0,0 7 0,-5-6 0,4 6 0,-3-7 0,3 3 0,1 1 0,-5-4 0,4 3 0,-3 1 0,0-4 0,2 3 0,-2 0 0,0-2 0,3 6 0,-7-7 0,6 3 0,-6-3 0,6 3 0,-6-2 0,3 2 0,0-4 0,-3 0 0,7 1 0,-7-1 0,6 1 0,-2-1 0,0 1 0,2-1 0,-6 1 0,3-1 0,0 0 0,-3 1 0,6-1 0,-6 1 0,7 3 0,-7-3 0,6 4 0,-2-4 0,-1-1 0,4 5 0,-8-4 0,4 4 0,-7-1 0,-2 2 0,1-1 0,-3 3 0,6-6 0,-6 6 0,2-3 0,-2 4 0,-1 0 0,3 3 0,2-2 0,3 3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25T16:22:23.409"/>
    </inkml:context>
    <inkml:brush xml:id="br0">
      <inkml:brushProperty name="width" value="0.05" units="cm"/>
      <inkml:brushProperty name="height" value="0.05" units="cm"/>
      <inkml:brushProperty name="color" value="#E71224"/>
    </inkml:brush>
  </inkml:definitions>
  <inkml:trace contextRef="#ctx0" brushRef="#br0">199 69 24575,'0'-8'0,"0"0"0,0 0 0,-4 3 0,-1-2 0,-3 6 0,-1-3 0,1 4 0,-6 0 0,4 0 0,-3 0 0,5 0 0,-1 0 0,0 0 0,1 0 0,-1 0 0,1 0 0,-1 0 0,1 0 0,0 0 0,-1 0 0,1 4 0,-1 0 0,5 5 0,-4-1 0,7 1 0,-7 0 0,7 4 0,-2 1 0,3 1 0,0-2 0,0 0 0,0-3 0,0 4 0,0-6 0,3-3 0,2-1 0,3-4 0,1 0 0,4 0 0,-3 0 0,8-9 0,-8-1 0,8-9 0,-7-1 0,2 6 0,-4-4 0,-4 8 0,0-3 0,-5 5 0,0-1 0,0 8 0,0 7 0,0 3 0,0 5 0,0-6 0,0 1 0,0-1 0,0 1 0,0 0 0,0-1 0,3 1 0,2 0 0,4-1 0,-1 1 0,1-1 0,0 1 0,-1-4 0,1-1 0,0-4 0,-1 0 0,1 0 0,-1 0 0,-3-8 0,-1-2 0,-4-9 0,0 0 0,0 0 0,0 0 0,0 0 0,0 0 0,-8 4 0,-3-3 0,-8 11 0,0-5 0,-6 11 0,-1-4 0,0 5 0,2 0 0,5 0 0,4 0 0,2 0 0,4 4 0,4 1 0,2 8 0,3 10 0,0-1 0,0 11 0,0-13 0,0 5 0,0-6 0,0 0 0,4 0 0,1-5 0,8 0 0,-3-5 0,3 0 0,1 0 0,-4 0 0,3-4 0,-5-1 0,1-4 0,0 0 0,-1 0 0,-3-4 0,-1-5 0,-4-11 0,0 4 0,0-13 0,0 13 0,0-8 0,0 9 0,-9-3 0,3 9 0,-11-5 0,2 9 0,1 1 0,-4 4 0,8 0 0,-3 0 0,8 3 0,1 7 0,4 4 0,0 5 0,0-5 0,0 4 0,0-3 0,0-1 0,0 0 0,4-6 0,1 1 0,3-1 0,1 1 0,0-4 0,-1-1 0,9-4 0,-6 0 0,6 0 0,-8 0 0,0-9 0,-4-1 0,3-5 0,-7-3 0,3-2 0,-4 0 0,0-5 0,0 11 0,0-4 0,0 8 0,0-8 0,-4 12 0,-1-6 0,-8 11 0,3-3 0,-8 4 0,8 0 0,-3 0 0,4 0 0,1 0 0,-1 4 0,4 11 0,1 1 0,4 14 0,0-4 0,0 5 0,0 1 0,0-1 0,0 0 0,0 1 0,0-6 0,5-2 0,0-5 0,4 1 0,5-6 0,1 0 0,0-5 0,2 1 0,-2-1 0,-1-4 0,0 0 0,-6-5 0,1 0 0,0 0 0,-1-4 0,-3-1 0,-1-14 0,-4 3 0,0-14 0,0 10 0,0-10 0,0 4 0,-4 0 0,-6-2 0,0 12 0,-7-5 0,7 15 0,-8-7 0,8 12 0,-3-3 0,5 4 0,3 3 0,1 7 0,4 4 0,0 0 0,0 4 0,0-8 0,0 3 0,0-4 0,0 0 0,0-1 0,0-3 0,0-1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25T16:34:31.706"/>
    </inkml:context>
    <inkml:brush xml:id="br0">
      <inkml:brushProperty name="width" value="0.1" units="cm"/>
      <inkml:brushProperty name="height" value="0.1" units="cm"/>
      <inkml:brushProperty name="color" value="#66CC00"/>
    </inkml:brush>
  </inkml:definitions>
  <inkml:trace contextRef="#ctx0" brushRef="#br0">0 2104 24575,'42'0'0,"16"0"0,15 0 0,26 0-1864,-40 0 0,4 0 1864,14 0 0,3 0 0,0 0 0,1 0 0,4 0 0,1 0 0,-5 1 0,5-2 229,-2-4 0,6-2 0,2-3-229,1-1 0,2-3 0,-1 1 0,-3-1 0,-1 1 0,-4-3 0,-11-1 0,-3-2 0,-6 3 0,-5 4 0,-4 1-323,3-5 1,1 0 322,6 1 0,0-1 0,-1 0 0,0 0 0,0-4 0,-1 2-423,-8 6 0,0 0 423,9-3 0,-2 1 1449,21-1-1449,11-12 0,-16 13-190,-25-4 0,1 1 190,39-1 0,-44 5 0,-1-2 0,46-13 982,-28 12-982,-20 0 0,0-1 0,24 3 0,16-12 0,-37 11 0,-2 1 0,29-9 0,16-10 0,-20 12 0,-25 4 0,2-1 0,42-17 0,-45 17 0,2-1 0,5-3 0,-1 1 0,32-8 0,-22 2 0,-1 1 0,30-5 0,-43 7 0,1 0 0,-3 9 0,1 0 0,1-5 0,0-1 0,1 6 0,0 0 0,3-6 0,1 0 0,0 8 0,-1 2 0,-2-6 0,-2 1 0,35 1 0,-21 0 0,-3 1 0,-2 0 0,2 3 0,3-1 0,31-9 0,-43 13 0,1 0 0,7-6 0,-1-1 0,-9 7 0,-1 1 0,6-3 0,-1-1 0,-3 0 0,0 1 0,8 2 0,1 0 0,-5-6 0,1 0 53,10 5 1,0 1-54,-9-3 0,0 0 0,9 0 0,-3 0 0,22-4 0,-16 3 0,-2 1 0,7-1 0,-2 1 0,3-2 0,12-8 0,-28 9 0,2 0 0,-11 2 0,-1-1 0,6 0 0,-1 1 0,24-5 0,-10 0 0,-2 0 0,-6 2 0,12 1 0,1 0 0,-10-6-91,-10 11 0,1-2 91,17-15 0,1 7 0,0-1 0,9-5 0,-12 6 0,2 1 0,22-5 0,-6 0 0,-30 9 0,3 0 0,18-4 0,-1 1 0,-23 6 0,-1 1-104,28-5 1,0 1 103,-24 8 0,-4 0 0,-1-2 0,1 0 0,6 5 0,1 0 0,-5-2 0,-1 0 0,2 3 0,0 0 0,4 0 0,1 0 0,-2 0 0,3 0 0,12-1 0,0 2 0,-10 2 0,0 1 0,17-1 0,-3 2 0,19 9 0,-29-6 0,0 0 0,19 12 0,-27-9 0,0 1 0,15 9 0,-12-3 0,-1 0 46,-3-2-46,3 3 0,1-1 0,4-4 0,-19-1 0,1 1 0,25 6 0,12 1 0,-22-3 833,-2-6-833,-9 0 443,-13 4-443,4-4 1052,-11 3-1052,11 2 389,-11-6-389,4 10 0,-5-5 0,-1 5 0,1 0 0,-1 0 0,10 14 0,-12-6 0,5 7 0,-13-6 0,-6-4 0,4 0 0,-7 4 0,7-4 0,-8 0 0,9 4 0,-9-4 0,9 5 0,-5-5 0,1 4 0,3-4 0,-2 5 0,-1 1 0,3-6 0,-3 4 0,-1-4 0,6 12 0,-4-5 0,4 4 0,-1-11 0,1 4 0,-1-9 0,9 17 0,-8-15 0,8 10 0,-5-13 0,-3-1 0,3 1 0,-5-5 0,6 4 0,-5-8 0,11 9 0,-11-10 0,10 5 0,-10-5 0,10 0 0,-9 0 0,9 0 0,-10 0 0,5 0 0,0 0 0,-5 0 0,13 4 0,-12-4 0,7 4 0,-9-4 0,0-1 0,0 5 0,0-3 0,-4 2 0,3-3 0,-4-1 0,5 0 0,0 1 0,1-1 0,-1 1 0,0 0 0,0-1 0,0 1 0,6 0 0,-5-1 0,5-3 0,-6 2 0,0-2 0,0-1 0,0 4 0,-5-5 0,4 6 0,-3-1 0,-1-4 0,-1 3 0,1-2 0,4 2 0,6 1 0,-5 0 0,3 0 0,-8-4 0,5 3 0,1-2 0,29 8 0,-13 1 0,16-4 0,-19 2 0,-13-8 0,5 5 0,-6-4 0,0 2 0,0-3 0,0 1 0,6 3 0,-5-8 0,0 7 0,-2-7 0,-3 7 0,-1-7 0,4 8 0,-3-8 0,-1 7 0,4-7 0,-4 7 0,6-7 0,-1 8 0,0-4 0,-5 4 0,4-4 0,-8 3 0,3-7 0,-4 7 0,-1-8 0,1 8 0,0-3 0,-1 0 0,1-1 0,0-1 0,-1-2 0,1 3 0,-5 0 0,0-3 0,-4 3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25T16:34:39.749"/>
    </inkml:context>
    <inkml:brush xml:id="br0">
      <inkml:brushProperty name="width" value="0.1" units="cm"/>
      <inkml:brushProperty name="height" value="0.1" units="cm"/>
      <inkml:brushProperty name="color" value="#66CC00"/>
    </inkml:brush>
  </inkml:definitions>
  <inkml:trace contextRef="#ctx0" brushRef="#br0">26 1 24575,'0'22'0,"0"9"0,0 15 0,0 17 0,0 0 0,0 15 0,0-21 0,0 10 0,0-19 0,0-7 0,0-10 0,0-12 0,-4 0 0,3 0 0,-3-5 0,4 0 0,0-6 0,-7-3 0,5 2 0,-5-3 0,7 4 0,0 0 0,0 1 0,3-5 0,12 0 0,0-4 0,15 0 0,-4 0 0,6 0 0,5 0 0,-4 0 0,5 0 0,-6 0 0,-6 0 0,4 0 0,-10 0 0,0 0 0,-2 0 0,-8 0 0,3 0 0,-4 0 0,-1-4 0,-3 0 0,-1-4 0,-1 3 0,-2 2 0,3 3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25T16:34:41.697"/>
    </inkml:context>
    <inkml:brush xml:id="br0">
      <inkml:brushProperty name="width" value="0.1" units="cm"/>
      <inkml:brushProperty name="height" value="0.1" units="cm"/>
      <inkml:brushProperty name="color" value="#66CC00"/>
    </inkml:brush>
  </inkml:definitions>
  <inkml:trace contextRef="#ctx0" brushRef="#br0">0 0 24575,'0'34'0,"0"1"0,0 5 0,0 4 0,0-11 0,0-1 0,0 4 0,0-8 0,0 9 0,0-5 0,0-6 0,0-2 0,0 1 0,0-5 0,0 5 0,0-6 0,0 0 0,0 0 0,0 0 0,0-4 0,0 3 0,0-9 0,0 5 0,0-1 0,0-3 0,0 3 0,0 0 0,0-3 0,0 8 0,0-8 0,0 8 0,0-4 0,0 5 0,0 0 0,5 0 0,-4 1 0,3-1 0,0-5 0,-3 4 0,2-3 0,-3-1 0,5 4 0,-4-8 0,3 8 0,-4-9 0,0 5 0,0-6 0,0 1 0,0 0 0,0-1 0,0 1 0,0-1 0,0 1 0,4-1 0,-3 1 0,3 0 0,-4-1 0,0 1 0,0-1 0,3-3 0,-2 3 0,7-7 0,-3 3 0,4-4 0,-1 3 0,1-2 0,-1 3 0,1 0 0,-1 1 0,-3 3 0,3-3 0,-7 3 0,2-4 0,-3 5 0,0-1 0,4-3 0,-3 2 0,3-2 0,-4 3 0,4 1 0,-3-1 0,3 0 0,-1-3 0,-2 2 0,3-6 0,-4 3 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25T16:35:01.885"/>
    </inkml:context>
    <inkml:brush xml:id="br0">
      <inkml:brushProperty name="width" value="0.1" units="cm"/>
      <inkml:brushProperty name="height" value="0.1" units="cm"/>
      <inkml:brushProperty name="color" value="#33CCFF"/>
    </inkml:brush>
  </inkml:definitions>
  <inkml:trace contextRef="#ctx0" brushRef="#br0">1 1930 24575,'49'0'0,"19"0"0,24 0-2215,-44 0 0,6 0 2215,10 0 0,9 0 0,-1 0-1444,23 0 1,4 0 1443,-27 0 0,4 0 0,2 0 0,-2 0-505,17 0 0,-3 0 0,3 0 505,-17 0 0,3 0 0,-2 0 0,-3 0 0,3-1 0,-3 1 0,4 1 0,-4 0 0,5 2 0,-1 0 0,-4-1 0,4-1 0,-4-1 0,3 2 0,-3 2 0,3 1 0,1 1 0,-1-2 0,21-3 0,-1-2 0,-2 3 0,-6 3 0,-2 2 0,-1-2-627,0-1 0,-1 0 0,-1-1 627,-7 0 0,-2 1 0,-1-1 7,-5 1 0,-2-1 1,-1-1-8,27-2 0,-3 0 0,-10 0 0,-4 0 0,-3 0 0,-1 0 769,-5 0 0,0 0-769,-1 0 0,-1 0 0,-4 0 0,-1 0 0,-4-1 0,-1 2 2622,37 4-2622,-40-4 0,1 0 0,-1 1 0,1 1 0,4-3 0,0 0 0,3 0 0,0 0 0,39 0 0,0 6 0,1-4 0,-1 4 955,-44-5 0,-1-2-955,-3 1 0,0 0 0,4 0 0,-1 0 1844,29 0-1844,12 0 0,-21 0 0,23 0 0,-15 0 0,6 6 0,-8-4 0,-1 4 0,19-6 0,-14 5 290,-30-4 1,-1 0-291,38 5 0,8-6 0,0 6 0,0-4 0,-44 1 0,-1 0 227,-4-3 0,2 0-227,33 0 0,2 0 0,-25 0 0,1 0-282,29 0 0,1 0 282,-25 0 0,-2 0 0,6 0 0,0 0 0,0 0 0,0 0 0,1 0 0,-1 0 0,0 0 0,1 0 0,-1 0 0,0 0 0,0 0 0,1 0 0,-1-3 0,0-1 0,1 0 0,-1-1 0,0-3 0,0 0 0,-4 0 0,-2 0 0,2 0 0,-4 1-277,31-7 277,-38 7 0,0-1 0,28-12 0,-21 8 0,1 0 0,15-9 0,-13 2 0,-1 1 0,15-5 0,-22 5 0,1-1 0,-10 1 0,0 1 0,-1 2 0,1 0 0,-1-5 0,1-1 0,13 1 0,1-1 0,-6-4 0,-1-1-166,10-3 1,-2 0 165,-9 4 0,-2-2 0,-5-2 0,-2 1-119,42-15 119,-22 3 0,17 1 428,-39 14 0,-1 0-428,35-13 0,-21 5 0,-1 1 0,13-3 0,-17 6 0,3 0 0,-10 7 0,0 0 0,6-7 0,1 0 0,-3 7 0,0-1 0,6-5 0,0-2-256,-4 4 0,1-1 256,7-3 0,-1 0 0,29-15 0,-40 21 0,0 1 0,35-19 0,0-1 0,-39 19 0,3-1 0,11-3 0,-1-1 0,23-14 0,-13 10 0,-3 0 731,-9 0-731,-8 10 0,-1-1 0,6-13 0,18-3 0,2 1 0,-8 3 0,5 9 0,1-4 0,-6 12 0,13-6 0,-13 11 126,5 1-126,-7 2 575,8 9-575,-7-3 0,32 5 0,-34 0 0,-5 0 0,-1 0 0,-1 0 0,40 0 0,-37 0 1056,12 0-1056,-7 5 201,0-3-201,-1 9 0,-6-5 0,5 6 0,-13 5 0,13-4 0,-5 10 0,6-4 0,1 6 0,-7-2 0,4-4 0,-11 3 0,5-4 0,-8 5 0,1 0 0,-1 0 0,1-1 0,0 1 0,1 6 0,-1-4 0,3 10 0,4-10 0,-2 11 0,9-10 0,-4 10 0,22-2 0,-19-3 0,-12-11 0,-1 0 0,6 5 0,-4-1 0,0 1 0,5 2 0,-1 0 0,1 2-463,19 13 463,-22-13 0,1 0-438,-4 1 0,0-1 438,1 0 0,1 1 0,4 0 0,0 0 0,0 0 0,0 1 0,1-1 0,-2 0 0,28 20 0,-18-11 0,-3-2 0,0 1 0,-4-1 0,1-1 0,12 6-444,8 13 444,-9-7 0,-2 3 0,-14-12 0,22 20 0,-28-26 0,-1 1 0,0-1 0,-3 0 0,37 21 0,-26-11 0,-4-11 0,4 0 0,21 19 0,-22-16 0,-1-1 0,13 5 0,8 6 0,-7-8 0,-2-5 0,-2 4 432,-12-12-432,4 5 875,-6-6-875,-7-1 476,5-4-476,-16-3 0,8-5 0,-15 0 0,3 0 0,-5-1 0,-4 1 0,3-5 0,-8-1 0,3-4 0,-8 3 0,-1 2 0,-4 3 0,0-3 0,0-2 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25T16:35:08.208"/>
    </inkml:context>
    <inkml:brush xml:id="br0">
      <inkml:brushProperty name="width" value="0.1" units="cm"/>
      <inkml:brushProperty name="height" value="0.1" units="cm"/>
      <inkml:brushProperty name="color" value="#33CCFF"/>
    </inkml:brush>
  </inkml:definitions>
  <inkml:trace contextRef="#ctx0" brushRef="#br0">981 80 24575,'-27'0'0,"-1"0"0,-3 0 0,-22 0 0,3 0 0,-28 0 0,22 0 0,-12 0 0,13 0 0,1 0 0,1 0 0,0 0 0,12 9 0,-10-1 0,12 12 0,-1-3 0,3 5 0,4 5 0,7-6 0,-1 11 0,8-12 0,-2 10 0,6-9 0,0 9 0,10-10 0,0 5 0,5-1 0,0-3 0,0-1 0,0-2 0,4-4 0,11 6 0,13-4 0,19 6 0,0-5 0,13 8 0,-6-1 0,8 0 0,8 2 0,-7 4 0,7-3 0,-25-4 0,-1 1 0,19 10 0,17 7 0,-31-5 0,-8-7 0,-6 6 0,-7 4 0,-12-6 0,0 4 0,-5-5 0,-5-1 0,-2 1 0,-4-6 0,0 4 0,-14-9 0,-3 4 0,-23 4 0,7-7 0,-13 7 0,7-12 0,0 4 0,-5-9 0,2 8 0,8-13 0,1 2 0,13-9 0,6 0 0,-4 0 0,-2 0 0,0 0 0,-5 0 0,10-8 0,-3 1 0,8-11 0,0-2 0,6-6 0,4-6 0,0 1 0,0-7 0,0-1 0,0-14 0,5 6 0,2-13 0,17-3 0,-4 7 0,17-12 0,-7 13 0,16-17 0,-13 15 0,11-13 0,-2-12 0,-9 20 0,7-18 0,-18 41 0,-4 1 0,-4 12 0,-4 1 0,-1 11 0,0 1 0,-4 4 0,-1 1 0,0 3 0,-3-2 0,3 2 0,-1 1 0,-2-4 0,3 3 0,0-3 0,-3-1 0,7-4 0,-3-2 0,5-4 0,-1 5 0,1-4 0,-2 8 0,1-3 0,-4 4 0,3 1 0,-7-1 0,3 4 0,-4 2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8T21:12:35.297"/>
    </inkml:context>
    <inkml:brush xml:id="br0">
      <inkml:brushProperty name="width" value="0.05" units="cm"/>
      <inkml:brushProperty name="height" value="0.05" units="cm"/>
      <inkml:brushProperty name="color" value="#E71224"/>
    </inkml:brush>
  </inkml:definitions>
  <inkml:trace contextRef="#ctx0" brushRef="#br0">0 0 24575,'0'0'0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25T16:29:55.728"/>
    </inkml:context>
    <inkml:brush xml:id="br0">
      <inkml:brushProperty name="width" value="0.1" units="cm"/>
      <inkml:brushProperty name="height" value="0.1" units="cm"/>
      <inkml:brushProperty name="color" value="#AE198D"/>
      <inkml:brushProperty name="inkEffects" value="galaxy"/>
      <inkml:brushProperty name="anchorX" value="0"/>
      <inkml:brushProperty name="anchorY" value="0"/>
      <inkml:brushProperty name="scaleFactor" value="0.5"/>
    </inkml:brush>
  </inkml:definitions>
  <inkml:trace contextRef="#ctx0" brushRef="#br0">17354 487 24575,'-90'0'0,"-1"0"0,1 0 0,16 0 0,2 0 0,-9 0 0,-1 0 0,-11 0 0,-3 0 0,-1 0 0,6 0-2458,-3 0 0,3 0 1,1 0-1,-2 0 2377,14 0 1,1 0 0,-1 0 0,-3 0 0,-5 0-306,5 0 0,-4 0 1,-3 1-1,-2-1 1,-1 0-1,0 0 1,1-1 385,-1 0 0,-1-1 0,0 0 0,0 0 0,0 0 0,-2-1 0,1 1-153,-3-1 0,1-1 0,0 1 0,-2-1 1,-1 0-1,-5 0 0,-4 1 153,17-1 0,-5 1 0,-4 0 0,-2 1 0,-2-2 0,-1 1 0,1 0 0,1-1 0,2 0 0,4 0 0,4-1-269,-7-1 1,5 0 0,2-1 0,3-1-1,0 1 1,-1-1 0,-2 2 0,-4 0 268,7 1 0,-2 1 0,-1 1 0,-1 0 0,-2 0 0,0 0 0,0 0 0,0-1 0,0 0 0,0 0-24,-3-2 0,-3 0 1,-2-1-1,-1 0 0,1 0 1,2 0-1,3 0 1,4 0-1,4 1 0,7 1 24,-18-2 0,12 2 0,5 0 0,-5 0 0,-10-2 0,10 1 0,-10-1 0,-6 0 0,-3-1 0,-2 0 0,3 0 0,6 1 0,7 1 0,12 1 0,-11 0 0,14 1 0,3 1 0,-9-1 0,3-2 0,-6-1 0,-3 0 0,-1 0 0,4 1 0,6 2 0,-7 2 0,7 2 0,0 1 0,-6-3 26,-7-2 1,-7-3 0,-2 0 0,2 1 0,6 1-27,3 3 0,5 1 0,1 1 0,-2-2 217,-9-2 1,-3-1-1,3 0 1,8 1-218,10 1 0,6 0 0,1 1 539,2 1 0,1 1 0,1-1-539,-25-3 0,3 0 0,-1 3 0,2 2 0,5 0 0,0-2 0,-6-7 0,0 0 0,-2 6 0,0 0 0,1-6 0,-1 0 0,0 7 0,4 2 0,31-1 0,0 0 0,-35 0 0,4 0 0,15 0 0,-23 0 0,-2 0 2812,6 0-2812,18 0 0,-2 0 0,21 0 0,1 0 0,-10 0 0,-1 0 0,-1 0 0,-1 0 0,-4 0 0,0 0 0,14 0 0,0 0 0,-6 0 0,1 0 0,-30 0 0,34 0 0,0 0 0,-34 0 0,24 0 0,0 0 0,15 0 0,-1 0 0,-15 0 0,-2 0 0,11 0 0,1 0 0,-6 0 0,0 0 0,-2 0 0,2 0 0,12 2 0,0 2 0,-7-1 0,-3 2 0,0 1 0,0 3 0,0 2 0,-1 0 0,-8-3 0,1 1 0,12 5 0,2 1 0,2-4 0,0 1 0,0 6 0,1 0 0,-38 5 0,34 2 0,3-1 0,-1-2 2045,5 1 0,1 3-2045,1 4 3272,-14 8-3272,9 4 2287,5-3-2287,7 9 1036,0-5-1036,13-1 266,1 3-266,12 2 0,1 0 0,3 13 0,1-5 0,6 23 0,0-12 0,6 12 0,0-8 0,0 2 0,0 7 0,0-7 0,0-3 0,12 1 0,8 2-409,22 10 409,6-8 0,-19-32 0,4-1-442,6-4 0,1-1 442,0 7 0,3 0-820,15 2 1,2-1 819,-8 6 0,1 2 0,15 6 0,0-1 0,-16-9 0,-1-1 0,5 6 0,0-1 0,-1-7 0,-2-3 0,-11-4 0,1-1-433,9 3 0,1-4 433,-7-6 0,1-3 0,4 0 0,3-2 0,16 3 0,3-1-691,-6-3 1,3-1 690,18 3 0,3 0 0,-11-1 0,2 0-479,-19-7 1,2 1 0,1-2 478,-1-2 0,1 0 0,1 0 0,3 3 0,1 0 0,1-1 0,3-2 0,1-2 0,0-1 0,-5 1 0,0-1 0,0 0 0,0 0 0,-1 0 0,-1-1 0,28 3 0,3 0-598,-12-1 0,4 1 1,-1-1 597,-11-2 0,-1-2 0,4 1 0,-5-2 0,4 0 0,0 0 0,-6-1 0,1 0 0,-6-1 0,4 0 0,15 1 0,5 0 0,-3-1 0,-14 1 0,-2-1 0,6 0 0,7 0 0,7 0 0,1 0 0,-3-1-557,-10 1 1,-3-1 0,0 0-1,0 1 557,2-1 0,-1 0 0,0 1 0,-2-1 0,20 2 0,-2 0 0,-4 0-294,-14-1 0,-2 1 0,1-1 294,10 1 0,2 0 0,5-1 0,-6 0 0,5 0 0,0 0 0,-3-1-421,8 0 0,-4-2 0,5 1 421,-5-1 0,7 0 0,-3 0 0,-8-1 0,-12-2 0,-7 0 0,4 0-96,17 0 0,3 0 0,1 0 96,-1 0 0,-1 0 0,4 0 0,-18 0 0,2 0 0,1 0 0,2 0 0,12 0 0,3 0 0,-1 0 0,-6 0 0,0 0 0,-5 0 0,2 0 0,-12 0 0,2 0 0,1 0 0,-4 0 0,6 0 0,-3 0 0,7 0 0,-11-2 0,7 0 0,3 0 0,-3-1 0,-6 0-200,11 0 0,-6 0 0,9-1 200,-15 1 0,10-1 0,4 0 0,-1 0 0,-7-1 0,-11-1 0,24-6 0,-2 0-65,-22 7 0,10 0 0,4 1 0,-4 0 0,-10-3 65,28-10 0,-5 1 232,-13 8 1,3 1 0,-1 0-233,-8-2 0,-2 0 0,0 0 0,0-1 0,1 1 0,-1 1 339,-3 0 1,-1 2 0,-1-1-340,28-2 0,2-1 0,-16 1 0,3 0 0,-7 0 0,3 0 0,0 0 0,-3 0 0,6-2 0,-7 0 0,4-5 0,-2 1 0,-15 7 0,4 2 0,4-1 0,1-2 0,5-1 0,0-1 0,-6 2 0,-4 1 0,-5 2 0,3-1 0,17-3 0,4 0 0,-9 0 0,-8 2 0,-4 0 1064,0 1 1,3-1-1065,25-5 0,3 0 0,-16 4 0,-2-1 0,5-6 0,-1 0 0,-13 3 0,-2 1 1021,-9 1 1,1-2-1022,8-5 0,2-1 0,8 1 0,-2-1 0,-12-4 0,-1-1 0,13-1 0,-2 0 0,-18-1 0,-5 1 1928,35-12-1928,-29 5 0,-2-1 0,7-10 0,-17 12 0,0-3 0,21-27 0,8-2 0,-40 27 0,0 1 2040,25-20-2040,4-4 0,-20 16 0,17-2 1864,-17-3-1864,9 9 1299,-11-9-1299,7 10 971,-1-10-971,-5 4 0,-2-5 0,-5 0 0,6 0 0,-12 7 0,9-10 0,-1-5 0,-6 1 0,5-5 0,-16 22 0,0 1 0,-1 6 0,-5 1 0,4 0 0,-8-1 0,3 1 0,-5 5 0,0-4 0,-4 9 0,-2-9 0,-4 10 0,0-5 0,0 6 0,0 0 0,0 0 0,-8 4 0,-3-3 0,-8 7 0,-6-8 0,-1 4 0,-5-6 0,-7-1 0,-21-10 0,1 6 0,-9-7 0,14 9 0,7 1 0,1 0 0,-8 0 0,-2-1 0,1 0 0,-14-1 0,11 1 0,-12 4 0,14-3 0,-5 10 0,6-10 0,-8 9 0,-8-4 0,7 6 0,-33-9 0,35 7 0,4 3 0,1 1 0,2-2 0,-32-7 0,23 5 0,-21-14 0,17 8 0,0-3 0,29 7 0,12 6 0,2 0 0,4 0 0,1 5 0,5-3 0,-4 7 0,8-3 0,-3 4 0,5 0 0,-1 0 0,5 3 0,0-2 0,4 3 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25T16:34:31.706"/>
    </inkml:context>
    <inkml:brush xml:id="br0">
      <inkml:brushProperty name="width" value="0.1" units="cm"/>
      <inkml:brushProperty name="height" value="0.1" units="cm"/>
      <inkml:brushProperty name="color" value="#66CC00"/>
    </inkml:brush>
  </inkml:definitions>
  <inkml:trace contextRef="#ctx0" brushRef="#br0">0 2104 24575,'42'0'0,"16"0"0,15 0 0,26 0-1864,-40 0 0,4 0 1864,14 0 0,3 0 0,0 0 0,1 0 0,4 0 0,1 0 0,-5 1 0,5-2 229,-2-4 0,6-2 0,2-3-229,1-1 0,2-3 0,-1 1 0,-3-1 0,-1 1 0,-4-3 0,-11-1 0,-3-2 0,-6 3 0,-5 4 0,-4 1-323,3-5 1,1 0 322,6 1 0,0-1 0,-1 0 0,0 0 0,0-4 0,-1 2-423,-8 6 0,0 0 423,9-3 0,-2 1 1449,21-1-1449,11-12 0,-16 13-190,-25-4 0,1 1 190,39-1 0,-44 5 0,-1-2 0,46-13 982,-28 12-982,-20 0 0,0-1 0,24 3 0,16-12 0,-37 11 0,-2 1 0,29-9 0,16-10 0,-20 12 0,-25 4 0,2-1 0,42-17 0,-45 17 0,2-1 0,5-3 0,-1 1 0,32-8 0,-22 2 0,-1 1 0,30-5 0,-43 7 0,1 0 0,-3 9 0,1 0 0,1-5 0,0-1 0,1 6 0,0 0 0,3-6 0,1 0 0,0 8 0,-1 2 0,-2-6 0,-2 1 0,35 1 0,-21 0 0,-3 1 0,-2 0 0,2 3 0,3-1 0,31-9 0,-43 13 0,1 0 0,7-6 0,-1-1 0,-9 7 0,-1 1 0,6-3 0,-1-1 0,-3 0 0,0 1 0,8 2 0,1 0 0,-5-6 0,1 0 53,10 5 1,0 1-54,-9-3 0,0 0 0,9 0 0,-3 0 0,22-4 0,-16 3 0,-2 1 0,7-1 0,-2 1 0,3-2 0,12-8 0,-28 9 0,2 0 0,-11 2 0,-1-1 0,6 0 0,-1 1 0,24-5 0,-10 0 0,-2 0 0,-6 2 0,12 1 0,1 0 0,-10-6-91,-10 11 0,1-2 91,17-15 0,1 7 0,0-1 0,9-5 0,-12 6 0,2 1 0,22-5 0,-6 0 0,-30 9 0,3 0 0,18-4 0,-1 1 0,-23 6 0,-1 1-104,28-5 1,0 1 103,-24 8 0,-4 0 0,-1-2 0,1 0 0,6 5 0,1 0 0,-5-2 0,-1 0 0,2 3 0,0 0 0,4 0 0,1 0 0,-2 0 0,3 0 0,12-1 0,0 2 0,-10 2 0,0 1 0,17-1 0,-3 2 0,19 9 0,-29-6 0,0 0 0,19 12 0,-27-9 0,0 1 0,15 9 0,-12-3 0,-1 0 46,-3-2-46,3 3 0,1-1 0,4-4 0,-19-1 0,1 1 0,25 6 0,12 1 0,-22-3 833,-2-6-833,-9 0 443,-13 4-443,4-4 1052,-11 3-1052,11 2 389,-11-6-389,4 10 0,-5-5 0,-1 5 0,1 0 0,-1 0 0,10 14 0,-12-6 0,5 7 0,-13-6 0,-6-4 0,4 0 0,-7 4 0,7-4 0,-8 0 0,9 4 0,-9-4 0,9 5 0,-5-5 0,1 4 0,3-4 0,-2 5 0,-1 1 0,3-6 0,-3 4 0,-1-4 0,6 12 0,-4-5 0,4 4 0,-1-11 0,1 4 0,-1-9 0,9 17 0,-8-15 0,8 10 0,-5-13 0,-3-1 0,3 1 0,-5-5 0,6 4 0,-5-8 0,11 9 0,-11-10 0,10 5 0,-10-5 0,10 0 0,-9 0 0,9 0 0,-10 0 0,5 0 0,0 0 0,-5 0 0,13 4 0,-12-4 0,7 4 0,-9-4 0,0-1 0,0 5 0,0-3 0,-4 2 0,3-3 0,-4-1 0,5 0 0,0 1 0,1-1 0,-1 1 0,0 0 0,0-1 0,0 1 0,6 0 0,-5-1 0,5-3 0,-6 2 0,0-2 0,0-1 0,0 4 0,-5-5 0,4 6 0,-3-1 0,-1-4 0,-1 3 0,1-2 0,4 2 0,6 1 0,-5 0 0,3 0 0,-8-4 0,5 3 0,1-2 0,29 8 0,-13 1 0,16-4 0,-19 2 0,-13-8 0,5 5 0,-6-4 0,0 2 0,0-3 0,0 1 0,6 3 0,-5-8 0,0 7 0,-2-7 0,-3 7 0,-1-7 0,4 8 0,-3-8 0,-1 7 0,4-7 0,-4 7 0,6-7 0,-1 8 0,0-4 0,-5 4 0,4-4 0,-8 3 0,3-7 0,-4 7 0,-1-8 0,1 8 0,0-3 0,-1 0 0,1-1 0,0-1 0,-1-2 0,1 3 0,-5 0 0,0-3 0,-4 3 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25T16:34:39.749"/>
    </inkml:context>
    <inkml:brush xml:id="br0">
      <inkml:brushProperty name="width" value="0.1" units="cm"/>
      <inkml:brushProperty name="height" value="0.1" units="cm"/>
      <inkml:brushProperty name="color" value="#66CC00"/>
    </inkml:brush>
  </inkml:definitions>
  <inkml:trace contextRef="#ctx0" brushRef="#br0">26 1 24575,'0'22'0,"0"9"0,0 15 0,0 17 0,0 0 0,0 15 0,0-21 0,0 10 0,0-19 0,0-7 0,0-10 0,0-12 0,-4 0 0,3 0 0,-3-5 0,4 0 0,0-6 0,-7-3 0,5 2 0,-5-3 0,7 4 0,0 0 0,0 1 0,3-5 0,12 0 0,0-4 0,15 0 0,-4 0 0,6 0 0,5 0 0,-4 0 0,5 0 0,-6 0 0,-6 0 0,4 0 0,-10 0 0,0 0 0,-2 0 0,-8 0 0,3 0 0,-4 0 0,-1-4 0,-3 0 0,-1-4 0,-1 3 0,-2 2 0,3 3 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25T16:34:41.697"/>
    </inkml:context>
    <inkml:brush xml:id="br0">
      <inkml:brushProperty name="width" value="0.1" units="cm"/>
      <inkml:brushProperty name="height" value="0.1" units="cm"/>
      <inkml:brushProperty name="color" value="#66CC00"/>
    </inkml:brush>
  </inkml:definitions>
  <inkml:trace contextRef="#ctx0" brushRef="#br0">0 0 24575,'0'34'0,"0"1"0,0 5 0,0 4 0,0-11 0,0-1 0,0 4 0,0-8 0,0 9 0,0-5 0,0-6 0,0-2 0,0 1 0,0-5 0,0 5 0,0-6 0,0 0 0,0 0 0,0 0 0,0-4 0,0 3 0,0-9 0,0 5 0,0-1 0,0-3 0,0 3 0,0 0 0,0-3 0,0 8 0,0-8 0,0 8 0,0-4 0,0 5 0,0 0 0,5 0 0,-4 1 0,3-1 0,0-5 0,-3 4 0,2-3 0,-3-1 0,5 4 0,-4-8 0,3 8 0,-4-9 0,0 5 0,0-6 0,0 1 0,0 0 0,0-1 0,0 1 0,0-1 0,0 1 0,4-1 0,-3 1 0,3 0 0,-4-1 0,0 1 0,0-1 0,3-3 0,-2 3 0,7-7 0,-3 3 0,4-4 0,-1 3 0,1-2 0,-1 3 0,1 0 0,-1 1 0,-3 3 0,3-3 0,-7 3 0,2-4 0,-3 5 0,0-1 0,4-3 0,-3 2 0,3-2 0,-4 3 0,4 1 0,-3-1 0,3 0 0,-1-3 0,-2 2 0,3-6 0,-4 3 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25T16:35:01.885"/>
    </inkml:context>
    <inkml:brush xml:id="br0">
      <inkml:brushProperty name="width" value="0.1" units="cm"/>
      <inkml:brushProperty name="height" value="0.1" units="cm"/>
      <inkml:brushProperty name="color" value="#33CCFF"/>
    </inkml:brush>
  </inkml:definitions>
  <inkml:trace contextRef="#ctx0" brushRef="#br0">1 1930 24575,'49'0'0,"19"0"0,24 0-2215,-44 0 0,6 0 2215,10 0 0,9 0 0,-1 0-1444,23 0 1,4 0 1443,-27 0 0,4 0 0,2 0 0,-2 0-505,17 0 0,-3 0 0,3 0 505,-17 0 0,3 0 0,-2 0 0,-3 0 0,3-1 0,-3 1 0,4 1 0,-4 0 0,5 2 0,-1 0 0,-4-1 0,4-1 0,-4-1 0,3 2 0,-3 2 0,3 1 0,1 1 0,-1-2 0,21-3 0,-1-2 0,-2 3 0,-6 3 0,-2 2 0,-1-2-627,0-1 0,-1 0 0,-1-1 627,-7 0 0,-2 1 0,-1-1 7,-5 1 0,-2-1 1,-1-1-8,27-2 0,-3 0 0,-10 0 0,-4 0 0,-3 0 0,-1 0 769,-5 0 0,0 0-769,-1 0 0,-1 0 0,-4 0 0,-1 0 0,-4-1 0,-1 2 2622,37 4-2622,-40-4 0,1 0 0,-1 1 0,1 1 0,4-3 0,0 0 0,3 0 0,0 0 0,39 0 0,0 6 0,1-4 0,-1 4 955,-44-5 0,-1-2-955,-3 1 0,0 0 0,4 0 0,-1 0 1844,29 0-1844,12 0 0,-21 0 0,23 0 0,-15 0 0,6 6 0,-8-4 0,-1 4 0,19-6 0,-14 5 290,-30-4 1,-1 0-291,38 5 0,8-6 0,0 6 0,0-4 0,-44 1 0,-1 0 227,-4-3 0,2 0-227,33 0 0,2 0 0,-25 0 0,1 0-282,29 0 0,1 0 282,-25 0 0,-2 0 0,6 0 0,0 0 0,0 0 0,0 0 0,1 0 0,-1 0 0,0 0 0,1 0 0,-1 0 0,0 0 0,0 0 0,1 0 0,-1-3 0,0-1 0,1 0 0,-1-1 0,0-3 0,0 0 0,-4 0 0,-2 0 0,2 0 0,-4 1-277,31-7 277,-38 7 0,0-1 0,28-12 0,-21 8 0,1 0 0,15-9 0,-13 2 0,-1 1 0,15-5 0,-22 5 0,1-1 0,-10 1 0,0 1 0,-1 2 0,1 0 0,-1-5 0,1-1 0,13 1 0,1-1 0,-6-4 0,-1-1-166,10-3 1,-2 0 165,-9 4 0,-2-2 0,-5-2 0,-2 1-119,42-15 119,-22 3 0,17 1 428,-39 14 0,-1 0-428,35-13 0,-21 5 0,-1 1 0,13-3 0,-17 6 0,3 0 0,-10 7 0,0 0 0,6-7 0,1 0 0,-3 7 0,0-1 0,6-5 0,0-2-256,-4 4 0,1-1 256,7-3 0,-1 0 0,29-15 0,-40 21 0,0 1 0,35-19 0,0-1 0,-39 19 0,3-1 0,11-3 0,-1-1 0,23-14 0,-13 10 0,-3 0 731,-9 0-731,-8 10 0,-1-1 0,6-13 0,18-3 0,2 1 0,-8 3 0,5 9 0,1-4 0,-6 12 0,13-6 0,-13 11 126,5 1-126,-7 2 575,8 9-575,-7-3 0,32 5 0,-34 0 0,-5 0 0,-1 0 0,-1 0 0,40 0 0,-37 0 1056,12 0-1056,-7 5 201,0-3-201,-1 9 0,-6-5 0,5 6 0,-13 5 0,13-4 0,-5 10 0,6-4 0,1 6 0,-7-2 0,4-4 0,-11 3 0,5-4 0,-8 5 0,1 0 0,-1 0 0,1-1 0,0 1 0,1 6 0,-1-4 0,3 10 0,4-10 0,-2 11 0,9-10 0,-4 10 0,22-2 0,-19-3 0,-12-11 0,-1 0 0,6 5 0,-4-1 0,0 1 0,5 2 0,-1 0 0,1 2-463,19 13 463,-22-13 0,1 0-438,-4 1 0,0-1 438,1 0 0,1 1 0,4 0 0,0 0 0,0 0 0,0 1 0,1-1 0,-2 0 0,28 20 0,-18-11 0,-3-2 0,0 1 0,-4-1 0,1-1 0,12 6-444,8 13 444,-9-7 0,-2 3 0,-14-12 0,22 20 0,-28-26 0,-1 1 0,0-1 0,-3 0 0,37 21 0,-26-11 0,-4-11 0,4 0 0,21 19 0,-22-16 0,-1-1 0,13 5 0,8 6 0,-7-8 0,-2-5 0,-2 4 432,-12-12-432,4 5 875,-6-6-875,-7-1 476,5-4-476,-16-3 0,8-5 0,-15 0 0,3 0 0,-5-1 0,-4 1 0,3-5 0,-8-1 0,3-4 0,-8 3 0,-1 2 0,-4 3 0,0-3 0,0-2 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25T16:35:08.208"/>
    </inkml:context>
    <inkml:brush xml:id="br0">
      <inkml:brushProperty name="width" value="0.1" units="cm"/>
      <inkml:brushProperty name="height" value="0.1" units="cm"/>
      <inkml:brushProperty name="color" value="#33CCFF"/>
    </inkml:brush>
  </inkml:definitions>
  <inkml:trace contextRef="#ctx0" brushRef="#br0">981 80 24575,'-27'0'0,"-1"0"0,-3 0 0,-22 0 0,3 0 0,-28 0 0,22 0 0,-12 0 0,13 0 0,1 0 0,1 0 0,0 0 0,12 9 0,-10-1 0,12 12 0,-1-3 0,3 5 0,4 5 0,7-6 0,-1 11 0,8-12 0,-2 10 0,6-9 0,0 9 0,10-10 0,0 5 0,5-1 0,0-3 0,0-1 0,0-2 0,4-4 0,11 6 0,13-4 0,19 6 0,0-5 0,13 8 0,-6-1 0,8 0 0,8 2 0,-7 4 0,7-3 0,-25-4 0,-1 1 0,19 10 0,17 7 0,-31-5 0,-8-7 0,-6 6 0,-7 4 0,-12-6 0,0 4 0,-5-5 0,-5-1 0,-2 1 0,-4-6 0,0 4 0,-14-9 0,-3 4 0,-23 4 0,7-7 0,-13 7 0,7-12 0,0 4 0,-5-9 0,2 8 0,8-13 0,1 2 0,13-9 0,6 0 0,-4 0 0,-2 0 0,0 0 0,-5 0 0,10-8 0,-3 1 0,8-11 0,0-2 0,6-6 0,4-6 0,0 1 0,0-7 0,0-1 0,0-14 0,5 6 0,2-13 0,17-3 0,-4 7 0,17-12 0,-7 13 0,16-17 0,-13 15 0,11-13 0,-2-12 0,-9 20 0,7-18 0,-18 41 0,-4 1 0,-4 12 0,-4 1 0,-1 11 0,0 1 0,-4 4 0,-1 1 0,0 3 0,-3-2 0,3 2 0,-1 1 0,-2-4 0,3 3 0,0-3 0,-3-1 0,7-4 0,-3-2 0,5-4 0,-1 5 0,1-4 0,-2 8 0,1-3 0,-4 4 0,3 1 0,-7-1 0,3 4 0,-4 2 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25T17:00:35.958"/>
    </inkml:context>
    <inkml:brush xml:id="br0">
      <inkml:brushProperty name="width" value="0.1" units="cm"/>
      <inkml:brushProperty name="height" value="0.1" units="cm"/>
      <inkml:brushProperty name="color" value="#33CCFF"/>
    </inkml:brush>
  </inkml:definitions>
  <inkml:trace contextRef="#ctx0" brushRef="#br0">1 1 24575,'0'52'0,"0"6"0,0 22 0,0 18-1258,0-5 1258,0-1 0,0 3 0,0-21 0,0 7 410,0-12-410,0-14 209,0-9-209,0-8 0,0-12 0,0-6 639,0-7-639,0-4 0,0-1 0,0-3 0,0-1 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25T17:00:37.303"/>
    </inkml:context>
    <inkml:brush xml:id="br0">
      <inkml:brushProperty name="width" value="0.1" units="cm"/>
      <inkml:brushProperty name="height" value="0.1" units="cm"/>
      <inkml:brushProperty name="color" value="#33CCFF"/>
    </inkml:brush>
  </inkml:definitions>
  <inkml:trace contextRef="#ctx0" brushRef="#br0">0 1 24575,'41'0'0,"3"0"0,11 0 0,22 0 0,-26 0 0,42 0 0,-41 0 0,18 0 0,-31 0 0,-1 0 0,-12 0 0,-6 0 0,-7 0 0,-9 0 0,0 0 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25T17:00:38.708"/>
    </inkml:context>
    <inkml:brush xml:id="br0">
      <inkml:brushProperty name="width" value="0.1" units="cm"/>
      <inkml:brushProperty name="height" value="0.1" units="cm"/>
      <inkml:brushProperty name="color" value="#33CCFF"/>
    </inkml:brush>
  </inkml:definitions>
  <inkml:trace contextRef="#ctx0" brushRef="#br0">0 0 24575,'31'0'0,"-3"0"0,-4 0 0,2 0 0,0 0 0,-6 0 0,-7 0 0,1 0 0,-5 0 0,4 0 0,-5 0 0,0 0 0,1 0 0,-1 0 0,1 0 0,-1 0 0,5 0 0,2 0 0,4 0 0,-5 0 0,4 0 0,-8 0 0,3 0 0,-4 0 0,-4 0 0,-1 0 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25T17:00:40.734"/>
    </inkml:context>
    <inkml:brush xml:id="br0">
      <inkml:brushProperty name="width" value="0.1" units="cm"/>
      <inkml:brushProperty name="height" value="0.1" units="cm"/>
      <inkml:brushProperty name="color" value="#33CCFF"/>
    </inkml:brush>
  </inkml:definitions>
  <inkml:trace contextRef="#ctx0" brushRef="#br0">398 0 24575,'-17'0'0,"4"0"0,-5 0 0,8 0 0,-8 0 0,4 0 0,-11 0 0,-1 0 0,0 0 0,6 0 0,2 0 0,4 0 0,0 4 0,0-3 0,6 3 0,-1 0 0,0 1 0,5 3 0,-9 1 0,11 0 0,-15-4 0,15 8 0,-11-3 0,8 9 0,-5 0 0,0 6 0,1-4 0,-2 9 0,2-10 0,-1 5 0,5-1 0,0-3 0,5 3 0,0 1 0,0 1 0,0 5 0,0-5 0,0 4 0,0-4 0,0 6 0,5-6 0,0 4 0,9-10 0,1 5 0,5-6 0,-1 0 0,0-4 0,0-1 0,0-5 0,0 1 0,6-5 0,-5-1 0,5-4 0,-6 0 0,0 0 0,0 0 0,-5 0 0,4 0 0,-8 0 0,4-4 0,-6 0 0,1-10 0,0 0 0,1-5 0,-1 0 0,1 0 0,0-1 0,-1 1 0,1 0 0,-1 0 0,-4-5 0,0 3 0,-5-3 0,0 4 0,0 1 0,0 0 0,0 0 0,0 0 0,0 5 0,0 0 0,0 1 0,0 3 0,0-3 0,0 0 0,0 3 0,0-8 0,0 3 0,0-4 0,0 0 0,0 5 0,0-4 0,0 8 0,0-3 0,0 4 0,0 1 0,0-1 0,0 25 0,0 0 0,0 22 0,5 0 0,6 1 0,2 14 0,16 9 0,-9-5 0,12 11 0,-9-14 0,2 8 0,-1-8 0,0-1 0,-2-7 0,0-7 0,-5-7 0,-3-12 0,-4-2 0,-2-8 0,1 3 0,0-4 0,-1-5 0,0 0 0,-3-4 0,-2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05T16:32:15.111"/>
    </inkml:context>
    <inkml:brush xml:id="br0">
      <inkml:brushProperty name="width" value="0.1" units="cm"/>
      <inkml:brushProperty name="height" value="0.1" units="cm"/>
      <inkml:brushProperty name="color" value="#AE198D"/>
      <inkml:brushProperty name="inkEffects" value="galaxy"/>
      <inkml:brushProperty name="anchorX" value="0"/>
      <inkml:brushProperty name="anchorY" value="0"/>
      <inkml:brushProperty name="scaleFactor" value="0.5"/>
    </inkml:brush>
  </inkml:definitions>
  <inkml:trace contextRef="#ctx0" brushRef="#br0">3727 450 24575,'-60'0'0,"-1"0"0,24 0 0,-2 0 0,-14 0 0,-6 0 0,3 0-2477,-7 0 0,2 0 2477,2 0 0,-3 0-1258,13 0 1,-2 0 0,-4 0 1257,3 0 0,-3 0 0,-1 0 0,-1 0 0,1-1 0,1 1 0,-2-1 0,-6 3 0,9 1 0,-6 2 0,-1 1 0,-2 0 0,1 0 0,2 0 0,6 0-605,-12 0 0,7 0 0,1 1 0,-5 2 605,5 0 0,-4 2 0,-2 1 0,1 0 0,3 2 0,8 0 0,-9 8 0,7 1 0,-1 0-551,5-7 1,-3 1-1,1-2 1,3 3 550,-9 11 0,3 2 0,0-4-61,2-6 1,0-2 0,3 2 60,9 2 0,4 1 0,-2 0 0,0-4 0,0-1 0,2 2 691,-5 11 0,3 2-691,-5-1 0,2 3 0,10 2 0,2 2 0,0-5 0,2 2 0,3 5 0,3 3 0,0 1 0,1 1 0,-2 5 0,2 3 0,2 2 0,0 1 0,3-1 0,0 0 1145,2 1 0,2 0-1145,2-1 0,2 1 0,1-1 0,1 1 0,2-5 0,1 1 0,-1 3 0,2 0 0,2-8 0,0 1 950,0 1 0,0 2-950,0 0 0,0-1 0,0-3 0,0 1 0,0 2 0,0 1 0,0-4 0,0-1 0,2 0 0,1 0 0,5 0 0,2 1 0,2 0 0,2-1 0,2-3 0,3-1 0,3-3 0,1 0 0,-3-4 0,1-1 0,11 3 0,1 0 0,-6-4 0,0 0 0,10 9 0,1 0 0,-5-4 0,1 0 0,8 4 0,0 2 0,-4-1 0,2-1 0,-10-14 0,3 0 0,0 3 0,8 9 0,2 3 0,-1-3 0,-6-9 0,0-2 0,0 1 76,6 7 0,1 1 0,-1-4-76,6 1 0,-1-4 0,-4-5 0,1-1-78,1 4 0,3-1 78,-4-4 0,1-2 0,4 1 0,2-2 0,-3-1 0,3-1 0,5-2 0,1 0 0,-3 0 0,-1 0-77,4-3 0,2 0 77,-19-3 0,2 0 0,0-1 0,2-2 0,2-1 0,1 1 0,1 2 0,1-1 0,1 0-311,2-2 1,1-3 0,-1 2 310,1-1 0,-2-1 0,2 1 0,-1-2 0,1 1 0,-1-3 0,1 0 0,-1 0 0,-1-1 0,-1 0 0,-1 1 0,0-2 0,-1 0 0,1-1 0,-2-1 158,17 1 0,-1 0-158,-1 2 0,0-4 0,1-8 0,-1-3 0,-4 2 0,-1-2 0,-15-1 0,-1-4 0,1 0 0,10-6 0,3-1 0,-2-1 0,-10 7 0,-2 1 0,2-3-171,9-6 1,2-3 0,-5 1 170,8 0 0,-5 0 0,1-7 0,0 0 0,-18 12 0,0-1 0,1 0 0,15-14 0,-3-1 0,-14 12 0,-2 0 0,1-1 0,1-3 0,-1 0 0,1 1 0,0 0 0,-1-1 0,1-1 0,1-3 0,0 0 0,0-1-173,2 2 0,0 1 0,-1-2 173,-3-3 0,0-1 0,0 0 0,6-1 0,0-2 0,-1 2 0,-6 1 0,-1 0 0,0-1 0,3-1 0,1-2 0,-5 4 0,0-3 0,-1 2 563,2-11 1,-1 1-564,-12 17 0,-3 0 0,5-21 0,-2-2 0,-6 14 0,-2 0 0,1-8 0,-4-2 0,-2 10 0,-3 0 0,1-5 0,-1-2 0,-1-7 0,-2-1 0,1 0 0,0-1 0,1 9 0,0-1 0,-3-1 0,-1 5 0,-1-1 0,-1 2 2,-1-1 1,0-1 0,-2 3-3,-7-15 0,-2 3 0,0 13 0,-1 1 354,-1 0 1,-2-1-355,1 3 0,-1-1 0,-3-3 0,0 0 0,-2 0 0,3 1 0,5 12 0,1-1 0,-10-18 0,0 0 0,-2 4 0,10 12 0,-4-6 0,1 4 0,0 6 0,-1 1 0,-4-7 0,-3-5 0,0 4 0,-3 2 0,-2 2 0,4 3 0,-3-4 0,1 5 0,-5-1 0,-1 2 0,-6-5 0,3 0 0,9 11 0,2 0 0,-18-11 0,1 2 0,-1-4 0,5 6 0,-1 0 0,18 11 0,-1 0 0,-14-8 0,1 1 800,12 8 1,0 0-801,-17-9 0,-1 2 0,-8 3 0,17 2 0,-2 1 0,5 7 0,0 2 0,-5-4 0,1 0 0,5 5 0,1 2 0,-10-2 0,2 0 0,8 1 0,1 1 330,-4 1 0,-1 0-330,1-3 0,1 1 0,3 3 0,1 0 0,-1-1 0,0 1 1809,-25-5-1809,1 4 0,12-2 0,-3 7 1675,9-7-1675,-4 7 0,-14-8 729,3 3-729,21 0 0,0 1 0,-30-5 0,5-1 0,-1 1 0,-3 4 0,15-2 0,-8 7 735,21-3-735,-2 4 75,9 0-75,5 0 0,-2 0 0,10 0 556,-6 0-556,7 0 0,-7 3 0,2 5 0,-2 5 0,3 1 0,-3 3 0,3-2 0,-4 1 0,5-4 0,0 2 0,-1-2 0,1 0 0,-1 3 0,2-4 0,-2 5 0,1-1 0,-6 6 0,0-4 0,-6 8 0,2-7 0,-1 4 0,-2 1 0,7-9 0,3 4 0,7-11 0,7 0 0,1-1 0,0-2 0,3 2 0,-4-2 0,8-1 0,2 0 0,21-12 0,-15 7 0,10-7 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25T17:00:42.454"/>
    </inkml:context>
    <inkml:brush xml:id="br0">
      <inkml:brushProperty name="width" value="0.1" units="cm"/>
      <inkml:brushProperty name="height" value="0.1" units="cm"/>
      <inkml:brushProperty name="color" value="#33CCFF"/>
    </inkml:brush>
  </inkml:definitions>
  <inkml:trace contextRef="#ctx0" brushRef="#br0">0 0 24575,'0'32'0,"0"-1"0,0 22 0,0 5 0,0 6 0,0 12 0,0-11 0,0 14 0,0-7 0,0-9 0,0-4 0,0-11 0,0-2 0,0-2 0,0-16 0,0 8 0,0-10 0,0 0 0,0-1 0,0-6 0,0-5 0,0 4 0,0-3 0,0-1 0,0-1 0,0 1 0,0-4 0,0 3 0,0-5 0,0 1 0,0 0 0,0-1 0,0 0 0,0 0 0,0-3 0,0-2 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25T17:00:43.481"/>
    </inkml:context>
    <inkml:brush xml:id="br0">
      <inkml:brushProperty name="width" value="0.1" units="cm"/>
      <inkml:brushProperty name="height" value="0.1" units="cm"/>
      <inkml:brushProperty name="color" value="#33CCFF"/>
    </inkml:brush>
  </inkml:definitions>
  <inkml:trace contextRef="#ctx0" brushRef="#br0">1 1 24575,'27'0'0,"7"0"0,5 0 0,7 0 0,-1 0 0,25 0 0,-25 0 0,47 0 0,-40 0 0,13 0 0,-20 0 0,-13 0 0,-11 0 0,2 0 0,-13 0 0,-1 0 0,-5 0 0</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25T17:00:50.497"/>
    </inkml:context>
    <inkml:brush xml:id="br0">
      <inkml:brushProperty name="width" value="0.1" units="cm"/>
      <inkml:brushProperty name="height" value="0.1" units="cm"/>
      <inkml:brushProperty name="color" value="#66CC00"/>
    </inkml:brush>
  </inkml:definitions>
  <inkml:trace contextRef="#ctx0" brushRef="#br0">9 0 24575,'0'33'0,"0"10"0,0 12 0,0-1 0,0-1 0,0 0 0,0-6 0,0-6 0,0 2 0,0 2 0,0-9 0,0 11 0,0-26 0,0 3 0,0-9 0,0 3 0,0-4 0,0 0 0,0 0 0,0-6 0,0 1 0,0 0 0,0-1 0,0 1 0,0-1 0,0 1 0,0-1 0,0 0 0,0 0 0,0 1 0,0-1 0,0 5 0,0-3 0,0 4 0,0-1 0,0-3 0,0 8 0,0-9 0,0 9 0,-4-8 0,3 3 0,-3-4 0,4 0 0,0-1 0,0 1 0,0-5 0,0 0 0</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25T17:00:52.404"/>
    </inkml:context>
    <inkml:brush xml:id="br0">
      <inkml:brushProperty name="width" value="0.1" units="cm"/>
      <inkml:brushProperty name="height" value="0.1" units="cm"/>
      <inkml:brushProperty name="color" value="#66CC00"/>
    </inkml:brush>
  </inkml:definitions>
  <inkml:trace contextRef="#ctx0" brushRef="#br0">82 1 24575,'24'0'0,"4"0"0,-8 0 0,10 0 0,-14 0 0,7 0 0,-8 0 0,3 0 0,-4 0 0,-1 0 0,-5 0 0,1 3 0,-1 2 0,1 8 0,0-3 0,-4 8 0,3-4 0,-7 6 0,4-1 0,-5 5 0,0-3 0,0 3 0,0-5 0,0 6 0,0-5 0,0 5 0,0-6 0,0-4 0,0 3 0,0-9 0,0 5 0,-4-6 0,-1 1 0,-4 0 0,1-1 0,-1 1 0,-4-4 0,-2 3 0,1-7 0,-4 3 0,4-4 0,-11 0 0,5 4 0,-5-3 0,6 3 0,0-4 0,0 0 0,-1 0 0,6 0 0,-4 0 0,8 0 0,-3 0 0,4 0 0,1 0 0,-1 0 0,5 0 0,0 0 0</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25T17:00:57.176"/>
    </inkml:context>
    <inkml:brush xml:id="br0">
      <inkml:brushProperty name="width" value="0.1" units="cm"/>
      <inkml:brushProperty name="height" value="0.1" units="cm"/>
      <inkml:brushProperty name="color" value="#66CC00"/>
    </inkml:brush>
  </inkml:definitions>
  <inkml:trace contextRef="#ctx0" brushRef="#br0">81 7 24575,'0'23'0,"0"1"0,0 2 0,0-2 0,0 1 0,0-4 0,0 3 0,0-5 0,0 0 0,0-4 0,0 3 0,0-9 0,0 5 0,0-6 0,0 1 0,0 0 0,0-1 0,0 1 0,0-1 0,0 0 0,0 5 0,4 1 0,1 1 0,1-2 0,1-4 0,-6-1 0,3 1 0,-4 0 0,0-1 0,-3-3 0,2-5 0,-3-5 0,0-8 0,-1 3 0,0-3 0,-3 0 0,7-2 0,-7 1 0,7-4 0,-7 3 0,2-4 0,1 0 0,1 0 0,0 0 0,3 0 0,-8 0 0,8 4 0,-3-3 0,4 9 0,0-5 0,-4 9 0,3-2 0,-3 2 0,4-3 0,0 0 0,0 0 0,0-1 0,0 1 0,0-1 0,-4 0 0,3 1 0,-3-1 0,1 1 0,2-1 0,-3 1 0,4-1 0,0 1 0,4 3 0,0 2 0,5 3 0,4 0 0,-3 0 0,8 0 0,-8 0 0,7 0 0,-7 0 0,4 0 0,-6 0 0,1 0 0,-1 0 0,1 0 0,-1 0 0,0 0 0,1 0 0,-1 0 0,1 0 0,-1 0 0,1 0 0,0 0 0,4 0 0,-3 0 0,3 0 0,-4 0 0,-1 4 0,1-3 0,0 6 0,-1-6 0,1 3 0,-1 0 0,1-3 0,-4 6 0,2-6 0,-2 7 0,3-4 0,-4 4 0,0-3 0,-4-2 0</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25T17:01:00.596"/>
    </inkml:context>
    <inkml:brush xml:id="br0">
      <inkml:brushProperty name="width" value="0.1" units="cm"/>
      <inkml:brushProperty name="height" value="0.1" units="cm"/>
      <inkml:brushProperty name="color" value="#66CC00"/>
    </inkml:brush>
  </inkml:definitions>
  <inkml:trace contextRef="#ctx0" brushRef="#br0">258 53 24575,'-4'9'0,"3"3"0,-3-8 0,1 4 0,2 1 0,-6-1 0,6 1 0,-7-1 0,7 0 0,-6 1 0,6-1 0,-3 1 0,0 0 0,3-1 0,-7 1 0,7-1 0,-6 1 0,6-1 0,-7 1 0,3-1 0,1 1 0,-4-5 0,4 4 0,-5-7 0,1 2 0,0-3 0,0 0 0,1 0 0,-1 0 0,-1 0 0,1 0 0,-1 0 0,1 0 0,0 0 0,-1 0 0,1 0 0,-1 0 0,1 0 0,0 0 0,0 0 0,4-3 0,0-2 0,4-3 0,-4 4 0,3-3 0,-6 6 0,6-7 0,-3 4 0,4-5 0,0 1 0,0 0 0,0 0 0,0 0 0,0-1 0,0 1 0,0-6 0,0 5 0,0-5 0,0 6 0,0-6 0,0 5 0,0-5 0,0 6 0,0-1 0,0 1 0,0-1 0,0 1 0,0 0 0,4 3 0,0-2 0,4 6 0,1-2 0,-1 3 0,0 0 0,0 0 0,0 0 0,0 0 0,1 0 0,-1 0 0,0 0 0,1 0 0,-1 0 0,1 0 0,0 4 0,-1 0 0,1 5 0,-1-5 0,1 4 0,-1-7 0,-3 7 0,2-7 0,-2 6 0,3-6 0,-3 7 0,-2-4 0,-3 1 0,0-2 0</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25T17:01:01.676"/>
    </inkml:context>
    <inkml:brush xml:id="br0">
      <inkml:brushProperty name="width" value="0.1" units="cm"/>
      <inkml:brushProperty name="height" value="0.1" units="cm"/>
      <inkml:brushProperty name="color" value="#66CC00"/>
    </inkml:brush>
  </inkml:definitions>
  <inkml:trace contextRef="#ctx0" brushRef="#br0">0 1 24575,'0'0'0</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25T17:01:03.957"/>
    </inkml:context>
    <inkml:brush xml:id="br0">
      <inkml:brushProperty name="width" value="0.1" units="cm"/>
      <inkml:brushProperty name="height" value="0.1" units="cm"/>
      <inkml:brushProperty name="color" value="#66CC00"/>
    </inkml:brush>
  </inkml:definitions>
  <inkml:trace contextRef="#ctx0" brushRef="#br0">367 28 24575,'-22'0'0,"3"0"0,-6 0 0,1 0 0,3-5 0,-4 4 0,6-3 0,5 4 0,-4-4 0,8 3 0,-8-4 0,8 5 0,-3 0 0,5 0 0,-6 0 0,5 0 0,-5 0 0,6 0 0,0-3 0,-1 2 0,1-3 0,-1 4 0,1 0 0,-1 0 0,1 0 0,0 0 0,3 0 0,2 0 0</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25T17:01:05.725"/>
    </inkml:context>
    <inkml:brush xml:id="br0">
      <inkml:brushProperty name="width" value="0.1" units="cm"/>
      <inkml:brushProperty name="height" value="0.1" units="cm"/>
      <inkml:brushProperty name="color" value="#66CC00"/>
    </inkml:brush>
  </inkml:definitions>
  <inkml:trace contextRef="#ctx0" brushRef="#br0">0 0 24575,'0'57'0,"0"1"0,0-3 0,0 5 0,0-6 0,0 16 0,0-6 0,0-2 0,0-2 0,0-19 0,0 17 0,0-28 0,0 20 0,0-23 0,0 11 0,0-7 0,0 1 0,0-1 0,0-5 0,0-6 0,0-2 0,5-4 0,-4 1 0,3 3 0,-4-8 0,0 3 0,4 0 0,-3-3 0,4 3 0,-5 4 0,0-6 0,0 11 0,0-12 0,0 8 0,0-4 0,0 0 0,0 4 0,0-3 0,0 3 0,4 1 0,-3-1 0,3-3 0,-4-2 0,0 0 0,4-3 0,-3 3 0,3-4 0,-4-1 0,0-3 0,0-1 0</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25T17:01:11.077"/>
    </inkml:context>
    <inkml:brush xml:id="br0">
      <inkml:brushProperty name="width" value="0.1" units="cm"/>
      <inkml:brushProperty name="height" value="0.1" units="cm"/>
      <inkml:brushProperty name="color" value="#66CC00"/>
    </inkml:brush>
  </inkml:definitions>
  <inkml:trace contextRef="#ctx0" brushRef="#br0">0 0 24575,'0'0'0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03T14:16:23.786"/>
    </inkml:context>
    <inkml:brush xml:id="br0">
      <inkml:brushProperty name="width" value="0.05" units="cm"/>
      <inkml:brushProperty name="height" value="0.05" units="cm"/>
      <inkml:brushProperty name="color" value="#E71224"/>
    </inkml:brush>
  </inkml:definitions>
  <inkml:trace contextRef="#ctx0" brushRef="#br0">16264 268 24575,'-42'0'0,"-8"0"0,8 0 0,-5 0-2009,-5-3 1,-2-1 2008,-10 0 0,-1-1-992,-4-2 0,-1-2 992,18 4 0,0-1 0,-1 1 0,5 2 0,-1 0 0,-2-1-875,-3-1 1,-4-2-1,-1-1 1,-2 2 874,-6 5 0,-2 1 0,-1 0 0,-3-3-607,17-3 1,-1 0 0,-1-3 0,-2 2-1,-3-1 1,-2 4 606,5 1 0,-2 1 0,-3 2 0,-3 0 0,1 0 0,-1 1 0,2-1 0,3-1 0,4 0-311,-5-1 0,3-2 0,3 0 0,0-1 0,-2 2 0,-6 1 311,6 0 0,-5 1 0,-2 1 0,-2 0 0,0 0 0,0 1 0,1-1 0,4 2 0,3-2-203,-7 0 0,5 0 0,2 0 0,1 0 0,-2 0 0,-1 0 203,0 0 0,0 0 0,-1 0 0,0 0 0,-1 0 0,-1 0 0,1 0-24,-2 0 1,-4 0 0,2 0 0,-1 0 0,2 0-1,2 0 1,3 0 23,-3 0 0,4 0 0,3 0 0,-2 0 0,-2 0 0,2 0 0,-2 0 0,-2 0 0,0 0 0,2 0 0,0 0 0,-4 0 0,3 0 0,-1 0 0,-1 0 0,-4 0 0,5 0 0,-3 0 0,-2 0 0,-2 0 0,1 0 0,0 0 0,2 0 0,6 0 0,0 0 0,0 0 0,1 0 0,1 0 0,1 0 0,0 0 0,-4 0 0,2 0 0,0 0 0,1 0 0,1 0 0,0 0 0,-12 0 0,1 0 0,1 0 0,1 0 0,5 0 59,2-3 0,6 2 0,-2-2 1,-2 0-60,-7 1 0,-5-1 0,-1 1 0,2 1 0,4-2 0,6 0 0,4 0 0,2 0 0,-3 0 158,-8 0 0,-1 2 1,1-2-1,3 1-158,-3-1 0,4 0 0,-2 0 0,7 3 0,-1 0 0,-1 0 0,2-1 0,-13-4 0,1-2 0,1 2 320,2 4 1,0 2 0,1-2-321,1-2 0,-1 0 0,2 0 0,2 3 0,0 0 0,1 0 0,2 0 0,1 0 0,1 0 506,0 0 0,-1 0 0,2 0-506,2 0 0,0 0 0,1 0 0,-1 0 0,0 0 0,0 0 0,1 0 0,-1 0 0,0 0 0,1 0 0,-1 0 0,0 0 0,4 0 0,0 0 0,0 0 725,-1 0 0,-1 0 0,6 0-725,-5 0 0,1 0 0,0 0 0,-4 0 0,8 0 0,-14 0 0,13 0 0,-9 0 0,11 0 2357,-5 0-2357,-6 0 0,-6 0 0,7 0 0,0 0 0,-2 0 0,-2 0 0,-14 0 0,3 0 0,30 0 0,0 0 797,-24 0 1,-2 0-798,24 0 0,0 0 0,-22 0 0,0 0 735,18 0 1,1 0-736,-4 0 0,0 0 0,5 0 0,-2 0 0,-7 0 0,-2 0 0,1 0 0,-2 0-184,-7 0 0,-1 0 184,0 0 0,-2 0 0,-3 3 0,-1 1 0,1-1 0,-1 3 0,5 5 0,1 0 0,-1-3 0,3 1 0,7 4 0,0 0 0,-3-4 0,1-1 0,7 4 0,-1 2 0,-7-3 0,-1 2 0,4-1 0,0 3 0,1 0 0,-1 0 0,-3 2 0,-1 2 0,5-1 0,-2 0 0,-6 8 0,-3 2-804,1-2 1,-1 2 803,14-4 0,-1 0 0,1 2 0,3-3 0,-1 3 0,0-2 0,-6 4 0,-2 1 0,2 1 0,4-3 0,1 0 0,0 2 0,1 0 0,0 1 0,0 1 0,3-4 0,1-1 0,0 3 0,1 4 0,2 2 0,-1-1 0,-17 10 0,0 1-179,20-11 1,-1 1 0,1 0 178,-13 15 0,3-2 2,12-11 1,2 0-3,-4 7 0,2 0 0,-10 15 0,22-25 0,-2 1 700,3-3 1,0-1-701,-2 20 2463,1-7-2463,13-14 2504,8-2-2504,1-9 1394,3 8-1394,0-3 179,0 5-179,0 6 0,4 8 0,6 7 0,4 0 0,13 21-1035,5-7 1035,-11-19 0,0 3-746,1-1 0,3 1 746,7 7 0,-1 1-1027,-2 2 0,2 0 1027,-3-14 0,1 2 0,2-2-1078,9 19 0,2-1 1078,-9-13 0,-1 0 0,3-1-505,1-7 0,2 0 0,0 1 505,-2 3 0,0 2 0,2-2 0,4-4 0,1-2 0,0-2 0,-2 2 0,-1-1 0,0-2 0,-1 0 0,2-3 0,4 3 0,1-6 0,4 3 0,4 1 0,0-2 0,-3 0 0,1-1 0,-2-1 0,1 0 0,6 1-557,-6-2 0,4 1 0,2 2 0,2-2 0,-2 0 0,-3-3 557,11 4 0,-2-4 0,-1 0 0,3-1 0,-8-2 0,1-1 0,1 0 0,1-1 0,-1 1-436,-1-1 1,2-1 0,-2 0 0,1 0 0,1-1 435,2 0 0,1-1 0,0 1 0,-2-1 0,-1 0 0,3 1 0,-2 1 0,-1 0 0,2-3-248,3 0 0,2 0 0,-1-1 1,-2-1 247,-8-2 0,-5 0 0,2 0 0,4 0 0,2-3 0,6 0 0,1 0 0,-2-1 0,0 0-241,6 4 1,-3-2 0,1 1 0,3-2 240,-9-3 0,3-1 0,-1-1 0,1 1 0,-4-1 0,7 2 0,-3 0 0,-1-2 0,2 1 0,-2-1 0,1-1 0,1 0 0,0 0 0,2-2 0,0-1 0,1 1 0,0-1 0,0 0 0,0 1 0,1 0 0,0-2 0,-10-1 0,3 0 0,0 0 0,-2 0 0,-4 0 0,2 0 0,-3 0 0,-2 0 0,4 0 156,9 0 1,4 0-1,-1 0 1,-4 0-157,1 0 0,-5 0 0,3 0 0,-5 0 0,1 0 0,2 0 0,-1 0 0,-3 0 0,-1 0 0,1 0 0,-1 0 0,-3 0 0,1 0 0,0 0 0,-2 0 0,16 0 0,-1 0 0,0 0 662,-6 0 0,1 0 0,1 0-662,-5-1 0,2-1 0,-1 0 0,-2 0 0,2-1 0,-4 0 0,2 0 255,-5 0 1,1-1 0,1-1 0,-4 1-256,-1-1 0,-3 0 0,0-1 0,21-5 0,0-1 641,-20 6 0,1 1 0,-2-1-641,21-6 0,-1 1 0,0 2 0,0 2 0,-3-3 0,-2-2 897,1 4 1,-3-1-898,-2-5 0,-1 0 0,4 6 0,1 0 0,-4-6 0,0 0 0,8 2 0,0-1 0,-4-1 0,1-2 0,-1 2 0,2-2 0,1-3 0,1 0 0,-4 3 0,2-1-301,-17 5 1,2-2-1,-2 1 301,-2 0 0,0 0 0,1 0 0,5 2 0,1 0 0,-2 0 0,-4-3 0,-1 2 0,0-1 0,6 0 0,0-1 0,-1 2 0,19-6 0,-1 1 0,-22 5 0,3-1 0,-2 0 0,19-4 0,2 2 0,-6 3 0,0-1 0,0 1 0,-12 1 0,-3-1 0,2 2 0,11-1 0,-1 1 0,-2 1 0,7-7 0,-4 3 429,-7 4 0,-1 1-429,5-3 0,-2 2 632,-16 4 0,-2 1-632,10-1 0,-3-2 0,22-1 0,-28 2 0,2 0 0,7-2 0,0 2 0,-6 2 0,0 1 0,6-4 0,0 1 0,-8 5 0,0 0 0,0-1 0,-1-2 0,6 1 0,-1 1 0,1 1 0,-1 0 0,-6-2 0,0-1 0,5 1 0,-1 1 0,24 0 0,-30 0 0,0-1 0,4-1 0,-2 1 0,28 3 0,-24-7 0,2 1 0,23 4 0,-24-4 0,0 1 0,-6 1 0,-1 1 0,6-4 0,3 0 0,-4 0 0,-1 1 0,-4 3 0,2-1 0,5-2 0,-1-1 0,18-5 0,-17 5 0,1-1 0,22-15 0,-20 13 0,1-1 0,-12-2 0,0 1 0,9-4 0,-1 0 0,-8 2 0,1 1 0,0-4 0,0-3 0,6 0 0,-1-1 0,3-2 0,0-2 124,2-2 0,0-2-124,9-3 0,-1-2 0,-5-2 0,-1 0 0,8-3 0,-1 0 0,-9-5 0,0 1 0,1 6 0,0 0 0,-3-6 0,2-1 0,-3 7 0,0 3 0,-3-4 0,-1-1 0,2 0 0,-3 3 912,-10 9 0,-1 0-912,5-7 0,-1-2 0,1 2 0,-1 0 0,-3-2 0,1-3 0,4-6 0,-1 0 0,-8 2 0,-2-1 0,2 0 0,0 0 0,0-6 0,1 2 0,-4 0 0,0 1 0,-4 10 0,0 1 0,-1-7 0,-1 1 0,7-20 0,-11 22 0,1-2 0,8-30 0,-9-2 0,5 0 0,-10 29 0,0 0 0,4-33 0,-4 29 0,0 1 0,5-28 0,-1 2 0,1 2 0,-1-2 0,-4-2 0,0 36 0,-2-1 0,-2-32 1374,2 7-1374,-4-6 0,0 13 0,0 15 0,0-1 0,0-19 0,-4-11 802,-5 27-802,-4 12 1783,-11-7-1783,7 17 783,-10-10-783,5 17 335,-10-7-335,6 6 0,-4 1 0,-1-2 0,0 1 0,-6 4 0,1-4 0,-1 8 0,0-3 0,0 5 0,0 4 0,1 1 0,-1 5 0,6 0 0,-5 0 0,5 0 0,-1 0 0,-3 5 0,3 5 0,-7 12 0,3 0 0,-8 11 0,6-10 0,-10 5 0,10-7 0,-10 6 0,15-9 0,-8 7 0,9-9 0,0 0 0,2 3 0,4-8 0,1 3 0,4-5 0,6 0 0,4-1 0,4 0 0,0-4 0,3 4 0,1-5 0,3 5 0,0-1 0,3-3 0,9 0 0,-7-4 0,7 0 0</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25T17:01:08.753"/>
    </inkml:context>
    <inkml:brush xml:id="br0">
      <inkml:brushProperty name="width" value="0.1" units="cm"/>
      <inkml:brushProperty name="height" value="0.1" units="cm"/>
      <inkml:brushProperty name="color" value="#66CC00"/>
    </inkml:brush>
  </inkml:definitions>
  <inkml:trace contextRef="#ctx0" brushRef="#br0">61 208 24575,'12'0'0,"0"0"0,-3 0 0,-1 0 0,1 0 0,-1 0 0,1 0 0,0 0 0,-1 0 0,1 0 0,-1 0 0,0 0 0,1 0 0,-1 0 0,0 0 0,1 0 0,-1-4 0,0 3 0,1-3 0,-1 4 0,1 0 0,-1 0 0,0 0 0,1 0 0,-1 0 0,0 0 0,-4-3 0,0-2 0,-4-3 0,0 0 0,0-5 0,0 3 0,0-3 0,-9-1 0,3 5 0,-8-9 0,1 7 0,3-2 0,-8 4 0,3-1 0,1 1 0,-4 0 0,8 4 0,-8-4 0,9 5 0,-5-2 0,6-1 0,-1 6 0,0-3 0,1 4 0,-1 0 0,1 0 0,-1 0 0,1 0 0,-1 0 0,1 0 0,-1 0 0,1 0 0,-1 0 0,1 0 0,4 4 0,0 1 0,4 3 0,0 1 0,0-1 0,0 1 0,0-1 0,0 1 0,0 4 0,0 2 0,0 4 0,0 0 0,0-5 0,0 4 0,5-3 0,-4 4 0,7 0 0,-3 0 0,5 0 0,-5 0 0,3-4 0,-2 3 0,2-9 0,1 5 0,0-1 0,0-3 0,-4 3 0,3-4 0,-3-1 0,3 1 0,1-5 0,-1 4 0,0-7 0,1 3 0,-1-4 0,1 0 0,-1 0 0,1 0 0,4 0 0,2 0 0,4 0 0,-5 0 0,4 0 0,-4 0 0,1 0 0,-2 0 0,-4 0 0,-1 0 0,1 0 0,-1 0 0,-3-4 0,-1 0 0,-4-1 0,0 2 0</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25T17:01:10.165"/>
    </inkml:context>
    <inkml:brush xml:id="br0">
      <inkml:brushProperty name="width" value="0.1" units="cm"/>
      <inkml:brushProperty name="height" value="0.1" units="cm"/>
      <inkml:brushProperty name="color" value="#66CC00"/>
    </inkml:brush>
  </inkml:definitions>
  <inkml:trace contextRef="#ctx0" brushRef="#br0">1 0 24575,'0'24'0,"0"4"0,0-2 0,0-5 0,0 8 0,0-13 0,0 8 0,0 1 0,0-9 0,0 2 0,0-4 0,0 0 0,0 0 0,0 0 0,0-6 0,0 1 0,0-1 0,0 0 0,0 0 0,0-3 0,0-2 0</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25T17:01:13.524"/>
    </inkml:context>
    <inkml:brush xml:id="br0">
      <inkml:brushProperty name="width" value="0.1" units="cm"/>
      <inkml:brushProperty name="height" value="0.1" units="cm"/>
      <inkml:brushProperty name="color" value="#66CC00"/>
    </inkml:brush>
  </inkml:definitions>
  <inkml:trace contextRef="#ctx0" brushRef="#br0">62 72 24575,'0'43'0,"0"-2"0,0-9 0,0-1 0,0 1 0,0-11 0,0 2 0,0-13 0,0 8 0,0-3 0,0-1 0,0-1 0,0 0 0,0-3 0,0 3 0,0-4 0,0 0 0,0-1 0,0 1 0,0-1 0,0 1 0,0 0 0,0-1 0,0 1 0,0-1 0,0 1 0,0-1 0,0 1 0,0-1 0,0 0 0,0-7 0,0-7 0,0-8 0,0-5 0,0-6 0,-5-1 0,4-5 0,-4-7 0,1 5 0,-2-5 0,-5 7 0,6 0 0,-5-1 0,9 6 0,-4 2 0,2 9 0,2-3 0,-3 9 0,4-5 0,0 6 0,0-1 0,0 1 0,0-1 0,0 1 0,0 0 0,0 0 0,3 0 0,-2 0 0,7 3 0,-4-2 0,5 6 0,-1-6 0,0 6 0,1-3 0,0 4 0,-1 0 0,6 0 0,6 0 0,0 0 0,10 0 0,-9 0 0,9 0 0,-10 0 0,25 21 0,2 7 0,-15-7 0,11 9 0,-5 1 0,-28-12 0,-1 0 0,-3 5 0,2-3 0,-7 9 0,8-4 0,-8 0 0,9 4 0,-9-10 0,3 11 0,1-11 0,-4 5 0,7-11 0,-7 4 0,3-4 0,-4 0 0,0-2 0,0-3 0,0 0 0,0-1 0,0 1 0,0-1 0,0-4 0,0 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03T14:26:15.743"/>
    </inkml:context>
    <inkml:brush xml:id="br0">
      <inkml:brushProperty name="width" value="0.05" units="cm"/>
      <inkml:brushProperty name="height" value="0.05" units="cm"/>
      <inkml:brushProperty name="color" value="#E71224"/>
    </inkml:brush>
  </inkml:definitions>
  <inkml:trace contextRef="#ctx0" brushRef="#br0">1956 0 24575,'-26'0'0,"-1"0"0,-5 0 0,4 0 0,-10 0 0,10 0 0,-22 0 0,7 0 0,-10 0 0,-5 0 0,16 0 0,-9 0 0,6 0 0,-8 0 0,-8 0 0,-7 0 0,13 0 0,-2 0 0,-4 0 0,6 0 0,-19 0 0,20 0 0,-5 0 0,6 0 0,1 0 0,5 0 0,-3 0 0,10 0 0,-11 0 0,10 0 0,-4 0 0,0 0 0,5 0 0,-11 0 0,11 0 0,-11 0 0,11 0 0,0 0 0,3 0 0,14 0 0,-8 0 0,13 4 0,1 0 0,6 0 0,4 3 0,3-3 0,0 3 0,4 1 0,0-2 0,0 1 0,0 1 0,0-1 0,4 1 0,0-2 0,3 2 0,1-1 0,-2 1 0,3 8 0,-1-3 0,0 8 0,0-1 0,5 3 0,6 5 0,0-2 0,8 3 0,-8-2 0,10 2 0,0 4 0,2-3 0,3 5 0,-5-6 0,6 1 0,-10-6 0,8-1 0,-12-6 0,2-3 0,-3 2 0,-3-7 0,-1 3 0,0-4 0,-3-1 0,2 2 0,-3-2 0,4 1 0,5 1 0,-4-1 0,9 1 0,-4 0 0,5-1 0,0 1 0,-1 0 0,1 0 0,-1-4 0,1 3 0,5-3 0,-4 0 0,4 0 0,1-1 0,0-3 0,6 4 0,-6-5 0,3 0 0,-3 0 0,1 0 0,-2 0 0,-6 0 0,1 0 0,-4 0 0,2 0 0,-3 0 0,5 0 0,-1 0 0,7 0 0,0 0 0,0-5 0,5 4 0,8-11 0,-5 6 0,5-8 0,-15 5 0,-4 4 0,0-6 0,-1 5 0,1-7 0,0 4 0,0 4 0,0-7 0,-6 6 0,-3-6 0,-3 0 0,-6 4 0,2-3 0,-4 3 0,0 1 0,-2 0 0,-2 0 0,0-1 0,-3 1 0,4-1 0,-4 1 0,0 0 0,0-1 0,4-6 0,-3 5 0,5-10 0,-4 7 0,5-4 0,-3-1 0,4 2 0,1-6 0,3 3 0,-3-2 0,7-1 0,-7 3 0,4-2 0,-5 4 0,0 4 0,0-4 0,-1 4 0,1-1 0,-4 2 0,0 0 0,-4 2 0,0-2 0,0 4 0,0 0 0,0-1 0,0 1 0,0 0 0,0 0 0,0 0 0,0-1 0,0 2 0,-3 2 0,-1-3 0,-3 6 0,-1-2 0,5 0 0,-4 2 0,3-2 0,-3 3 0,0 0 0,-1 0 0,2-3 0,-2 1 0,1-1 0,-1 3 0,1 0 0,0 0 0,-1 0 0,2 0 0,-2 0 0,1 0 0,0 0 0,0 0 0,0 0 0,4 0 0,0 0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03T15:03:07.718"/>
    </inkml:context>
    <inkml:brush xml:id="br0">
      <inkml:brushProperty name="width" value="0.05" units="cm"/>
      <inkml:brushProperty name="height" value="0.05" units="cm"/>
      <inkml:brushProperty name="color" value="#E71224"/>
    </inkml:brush>
  </inkml:definitions>
  <inkml:trace contextRef="#ctx0" brushRef="#br0">11155 0 24575,'-153'0'0,"3"0"0,-34 0 0,25 0 0,-55 0 0,54 0 0,-127 0 0,44 0 0,-61 0 0,-24 0 0,88 0 0,-53 0 0,37 0 0,-47 0 0,-44 0 0,-39 0 0,73 0 0,-16 0 0,-17 0 0,26 0 0,-99 0 0,111 0 0,-29 0 0,38 0 0,0 0 0,34 0 0,-24 0 0,58 0 0,-59 0 0,61 0 0,-27 0 0,0 0 0,26 0 0,-60 0 0,60 0 0,-60 0 0,62 0 0,2 0 0,13 0 0,80 0 0,-44 0 0,78 17 0,3 4 0,32 0 0,21 11 0,21-13 0,3 16 0,19-1 0,0-1 0,0 1 0,0 1 0,0 1 0,19-1 0,3-1 0,21 2 0,-2-1 0,1 0 0,4 42 0,-1-13 0,3 37 0,0-2 0,23 7 0,36 25 0,1 0 0,50 7 0,-49-10 0,50 10 0,10 25 0,4-17 0,26 21 0,-34-28 0,34 6 0,-58-32 0,43 1 0,-58-32 0,0-16 0,-6 10 0,-28-32 0,1 12 0,0-17 0,-23-2 0,17 3 0,-18-4 0,24 3 0,25 1 0,-19 0 0,47 2 0,-20-1 0,25 2 0,1-1 0,0 1 0,0 0 0,0-19 0,1 14 0,30-13 0,-23 0 0,23-5 0,0 1 0,5-17 0,34 18 0,-34-22 0,27 0 0,-25 0 0,1 0 0,-8 0 0,-30 0 0,-1 0 0,-26 0 0,19 0 0,-19 0 0,27 0 0,-1 0 0,31 0 0,7 0 0,0-19 0,24 14 0,44-55 0,-20 30 0,20-33 0,-75 18 0,-30 21 0,-2-33 0,2 29 0,-1-34 0,1 19 0,-1 20 0,1-35 0,-27 32 0,-30-33 0,-9 4 0,-40 15 0,18-14 0,-23 19 0,0-1 0,-19 1 0,-4-1 0,-1 1 0,-13 0 0,13-1 0,-18 1 0,0 0 0,0 0 0,21-34 0,-17 25 0,38-45 0,-37 30 0,36-19 0,-15 0 0,20 0 0,3-21 0,18 15 0,-13-17 0,37 0 0,-38 18 0,17-17 0,-23 22 0,-4 18 0,4-13 0,-3 15 0,0-1 0,-19 4 0,-6 1 0,-19 15 0,0-15 0,0 18 0,0 0 0,0 3 0,0-3 0,0 3 0,0-3 0,0 3 0,0-3 0,0 3 0,-18 14 0,-6-10 0,-15 24 0,-3-11 0,21 1 0,-17 11 0,16-12 0,-20 16 0,2 0 0,-1 0 0,0-15 0,-1 11 0,0-12 0,0 16 0,2 0 0,-2 0 0,1 0 0,1 0 0,-2 0 0,2 0 0,-1 0 0,2 0 0,0 0 0,18 0 0,3 0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05T16:34:47.692"/>
    </inkml:context>
    <inkml:brush xml:id="br0">
      <inkml:brushProperty name="width" value="0.1" units="cm"/>
      <inkml:brushProperty name="height" value="0.1" units="cm"/>
      <inkml:brushProperty name="color" value="#AE198D"/>
      <inkml:brushProperty name="inkEffects" value="galaxy"/>
      <inkml:brushProperty name="anchorX" value="0"/>
      <inkml:brushProperty name="anchorY" value="0"/>
      <inkml:brushProperty name="scaleFactor" value="0.5"/>
    </inkml:brush>
  </inkml:definitions>
  <inkml:trace contextRef="#ctx0" brushRef="#br0">3900 471 24575,'-63'0'0,"-1"0"0,25 0 0,-2 0 0,-13 0 0,-9 0 0,4 0-2477,-7 0 0,3 0 2477,1 0 0,-3 0-1258,14 0 1,-3 0 0,-3 0 1257,3 0 0,-4 0 0,-1 0 0,0 0 0,1 0 0,0-2 0,-3 2 0,-4 2 0,9 1 0,-6 2 0,-3 1 0,-1 1 0,1-1 0,3 1 0,4-1-605,-9 1 0,5-1 0,0 1 0,-4 2 605,5 1 0,-3 1 0,-4 1 0,2 2 0,5 0 0,6 1 0,-9 8 0,7 1 0,0 0-551,4-7 1,-2-1-1,1 1 1,2 2 550,-8 11 0,2 2 0,0-3-61,3-7 1,-1-3 0,5 3 60,8 2 0,3 2 0,0-2 0,0-3 0,-2 0 0,4 0 691,-6 12 0,3 3-691,-6-1 0,4 2 0,9 3 0,3 1 0,0-3 0,2 0 0,2 7 0,3 2 0,2 1 0,0 0 0,-1 8 0,1 0 0,1 4 0,2 1 0,1-1 0,2 0 1145,2 0 0,1 1-1145,3-1 0,1 0 0,2 0 0,1 0 0,1-3 0,2-2 0,-1 5 0,2-1 0,2-7 0,0 0 950,0 3 0,0-1-950,0 2 0,0-1 0,0-4 0,0 0 0,0 5 0,0-1 0,0-4 0,0-1 0,2 0 0,1 1 0,6-1 0,1 1 0,2 0 0,2 0 0,4-4 0,2-1 0,2-3 0,3-1 0,-5-3 0,4-1 0,8 3 0,3-1 0,-7-3 0,0 0 0,11 9 0,0-1 0,-3-3 0,0 0 0,6 5 0,2 0 0,-4 0 0,2 0 0,-10-16 0,2 1 0,1 2 0,8 10 0,2 2 0,-2-1 0,-5-10 0,-1-3 0,1 2 76,7 6 0,0 2 0,-2-4-76,8 1 0,-2-5 0,-4-5 0,1 0-78,2 3 0,0-1 78,-1-4 0,1-1 0,4 0 0,0-1 0,-1-2 0,1-2 0,7-1 0,1 0 0,-4 0 0,0-1-77,4-1 0,1-2 77,-19-2 0,2 0 0,0-2 0,3-1 0,1-2 0,0 1 0,3 2 0,0 1 0,1-2-311,2-3 1,2 0 0,-2-1 310,1 1 0,0-1 0,0-1 0,-1 0 0,1-1 0,1-1 0,-2 0 0,0-2 0,0 1 0,-1-1 0,-2 1 0,0-2 0,0 0 0,-1-1 0,0-1 158,16 1 0,0 0-158,0 2 0,-2-4 0,2-8 0,-1-5 0,-4 5 0,-1-4 0,-17-1 0,0-3 0,2-2 0,9-5 0,3-2 0,-1 2 0,-11 4 0,-2 1 0,2-1-171,9-8 1,2-2 0,-4 1 170,7 0 0,-4-1 0,0-5 0,0-3 0,-18 13 0,1 1 0,-2-1 0,17-15 0,-1-2 0,-18 15 0,1-1 0,-1-2 0,1-1 0,0-2 0,0 1 0,1 0 0,-1 0 0,0-1 0,1-3 0,1-2 0,0 0-173,2 3 0,-1 0 0,0-2 173,-3-2 0,-1-2 0,1 0 0,5-1 0,1-1 0,-1 0 0,-6 2 0,-2 0 0,0 0 0,4-3 0,0-1 0,-4 4 0,0-2 0,-3 1 563,4-11 1,-2 0-564,-12 19 0,-3-1 0,5-22 0,-3-2 0,-5 16 0,-2-1 0,1-10 0,-4 1 0,-4 9 0,-2 0 0,2-5 0,-3-2 0,0-8 0,-2 0 0,1-1 0,0-2 0,1 11 0,0-2 0,-3 0 0,-1 5 0,-1 0 0,-2-1 2,0 1 1,0-1 0,-2 3-3,-8-16 0,-2 5 0,1 11 0,-2 2 354,-2 0 1,0 0-355,0 1 0,-2 0 0,-2-2 0,0-1 0,-1-1 0,1 2 0,7 12 0,-1 0 0,-9-20 0,1 2 0,-4 2 0,11 14 0,-4-7 0,2 4 0,-1 7 0,-2 0 0,-4-8 0,-2-3 0,-1 3 0,-2 3 0,-3 1 0,4 3 0,-1-2 0,-1 3 0,-5 0 0,-1 1 0,-5-5 0,1 1 0,12 11 0,-1 0 0,-17-12 0,1 3 0,-1-5 0,6 7 0,-3 0 0,19 11 0,1 0 0,-16-8 0,0 0 800,14 9 1,0 0-801,-19-8 0,0 0 0,-8 3 0,17 4 0,-2 1 0,6 6 0,-1 2 0,-5-4 0,0 1 0,8 4 0,-2 2 0,-7-1 0,-1 1 0,9 0 0,1-1 330,-3 3 0,-1 0-330,0-3 0,1 1 0,4 2 0,0 1 0,0-1 0,0 1 1809,-27-6-1809,2 4 0,12-1 0,-4 7 1675,10-8-1675,-4 9 0,-14-10 729,3 4-729,21 1 0,0-1 0,-30-6 0,4 2 0,0-1 0,-6 5 0,19-3 0,-9 8 735,21-3-735,-2 4 75,11 0-75,4 0 0,-3 0 0,12 0 556,-7 0-556,8 0 0,-9 4 0,4 4 0,-3 5 0,4 3 0,-5 0 0,4 1 0,-4-1 0,6-4 0,-1 4 0,-1-4 0,2 1 0,-1 2 0,-1-3 0,2 4 0,-1 0 0,-6 6 0,0-4 0,-6 9 0,2-9 0,-1 5 0,-3 1 0,9-10 0,1 5 0,9-12 0,7 1 0,1-1 0,-1-3 0,4 2 0,-3-2 0,6 0 0,4-2 0,21-11 0,-15 7 0,10-7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05T16:34:47.692"/>
    </inkml:context>
    <inkml:brush xml:id="br0">
      <inkml:brushProperty name="width" value="0.1" units="cm"/>
      <inkml:brushProperty name="height" value="0.1" units="cm"/>
      <inkml:brushProperty name="color" value="#AE198D"/>
      <inkml:brushProperty name="inkEffects" value="galaxy"/>
      <inkml:brushProperty name="anchorX" value="0"/>
      <inkml:brushProperty name="anchorY" value="0"/>
      <inkml:brushProperty name="scaleFactor" value="0.5"/>
    </inkml:brush>
  </inkml:definitions>
  <inkml:trace contextRef="#ctx0" brushRef="#br0">3812 1044 24575,'-61'0'0,"-1"0"0,23 0 0,-1 0 0,-13 0 0,-7 0 0,2 0-2477,-7 0 0,3 0 2477,1 0 0,-2 0-1258,14 0 1,-4 0 0,-3 0 1257,3 0 0,-4 0 0,-1 0 0,1 0 0,0 0 0,0-3 0,-2 3 0,-5 3 0,9 6 0,-5 0 0,-4 5 0,-1 1 0,2 0 0,3 0 0,3-2-605,-9 2 0,6-2 0,0 2 0,-5 7 605,5 0 0,-3 1 0,-3 5 0,2 2 0,4 2 0,6 1 0,-9 17 0,8 3 0,-1 1-551,5-16 1,-3-1-1,1-1 1,1 8 550,-6 20 0,2 8 0,-1-7-61,3-16 1,0-6 0,3 5 60,9 5 0,3 6 0,0-6 0,0-6 0,-3-2 0,6 1 691,-7 29 0,2 5-691,-4-3 0,3 6 0,9 6 0,3 2 0,-1-8 0,2 2 0,3 16 0,3 3 0,1 1 0,0 4 0,0 14 0,1 2 0,0 8 0,3 2 0,0-2 0,2 1 1145,2-2 0,2 3-1145,2-1 0,1-1 0,2 2 0,1-2 0,2-8 0,1-2 0,-1 11 0,2-3 0,2-15 0,0-2 950,0 8 0,0-1-950,0 3 0,0-2 0,0-8 0,0 0 0,0 9 0,0-2 0,0-8 0,0-1 0,1 0 0,3 1 0,4-1 0,2 1 0,2 0 0,2-1 0,3-7 0,2-4 0,4-4 0,1-4 0,-5-6 0,5-4 0,7 9 0,4-2 0,-8-8 0,0-1 0,11 21 0,1 0 0,-5-9 0,2 0 0,5 10 0,2 2 0,-4 0 0,2-1 0,-10-35 0,3 1 0,0 5 0,7 23 0,3 6 0,-1-4 0,-5-23 0,-3-6 0,2 4 76,7 15 0,0 3 0,-2-10-76,8 4 0,-2-12 0,-4-10 0,1 0-78,1 5 0,2 0 78,-3-10 0,3-3 0,3 1 0,0-3 0,-2-3 0,2-6 0,7-1 0,0-1 0,-3 1 0,0-2-77,3-5 0,2-1 77,-18-7 0,0 2 0,2-6 0,1-1 0,2-5 0,0 2 0,3 5 0,-1 0 0,3-1-311,1-8 1,1-2 0,0 2 310,-1-2 0,1 1 0,-1-4 0,0 1 0,1-3 0,0-3 0,0 0 0,-1-2 0,-1 0 0,0 0 0,-2-2 0,0 0 0,-1-3 0,1-1 0,-2-1 158,17 1 0,0 0-158,-2 3 0,0-6 0,2-20 0,-1-10 0,-4 10 0,-2-7 0,-16-3 0,-1-9 0,4-1 0,8-12 0,3-5 0,-2 4 0,-10 9 0,-2 4 0,2-4-171,10-18 1,0-5 0,-3 5 170,7-3 0,-5-1 0,1-11 0,0-6 0,-17 29 0,-1 1 0,-1-3 0,17-31 0,-1-4 0,-18 30 0,1-1 0,-1-3 0,2-4 0,-1-3 0,1 2 0,-1 0 0,1-1 0,-1-1 0,1-8 0,1-4 0,0 2-173,3 4 0,-3 1 0,2-3 173,-4-7 0,-1-2 0,1-1 0,6-4 0,0 0 0,-1-1 0,-6 5 0,-1 0 0,-1-1 0,4-6 0,0-2 0,-3 9 0,-1-5 0,-2 1 563,3-23 1,-2 3-564,-12 38 0,-2-1 0,4-48 0,-1-5 0,-7 34 0,-1 0 0,0-24 0,-3 2 0,-5 21 0,0 0 0,0-10 0,-1-6 0,-1-16 0,-2-3 0,1 0 0,0-5 0,1 26 0,-1-6 0,-1 0 0,-2 9 0,-2 3 0,0-2 2,0 1 1,-1-2 0,-2 6-3,-7-35 0,-3 10 0,1 28 0,-2 1 354,-1 1 1,-2 1-355,2 0 0,-2 3 0,-2-8 0,-1-1 0,-1-1 0,2 4 0,6 27 0,0-2 0,-9-42 0,0 3 0,-3 7 0,10 27 0,-2-13 0,-1 9 0,1 14 0,-2 2 0,-4-19 0,-3-7 0,0 8 0,-3 6 0,-1 2 0,2 7 0,0-6 0,-1 8 0,-6-1 0,0 4 0,-5-12 0,2 3 0,10 22 0,0 2 0,-17-26 0,2 5 0,-3-10 0,7 16 0,-2-2 0,17 25 0,1 2 0,-14-20 0,-2 1 800,15 20 1,0 1-801,-19-21 0,0 4 0,-8 5 0,17 8 0,-2 1 0,6 16 0,-1 3 0,-6-8 0,2 3 0,6 8 0,0 3 0,-9 0 0,0 0 0,9 1 0,1-1 330,-3 4 0,-2 3-330,1-7 0,1 1 0,4 4 0,0 2 0,-1 0 0,1 0 1809,-27-12-1809,2 9 0,13-3 0,-6 15 1675,11-15-1675,-3 15 0,-15-18 729,3 8-729,21 1 0,0-2 0,-30-10 0,4 0 0,1 1 0,-7 8 0,19-3 0,-8 14 735,20-4-735,-3 8 75,11 0-75,5 0 0,-3 0 0,10 0 556,-4 0-556,6 0 0,-9 8 0,4 11 0,-2 9 0,3 7 0,-4 2 0,3 0 0,-3-1 0,5-9 0,-1 8 0,0-9 0,1 3 0,-1 4 0,0-6 0,0 9 0,1-1 0,-6 14 0,0-10 0,-7 21 0,2-18 0,0 8 0,-3 3 0,8-21 0,2 10 0,8-26 0,7 1 0,1-2 0,-1-5 0,4 4 0,-3-6 0,6 0 0,4-3 0,20-25 0,-14 15 0,9-15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05T16:34:47.692"/>
    </inkml:context>
    <inkml:brush xml:id="br0">
      <inkml:brushProperty name="width" value="0.1" units="cm"/>
      <inkml:brushProperty name="height" value="0.1" units="cm"/>
      <inkml:brushProperty name="color" value="#AE198D"/>
      <inkml:brushProperty name="inkEffects" value="galaxy"/>
      <inkml:brushProperty name="anchorX" value="0"/>
      <inkml:brushProperty name="anchorY" value="0"/>
      <inkml:brushProperty name="scaleFactor" value="0.5"/>
    </inkml:brush>
  </inkml:definitions>
  <inkml:trace contextRef="#ctx0" brushRef="#br0">3899 471 24575,'-63'0'0,"0"0"0,24 0 0,-3 0 0,-12 0 0,-8 0 0,3 0-2477,-7 0 0,3 0 2477,1 0 0,-3 0-1258,14 0 1,-3 0 0,-3 0 1257,2 0 0,-2 0 0,-3 0 0,2 0 0,-1 0 0,2-2 0,-4 2 0,-4 2 0,8 1 0,-4 2 0,-4 1 0,-1 1 0,0-1 0,5 1 0,3-1-605,-9 1 0,4-1 0,2 1 0,-5 2 605,5 1 0,-3 1 0,-4 1 0,2 2 0,5 0 0,6 1 0,-10 8 0,9 1 0,-2 0-551,6-7 1,-3-1-1,1 1 1,2 2 550,-8 11 0,2 2 0,0-3-61,3-7 1,-1-3 0,4 3 60,10 2 0,2 2 0,0-2 0,0-3 0,-2 0 0,3 0 691,-4 12 0,2 3-691,-6-1 0,4 2 0,9 3 0,3 1 0,0-3 0,1 0 0,4 7 0,2 2 0,2 1 0,0 0 0,-1 8 0,1 0 0,1 4 0,2 1 0,1-1 0,2 0 1145,1 0 0,3 1-1145,2-1 0,1 0 0,1 0 0,2 0 0,2-3 0,1-2 0,-1 5 0,2-1 0,2-7 0,0 0 950,0 3 0,0-1-950,0 2 0,0-1 0,0-4 0,0 0 0,0 5 0,0-1 0,0-4 0,0-1 0,1 0 0,3 1 0,4-1 0,3 1 0,1 0 0,2 0 0,3-4 0,4-1 0,1-3 0,3-1 0,-5-3 0,3-1 0,10 3 0,2-1 0,-7-3 0,0 0 0,10 9 0,2-1 0,-5-3 0,1 0 0,7 5 0,1 0 0,-4 0 0,1 0 0,-8-16 0,1 1 0,1 2 0,7 10 0,3 2 0,-1-1 0,-6-10 0,-1-3 0,1 2 76,6 6 0,1 2 0,-1-4-76,7 1 0,-2-5 0,-4-5 0,0 0-78,3 3 0,1-1 78,-2-4 0,1-1 0,3 0 0,2-1 0,-2-2 0,1-2 0,7-1 0,1 0 0,-5 0 0,2-1-77,3-1 0,0-2 77,-17-2 0,1 0 0,0-2 0,2-1 0,2-2 0,0 1 0,3 2 0,0 1 0,2-2-311,1-3 1,1 0 0,0-1 310,0 1 0,0-1 0,-1-1 0,1 0 0,0-1 0,0-1 0,0 0 0,-1-2 0,0 1 0,-1-1 0,-2 1 0,0-2 0,0 0 0,-1-1 0,-1-1 158,18 1 0,-1 0-158,-1 2 0,0-4 0,1-8 0,-2-5 0,-2 5 0,-2-4 0,-17-1 0,-1-3 0,3-2 0,10-5 0,2-2 0,-1 2 0,-11 4 0,-2 1 0,1-1-171,11-8 1,1-2 0,-4 1 170,7 0 0,-5-1 0,2-5 0,-1-3 0,-18 13 0,1 1 0,-2-1 0,17-15 0,-1-2 0,-18 15 0,1-1 0,-2-2 0,3-1 0,-1-2 0,0 1 0,0 0 0,1 0 0,-1-1 0,1-3 0,1-2 0,-1 0-173,3 3 0,0 0 0,-1-2 173,-3-2 0,-1-2 0,0 0 0,7-1 0,0-1 0,-1 0 0,-6 2 0,-2 0 0,0 0 0,3-3 0,1-1 0,-3 4 0,-1-2 0,-3 1 563,4-11 1,-2 0-564,-12 19 0,-3-1 0,4-22 0,-1-2 0,-6 16 0,-2-1 0,0-10 0,-2 1 0,-6 9 0,0 0 0,0-5 0,-1-2 0,-1-8 0,-2 0 0,1-1 0,0-2 0,1 11 0,-1-2 0,-1 0 0,-2 5 0,-2 0 0,0-1 2,-1 1 1,0-1 0,-2 3-3,-8-16 0,-2 5 0,1 11 0,-3 2 354,0 0 1,-2 0-355,1 1 0,-1 0 0,-3-2 0,0-1 0,-2-1 0,3 2 0,6 12 0,-1 0 0,-9-20 0,0 2 0,-2 2 0,9 14 0,-2-7 0,1 4 0,-2 7 0,0 0 0,-5-8 0,-2-3 0,-1 3 0,-2 3 0,-3 1 0,4 3 0,-2-2 0,1 3 0,-7 0 0,1 1 0,-6-5 0,1 1 0,11 11 0,1 0 0,-18-12 0,1 3 0,-1-5 0,5 7 0,-1 0 0,18 11 0,0 0 0,-14-8 0,-1 0 800,14 9 1,0 0-801,-19-8 0,0 0 0,-9 3 0,19 4 0,-3 1 0,6 6 0,-1 2 0,-5-4 0,0 1 0,7 4 0,0 2 0,-8-1 0,-1 1 0,9 0 0,1-1 330,-3 3 0,-2 0-330,2-3 0,0 1 0,4 2 0,0 1 0,-1-1 0,1 1 1809,-27-6-1809,3 4 0,11-1 0,-4 7 1675,10-8-1675,-4 9 0,-14-10 729,2 4-729,23 1 0,-1-1 0,-31-6 0,5 2 0,0-1 0,-5 5 0,18-3 0,-9 8 735,21-3-735,-2 4 75,10 0-75,6 0 0,-4 0 0,11 0 556,-5 0-556,7 0 0,-9 4 0,4 4 0,-4 5 0,6 3 0,-6 0 0,4 1 0,-4-1 0,5-4 0,1 4 0,-2-4 0,1 1 0,1 2 0,-2-3 0,1 4 0,1 0 0,-7 6 0,0-4 0,-6 9 0,1-9 0,0 5 0,-2 1 0,7-10 0,3 5 0,8-12 0,7 1 0,1-1 0,-1-3 0,3 2 0,-2-2 0,6 0 0,5-2 0,20-11 0,-16 7 0,12-7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5" tIns="47113" rIns="94225" bIns="47113" rtlCol="0"/>
          <a:lstStyle>
            <a:lvl1pPr algn="l">
              <a:defRPr sz="1300"/>
            </a:lvl1pPr>
          </a:lstStyle>
          <a:p>
            <a:endParaRPr lang="en-US" dirty="0"/>
          </a:p>
        </p:txBody>
      </p:sp>
      <p:sp>
        <p:nvSpPr>
          <p:cNvPr id="3" name="Date Placeholder 2"/>
          <p:cNvSpPr>
            <a:spLocks noGrp="1"/>
          </p:cNvSpPr>
          <p:nvPr>
            <p:ph type="dt" idx="1"/>
          </p:nvPr>
        </p:nvSpPr>
        <p:spPr>
          <a:xfrm>
            <a:off x="4023092" y="0"/>
            <a:ext cx="3077739" cy="471054"/>
          </a:xfrm>
          <a:prstGeom prst="rect">
            <a:avLst/>
          </a:prstGeom>
        </p:spPr>
        <p:txBody>
          <a:bodyPr vert="horz" lIns="94225" tIns="47113" rIns="94225" bIns="47113" rtlCol="0"/>
          <a:lstStyle>
            <a:lvl1pPr algn="r">
              <a:defRPr sz="1300"/>
            </a:lvl1pPr>
          </a:lstStyle>
          <a:p>
            <a:fld id="{9582CA8B-42A6-3A48-8E85-1CDD30AA09CF}" type="datetimeFigureOut">
              <a:rPr lang="en-US" smtClean="0"/>
              <a:t>11/14/23</a:t>
            </a:fld>
            <a:endParaRPr lang="en-US" dirty="0"/>
          </a:p>
        </p:txBody>
      </p:sp>
      <p:sp>
        <p:nvSpPr>
          <p:cNvPr id="4" name="Slide Image Placeholder 3"/>
          <p:cNvSpPr>
            <a:spLocks noGrp="1" noRot="1" noChangeAspect="1"/>
          </p:cNvSpPr>
          <p:nvPr>
            <p:ph type="sldImg" idx="2"/>
          </p:nvPr>
        </p:nvSpPr>
        <p:spPr>
          <a:xfrm>
            <a:off x="1439863" y="1173163"/>
            <a:ext cx="4222750" cy="3168650"/>
          </a:xfrm>
          <a:prstGeom prst="rect">
            <a:avLst/>
          </a:prstGeom>
          <a:noFill/>
          <a:ln w="12700">
            <a:solidFill>
              <a:prstClr val="black"/>
            </a:solidFill>
          </a:ln>
        </p:spPr>
        <p:txBody>
          <a:bodyPr vert="horz" lIns="94225" tIns="47113" rIns="94225" bIns="47113" rtlCol="0" anchor="ctr"/>
          <a:lstStyle/>
          <a:p>
            <a:endParaRPr lang="en-US" dirty="0"/>
          </a:p>
        </p:txBody>
      </p:sp>
      <p:sp>
        <p:nvSpPr>
          <p:cNvPr id="5" name="Notes Placeholder 4"/>
          <p:cNvSpPr>
            <a:spLocks noGrp="1"/>
          </p:cNvSpPr>
          <p:nvPr>
            <p:ph type="body" sz="quarter" idx="3"/>
          </p:nvPr>
        </p:nvSpPr>
        <p:spPr>
          <a:xfrm>
            <a:off x="710248" y="4518203"/>
            <a:ext cx="5681980" cy="3696713"/>
          </a:xfrm>
          <a:prstGeom prst="rect">
            <a:avLst/>
          </a:prstGeom>
        </p:spPr>
        <p:txBody>
          <a:bodyPr vert="horz" lIns="94225" tIns="47113" rIns="94225" bIns="4711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5" tIns="47113" rIns="94225" bIns="47113" rtlCol="0" anchor="b"/>
          <a:lstStyle>
            <a:lvl1pPr algn="l">
              <a:defRPr sz="1300"/>
            </a:lvl1pPr>
          </a:lstStyle>
          <a:p>
            <a:endParaRPr lang="en-US" dirty="0"/>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5" tIns="47113" rIns="94225" bIns="47113" rtlCol="0" anchor="b"/>
          <a:lstStyle>
            <a:lvl1pPr algn="r">
              <a:defRPr sz="1300"/>
            </a:lvl1pPr>
          </a:lstStyle>
          <a:p>
            <a:fld id="{D5327113-ACBB-5E4B-B9FA-FEFF40D1AA43}" type="slidenum">
              <a:rPr lang="en-US" smtClean="0"/>
              <a:t>‹#›</a:t>
            </a:fld>
            <a:endParaRPr lang="en-US" dirty="0"/>
          </a:p>
        </p:txBody>
      </p:sp>
    </p:spTree>
    <p:extLst>
      <p:ext uri="{BB962C8B-B14F-4D97-AF65-F5344CB8AC3E}">
        <p14:creationId xmlns:p14="http://schemas.microsoft.com/office/powerpoint/2010/main" val="12460007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34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38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38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327113-ACBB-5E4B-B9FA-FEFF40D1AA43}" type="slidenum">
              <a:rPr lang="en-US" smtClean="0"/>
              <a:t>1</a:t>
            </a:fld>
            <a:endParaRPr lang="en-US" dirty="0"/>
          </a:p>
        </p:txBody>
      </p:sp>
    </p:spTree>
    <p:extLst>
      <p:ext uri="{BB962C8B-B14F-4D97-AF65-F5344CB8AC3E}">
        <p14:creationId xmlns:p14="http://schemas.microsoft.com/office/powerpoint/2010/main" val="2418488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9DE0949-E428-C74F-A7A8-79A6D024189B}" type="slidenum">
              <a:rPr lang="en-US" smtClean="0"/>
              <a:t>15</a:t>
            </a:fld>
            <a:endParaRPr lang="en-US" dirty="0"/>
          </a:p>
        </p:txBody>
      </p:sp>
    </p:spTree>
    <p:extLst>
      <p:ext uri="{BB962C8B-B14F-4D97-AF65-F5344CB8AC3E}">
        <p14:creationId xmlns:p14="http://schemas.microsoft.com/office/powerpoint/2010/main" val="22541858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CHWI – this week is to review anything from last week and answer CHW questions about calling patients</a:t>
            </a:r>
          </a:p>
        </p:txBody>
      </p:sp>
      <p:sp>
        <p:nvSpPr>
          <p:cNvPr id="4" name="Slide Number Placeholder 3"/>
          <p:cNvSpPr>
            <a:spLocks noGrp="1"/>
          </p:cNvSpPr>
          <p:nvPr>
            <p:ph type="sldNum" sz="quarter" idx="5"/>
          </p:nvPr>
        </p:nvSpPr>
        <p:spPr/>
        <p:txBody>
          <a:bodyPr/>
          <a:lstStyle/>
          <a:p>
            <a:fld id="{D5327113-ACBB-5E4B-B9FA-FEFF40D1AA43}" type="slidenum">
              <a:rPr lang="en-US" smtClean="0"/>
              <a:t>21</a:t>
            </a:fld>
            <a:endParaRPr lang="en-US" dirty="0"/>
          </a:p>
        </p:txBody>
      </p:sp>
    </p:spTree>
    <p:extLst>
      <p:ext uri="{BB962C8B-B14F-4D97-AF65-F5344CB8AC3E}">
        <p14:creationId xmlns:p14="http://schemas.microsoft.com/office/powerpoint/2010/main" val="26141517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week is an overview  of orientation </a:t>
            </a:r>
          </a:p>
          <a:p>
            <a:r>
              <a:rPr lang="en-US" dirty="0"/>
              <a:t>Next week we will discuss who does what (let your CHWI know if you have preferences)</a:t>
            </a:r>
          </a:p>
        </p:txBody>
      </p:sp>
      <p:sp>
        <p:nvSpPr>
          <p:cNvPr id="4" name="Slide Number Placeholder 3"/>
          <p:cNvSpPr>
            <a:spLocks noGrp="1"/>
          </p:cNvSpPr>
          <p:nvPr>
            <p:ph type="sldNum" sz="quarter" idx="5"/>
          </p:nvPr>
        </p:nvSpPr>
        <p:spPr/>
        <p:txBody>
          <a:bodyPr/>
          <a:lstStyle/>
          <a:p>
            <a:fld id="{D5327113-ACBB-5E4B-B9FA-FEFF40D1AA43}" type="slidenum">
              <a:rPr lang="en-US" smtClean="0"/>
              <a:t>23</a:t>
            </a:fld>
            <a:endParaRPr lang="en-US" dirty="0"/>
          </a:p>
        </p:txBody>
      </p:sp>
    </p:spTree>
    <p:extLst>
      <p:ext uri="{BB962C8B-B14F-4D97-AF65-F5344CB8AC3E}">
        <p14:creationId xmlns:p14="http://schemas.microsoft.com/office/powerpoint/2010/main" val="37532112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5563" indent="-235563">
              <a:buAutoNum type="arabicPeriod"/>
            </a:pPr>
            <a:r>
              <a:rPr lang="en-US" noProof="0" dirty="0"/>
              <a:t>Orientation is a time for everyone interested in the program to come. It allows us the ability to get their blood drawn, surveys, consents, etc. We set it up like a health fair where patients can come and go to stations as they want</a:t>
            </a:r>
          </a:p>
          <a:p>
            <a:pPr marL="235563" indent="-235563">
              <a:buAutoNum type="arabicPeriod"/>
            </a:pPr>
            <a:r>
              <a:rPr lang="es-ES" dirty="0"/>
              <a:t>At orientation, we Will assign group 1 and group 2, one will be in the program and one will stay in the clinic. It is completely random</a:t>
            </a:r>
          </a:p>
          <a:p>
            <a:pPr marL="235563" indent="-235563">
              <a:buAutoNum type="arabicPeriod"/>
            </a:pPr>
            <a:r>
              <a:rPr lang="es-ES" dirty="0"/>
              <a:t>Every patient who comes (not their family) will get a $25 gift card from Walmart at orientation. At the end of the program, both group 1 and group 2 Will get another $25 gift card for getting their 12-month labs and surveys done.</a:t>
            </a:r>
            <a:endParaRPr lang="en-US" dirty="0"/>
          </a:p>
          <a:p>
            <a:endParaRPr lang="en-US" dirty="0"/>
          </a:p>
        </p:txBody>
      </p:sp>
      <p:sp>
        <p:nvSpPr>
          <p:cNvPr id="4" name="Slide Number Placeholder 3"/>
          <p:cNvSpPr>
            <a:spLocks noGrp="1"/>
          </p:cNvSpPr>
          <p:nvPr>
            <p:ph type="sldNum" sz="quarter" idx="5"/>
          </p:nvPr>
        </p:nvSpPr>
        <p:spPr/>
        <p:txBody>
          <a:bodyPr/>
          <a:lstStyle/>
          <a:p>
            <a:fld id="{89DE0949-E428-C74F-A7A8-79A6D024189B}" type="slidenum">
              <a:rPr lang="en-US" smtClean="0"/>
              <a:t>24</a:t>
            </a:fld>
            <a:endParaRPr lang="en-US" dirty="0"/>
          </a:p>
        </p:txBody>
      </p:sp>
    </p:spTree>
    <p:extLst>
      <p:ext uri="{BB962C8B-B14F-4D97-AF65-F5344CB8AC3E}">
        <p14:creationId xmlns:p14="http://schemas.microsoft.com/office/powerpoint/2010/main" val="30294696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an example of what the sheet looks like. Each station is highlighted differently. For example, registration station will do name, medical record number, birthday, and consent. Another station will be A1c, etc. </a:t>
            </a:r>
          </a:p>
          <a:p>
            <a:endParaRPr lang="en-US" dirty="0"/>
          </a:p>
          <a:p>
            <a:r>
              <a:rPr lang="en-US" dirty="0"/>
              <a:t>CHWIs will lead the stations and CHWs will assist until they feel comfortable on their on, working in teams of 2 at each station or station groups.</a:t>
            </a:r>
          </a:p>
          <a:p>
            <a:endParaRPr lang="en-US" dirty="0"/>
          </a:p>
          <a:p>
            <a:r>
              <a:rPr lang="en-US" dirty="0"/>
              <a:t>We will all learn the stations to help out each other if needed. I will assign a station to you but if there another one you’d like to do, please let me know.</a:t>
            </a:r>
          </a:p>
          <a:p>
            <a:r>
              <a:rPr lang="en-US" dirty="0"/>
              <a:t>Let’s learn about the stations now. </a:t>
            </a:r>
          </a:p>
          <a:p>
            <a:endParaRPr lang="en-US" dirty="0"/>
          </a:p>
          <a:p>
            <a:endParaRPr lang="en-US" dirty="0"/>
          </a:p>
        </p:txBody>
      </p:sp>
      <p:sp>
        <p:nvSpPr>
          <p:cNvPr id="4" name="Slide Number Placeholder 3"/>
          <p:cNvSpPr>
            <a:spLocks noGrp="1"/>
          </p:cNvSpPr>
          <p:nvPr>
            <p:ph type="sldNum" sz="quarter" idx="5"/>
          </p:nvPr>
        </p:nvSpPr>
        <p:spPr/>
        <p:txBody>
          <a:bodyPr/>
          <a:lstStyle/>
          <a:p>
            <a:fld id="{89DE0949-E428-C74F-A7A8-79A6D024189B}" type="slidenum">
              <a:rPr lang="en-US" smtClean="0"/>
              <a:t>25</a:t>
            </a:fld>
            <a:endParaRPr lang="en-US" dirty="0"/>
          </a:p>
        </p:txBody>
      </p:sp>
    </p:spTree>
    <p:extLst>
      <p:ext uri="{BB962C8B-B14F-4D97-AF65-F5344CB8AC3E}">
        <p14:creationId xmlns:p14="http://schemas.microsoft.com/office/powerpoint/2010/main" val="13783189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Station 1: Registration (make sure to change the CHW names here for future classes)</a:t>
            </a:r>
          </a:p>
          <a:p>
            <a:r>
              <a:rPr lang="en-US" dirty="0"/>
              <a:t>1. You will have a printed excel sheet of everyone who said that they are going to come and their name, MRN, and birthday. When they come, there will be a space on the excel sheet to check that they are there</a:t>
            </a:r>
          </a:p>
          <a:p>
            <a:r>
              <a:rPr lang="en-US" dirty="0"/>
              <a:t>2. Write their first and last name, medical record number, and birthday from the sheet. Ask them to sign the consent to participate </a:t>
            </a:r>
          </a:p>
          <a:p>
            <a:r>
              <a:rPr lang="en-US" dirty="0"/>
              <a:t>3. Let them know that this is like a health fair – and at the end the patient will receive a $25 gift card for completing the sheet. </a:t>
            </a:r>
          </a:p>
          <a:p>
            <a:r>
              <a:rPr lang="en-US" dirty="0"/>
              <a:t>To complete the sheet, go to the stations in any order desired. Once complete, come back to this desk to receive their gift card.</a:t>
            </a:r>
          </a:p>
          <a:p>
            <a:r>
              <a:rPr lang="en-US" dirty="0"/>
              <a:t>**Make sure to ask if they have a family member/close friend coming today so we can put them in the same group</a:t>
            </a:r>
          </a:p>
        </p:txBody>
      </p:sp>
      <p:sp>
        <p:nvSpPr>
          <p:cNvPr id="4" name="Slide Number Placeholder 3"/>
          <p:cNvSpPr>
            <a:spLocks noGrp="1"/>
          </p:cNvSpPr>
          <p:nvPr>
            <p:ph type="sldNum" sz="quarter" idx="5"/>
          </p:nvPr>
        </p:nvSpPr>
        <p:spPr/>
        <p:txBody>
          <a:bodyPr/>
          <a:lstStyle/>
          <a:p>
            <a:fld id="{89DE0949-E428-C74F-A7A8-79A6D024189B}" type="slidenum">
              <a:rPr lang="en-US" smtClean="0"/>
              <a:t>26</a:t>
            </a:fld>
            <a:endParaRPr lang="en-US" dirty="0"/>
          </a:p>
        </p:txBody>
      </p:sp>
    </p:spTree>
    <p:extLst>
      <p:ext uri="{BB962C8B-B14F-4D97-AF65-F5344CB8AC3E}">
        <p14:creationId xmlns:p14="http://schemas.microsoft.com/office/powerpoint/2010/main" val="16299853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the end of station one, here is how the sheet should look</a:t>
            </a:r>
          </a:p>
          <a:p>
            <a:r>
              <a:rPr lang="en-US" dirty="0"/>
              <a:t>Now moving onto A1c (but remember, they can go wherever they want. That helps avoid long lines)</a:t>
            </a:r>
          </a:p>
          <a:p>
            <a:r>
              <a:rPr lang="en-US" dirty="0"/>
              <a:t>BUT if not line at A1c and Cholesterol, get them to go there first since those tend to back up</a:t>
            </a:r>
          </a:p>
          <a:p>
            <a:endParaRPr lang="en-US" dirty="0"/>
          </a:p>
          <a:p>
            <a:r>
              <a:rPr lang="en-US" dirty="0"/>
              <a:t>We will go through these in order but patients do not have to</a:t>
            </a:r>
          </a:p>
        </p:txBody>
      </p:sp>
      <p:sp>
        <p:nvSpPr>
          <p:cNvPr id="4" name="Slide Number Placeholder 3"/>
          <p:cNvSpPr>
            <a:spLocks noGrp="1"/>
          </p:cNvSpPr>
          <p:nvPr>
            <p:ph type="sldNum" sz="quarter" idx="5"/>
          </p:nvPr>
        </p:nvSpPr>
        <p:spPr/>
        <p:txBody>
          <a:bodyPr/>
          <a:lstStyle/>
          <a:p>
            <a:fld id="{89DE0949-E428-C74F-A7A8-79A6D024189B}" type="slidenum">
              <a:rPr lang="en-US" smtClean="0"/>
              <a:t>27</a:t>
            </a:fld>
            <a:endParaRPr lang="en-US" dirty="0"/>
          </a:p>
        </p:txBody>
      </p:sp>
    </p:spTree>
    <p:extLst>
      <p:ext uri="{BB962C8B-B14F-4D97-AF65-F5344CB8AC3E}">
        <p14:creationId xmlns:p14="http://schemas.microsoft.com/office/powerpoint/2010/main" val="7312077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-Explain the program to them and good things about it. Answer questions. Make sure they understand the three forms they signed. Participation is voluntary and they can leave the group at any point and will receive the same care at the clinic.</a:t>
            </a:r>
          </a:p>
          <a:p>
            <a:endParaRPr lang="en-US" dirty="0"/>
          </a:p>
          <a:p>
            <a:r>
              <a:rPr lang="en-US" dirty="0"/>
              <a:t>-Explain group 1 (program) vs. group 2 (same care in the clinic). We will tell them their group at the end). Everything is random. If not in the program, we are planning  to have another after this and they will be first call</a:t>
            </a:r>
          </a:p>
          <a:p>
            <a:endParaRPr lang="en-US" dirty="0"/>
          </a:p>
        </p:txBody>
      </p:sp>
      <p:sp>
        <p:nvSpPr>
          <p:cNvPr id="4" name="Slide Number Placeholder 3"/>
          <p:cNvSpPr>
            <a:spLocks noGrp="1"/>
          </p:cNvSpPr>
          <p:nvPr>
            <p:ph type="sldNum" sz="quarter" idx="5"/>
          </p:nvPr>
        </p:nvSpPr>
        <p:spPr/>
        <p:txBody>
          <a:bodyPr/>
          <a:lstStyle/>
          <a:p>
            <a:fld id="{89DE0949-E428-C74F-A7A8-79A6D024189B}" type="slidenum">
              <a:rPr lang="en-US" smtClean="0"/>
              <a:t>28</a:t>
            </a:fld>
            <a:endParaRPr lang="en-US" dirty="0"/>
          </a:p>
        </p:txBody>
      </p:sp>
    </p:spTree>
    <p:extLst>
      <p:ext uri="{BB962C8B-B14F-4D97-AF65-F5344CB8AC3E}">
        <p14:creationId xmlns:p14="http://schemas.microsoft.com/office/powerpoint/2010/main" val="19406329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consent form will look like this. There are TWO pages and THREE places to sign and date.</a:t>
            </a:r>
          </a:p>
          <a:p>
            <a:r>
              <a:rPr lang="en-US" dirty="0"/>
              <a:t>1. Page one – this is consent to participate. Sign it above “sujeto” and date it using US system like September 1, 2022 is 9/1/22 (not 1/9/22). Victoria will and sign and date for Testigo. </a:t>
            </a:r>
          </a:p>
          <a:p>
            <a:r>
              <a:rPr lang="en-US" dirty="0"/>
              <a:t>No other signatures are needed here. Print the full name and write the medical record number on the top of the form</a:t>
            </a:r>
          </a:p>
          <a:p>
            <a:r>
              <a:rPr lang="en-US" dirty="0"/>
              <a:t>2. Page two – this is a reminder that everything in the class stays in the class (confidentiality) and permission to text  them on their cell phones. CHWs fill out the name, birthday, and patient ID. They sign  and date in TWO places.</a:t>
            </a:r>
          </a:p>
        </p:txBody>
      </p:sp>
      <p:sp>
        <p:nvSpPr>
          <p:cNvPr id="4" name="Slide Number Placeholder 3"/>
          <p:cNvSpPr>
            <a:spLocks noGrp="1"/>
          </p:cNvSpPr>
          <p:nvPr>
            <p:ph type="sldNum" sz="quarter" idx="5"/>
          </p:nvPr>
        </p:nvSpPr>
        <p:spPr/>
        <p:txBody>
          <a:bodyPr/>
          <a:lstStyle/>
          <a:p>
            <a:fld id="{89DE0949-E428-C74F-A7A8-79A6D024189B}" type="slidenum">
              <a:rPr lang="en-US" smtClean="0"/>
              <a:t>29</a:t>
            </a:fld>
            <a:endParaRPr lang="en-US" dirty="0"/>
          </a:p>
        </p:txBody>
      </p:sp>
    </p:spTree>
    <p:extLst>
      <p:ext uri="{BB962C8B-B14F-4D97-AF65-F5344CB8AC3E}">
        <p14:creationId xmlns:p14="http://schemas.microsoft.com/office/powerpoint/2010/main" val="36719586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the end, the forms might look like this (but in blue or black ink)</a:t>
            </a:r>
          </a:p>
          <a:p>
            <a:r>
              <a:rPr lang="en-US" dirty="0"/>
              <a:t>Notice – page 1 the patient and staff member signed and dated it. Same for page 2.</a:t>
            </a:r>
          </a:p>
          <a:p>
            <a:r>
              <a:rPr lang="en-US" dirty="0"/>
              <a:t>Also on the top right on page 1, notice the CHW wrote her name and medical record number (sometimes we cannot read their handwriting)</a:t>
            </a:r>
          </a:p>
          <a:p>
            <a:endParaRPr lang="en-US" dirty="0"/>
          </a:p>
          <a:p>
            <a:r>
              <a:rPr lang="en-US" dirty="0"/>
              <a:t>We will have these in Spanish. We do have English copies but Baylor made them 5 pages long so unless someone requests English, use Spanish</a:t>
            </a:r>
          </a:p>
        </p:txBody>
      </p:sp>
      <p:sp>
        <p:nvSpPr>
          <p:cNvPr id="4" name="Slide Number Placeholder 3"/>
          <p:cNvSpPr>
            <a:spLocks noGrp="1"/>
          </p:cNvSpPr>
          <p:nvPr>
            <p:ph type="sldNum" sz="quarter" idx="5"/>
          </p:nvPr>
        </p:nvSpPr>
        <p:spPr/>
        <p:txBody>
          <a:bodyPr/>
          <a:lstStyle/>
          <a:p>
            <a:fld id="{89DE0949-E428-C74F-A7A8-79A6D024189B}" type="slidenum">
              <a:rPr lang="en-US" smtClean="0"/>
              <a:t>30</a:t>
            </a:fld>
            <a:endParaRPr lang="en-US" dirty="0"/>
          </a:p>
        </p:txBody>
      </p:sp>
    </p:spTree>
    <p:extLst>
      <p:ext uri="{BB962C8B-B14F-4D97-AF65-F5344CB8AC3E}">
        <p14:creationId xmlns:p14="http://schemas.microsoft.com/office/powerpoint/2010/main" val="38120394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a script in English and in Spanish. You don’t need to say it word for word. </a:t>
            </a:r>
          </a:p>
          <a:p>
            <a:r>
              <a:rPr lang="en-US" dirty="0"/>
              <a:t>Keep it SIMPLE and brief. If they ask questions, answer them (or if you don’t know let them know you will get back to them with an answer).</a:t>
            </a:r>
          </a:p>
          <a:p>
            <a:r>
              <a:rPr lang="en-US" dirty="0"/>
              <a:t>You don’t want to be on the phone a long time the first time as they might think the program will take a lot of their time.</a:t>
            </a:r>
          </a:p>
        </p:txBody>
      </p:sp>
      <p:sp>
        <p:nvSpPr>
          <p:cNvPr id="4" name="Slide Number Placeholder 3"/>
          <p:cNvSpPr>
            <a:spLocks noGrp="1"/>
          </p:cNvSpPr>
          <p:nvPr>
            <p:ph type="sldNum" sz="quarter" idx="5"/>
          </p:nvPr>
        </p:nvSpPr>
        <p:spPr/>
        <p:txBody>
          <a:bodyPr/>
          <a:lstStyle/>
          <a:p>
            <a:fld id="{89DE0949-E428-C74F-A7A8-79A6D024189B}" type="slidenum">
              <a:rPr lang="en-US" smtClean="0"/>
              <a:t>6</a:t>
            </a:fld>
            <a:endParaRPr lang="en-US" dirty="0"/>
          </a:p>
        </p:txBody>
      </p:sp>
    </p:spTree>
    <p:extLst>
      <p:ext uri="{BB962C8B-B14F-4D97-AF65-F5344CB8AC3E}">
        <p14:creationId xmlns:p14="http://schemas.microsoft.com/office/powerpoint/2010/main" val="41484295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5563" indent="-235563">
              <a:buAutoNum type="arabicPeriod"/>
            </a:pPr>
            <a:r>
              <a:rPr lang="en-US" dirty="0"/>
              <a:t>A1c takes 5-10 minutes. It is a fingerstick test and does not require blood draw (like checking their blood sugar on the glucometer)</a:t>
            </a:r>
          </a:p>
          <a:p>
            <a:pPr marL="235563" indent="-235563">
              <a:buAutoNum type="arabicPeriod"/>
            </a:pPr>
            <a:endParaRPr lang="en-US" dirty="0"/>
          </a:p>
          <a:p>
            <a:r>
              <a:rPr lang="en-US" dirty="0"/>
              <a:t>2. They can go onto other stations instead of waiting BUT must come back to get their number. Sometimes there is an error for A1c and they have to redo it SO always have 1-2 people waiting to get A1cs. This is where lines can get really long if we don’t get people there first</a:t>
            </a:r>
          </a:p>
          <a:p>
            <a:endParaRPr lang="en-US" dirty="0"/>
          </a:p>
          <a:p>
            <a:r>
              <a:rPr lang="en-US" dirty="0"/>
              <a:t>3. We will have four machines!</a:t>
            </a:r>
          </a:p>
          <a:p>
            <a:endParaRPr lang="en-US" dirty="0"/>
          </a:p>
          <a:p>
            <a:r>
              <a:rPr lang="en-US" dirty="0"/>
              <a:t>4. You will have an excel sheet with their names. Write their A1c on the excel sheet AND their sheet</a:t>
            </a:r>
          </a:p>
        </p:txBody>
      </p:sp>
      <p:sp>
        <p:nvSpPr>
          <p:cNvPr id="4" name="Slide Number Placeholder 3"/>
          <p:cNvSpPr>
            <a:spLocks noGrp="1"/>
          </p:cNvSpPr>
          <p:nvPr>
            <p:ph type="sldNum" sz="quarter" idx="5"/>
          </p:nvPr>
        </p:nvSpPr>
        <p:spPr/>
        <p:txBody>
          <a:bodyPr/>
          <a:lstStyle/>
          <a:p>
            <a:fld id="{89DE0949-E428-C74F-A7A8-79A6D024189B}" type="slidenum">
              <a:rPr lang="en-US" smtClean="0"/>
              <a:t>31</a:t>
            </a:fld>
            <a:endParaRPr lang="en-US" dirty="0"/>
          </a:p>
        </p:txBody>
      </p:sp>
    </p:spTree>
    <p:extLst>
      <p:ext uri="{BB962C8B-B14F-4D97-AF65-F5344CB8AC3E}">
        <p14:creationId xmlns:p14="http://schemas.microsoft.com/office/powerpoint/2010/main" val="13719265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cholesterol station is similar to A1c - fingerstick, takes 5-10 minutes, they can go elsewhere while waiting for their value, and lines can get long. </a:t>
            </a:r>
          </a:p>
          <a:p>
            <a:endParaRPr lang="en-US" dirty="0"/>
          </a:p>
          <a:p>
            <a:r>
              <a:rPr lang="en-US" dirty="0"/>
              <a:t>Make sure there is always a person or two in line and get them here first so we do not have a lot of people at the end. </a:t>
            </a:r>
          </a:p>
          <a:p>
            <a:endParaRPr lang="en-US" dirty="0"/>
          </a:p>
          <a:p>
            <a:r>
              <a:rPr lang="en-US" dirty="0"/>
              <a:t>Write fasting or not fasting on their sheet. If not fasting write what they ate like “eggs, dry toast, cereal”</a:t>
            </a:r>
          </a:p>
          <a:p>
            <a:endParaRPr lang="en-US" dirty="0"/>
          </a:p>
          <a:p>
            <a:pPr defTabSz="942253">
              <a:defRPr/>
            </a:pPr>
            <a:r>
              <a:rPr lang="en-US" dirty="0"/>
              <a:t>You will have an excel sheet with their names. Write their A1c on the excel sheet AND their sheet</a:t>
            </a:r>
          </a:p>
          <a:p>
            <a:endParaRPr lang="en-US" dirty="0"/>
          </a:p>
        </p:txBody>
      </p:sp>
      <p:sp>
        <p:nvSpPr>
          <p:cNvPr id="4" name="Slide Number Placeholder 3"/>
          <p:cNvSpPr>
            <a:spLocks noGrp="1"/>
          </p:cNvSpPr>
          <p:nvPr>
            <p:ph type="sldNum" sz="quarter" idx="5"/>
          </p:nvPr>
        </p:nvSpPr>
        <p:spPr/>
        <p:txBody>
          <a:bodyPr/>
          <a:lstStyle/>
          <a:p>
            <a:fld id="{89DE0949-E428-C74F-A7A8-79A6D024189B}" type="slidenum">
              <a:rPr lang="en-US" smtClean="0"/>
              <a:t>32</a:t>
            </a:fld>
            <a:endParaRPr lang="en-US" dirty="0"/>
          </a:p>
        </p:txBody>
      </p:sp>
    </p:spTree>
    <p:extLst>
      <p:ext uri="{BB962C8B-B14F-4D97-AF65-F5344CB8AC3E}">
        <p14:creationId xmlns:p14="http://schemas.microsoft.com/office/powerpoint/2010/main" val="7648629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week is an overview  of orientation </a:t>
            </a:r>
          </a:p>
          <a:p>
            <a:r>
              <a:rPr lang="en-US" dirty="0"/>
              <a:t>Next week we will discuss who does what (let your CHWI know if you have preferences)</a:t>
            </a:r>
          </a:p>
        </p:txBody>
      </p:sp>
      <p:sp>
        <p:nvSpPr>
          <p:cNvPr id="4" name="Slide Number Placeholder 3"/>
          <p:cNvSpPr>
            <a:spLocks noGrp="1"/>
          </p:cNvSpPr>
          <p:nvPr>
            <p:ph type="sldNum" sz="quarter" idx="5"/>
          </p:nvPr>
        </p:nvSpPr>
        <p:spPr/>
        <p:txBody>
          <a:bodyPr/>
          <a:lstStyle/>
          <a:p>
            <a:fld id="{D5327113-ACBB-5E4B-B9FA-FEFF40D1AA43}" type="slidenum">
              <a:rPr lang="en-US" smtClean="0"/>
              <a:t>34</a:t>
            </a:fld>
            <a:endParaRPr lang="en-US" dirty="0"/>
          </a:p>
        </p:txBody>
      </p:sp>
    </p:spTree>
    <p:extLst>
      <p:ext uri="{BB962C8B-B14F-4D97-AF65-F5344CB8AC3E}">
        <p14:creationId xmlns:p14="http://schemas.microsoft.com/office/powerpoint/2010/main" val="20557850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Project #2 is surveys. Do in a group if possible and read out loud. It’s possible that some patients cannot read or write so reading out loud will help, but also be aware of the need to write for them if needed. </a:t>
            </a:r>
          </a:p>
          <a:p>
            <a:r>
              <a:rPr lang="en-US" dirty="0"/>
              <a:t>Some patients may not see well so may need your help too. </a:t>
            </a:r>
          </a:p>
          <a:p>
            <a:r>
              <a:rPr lang="en-US" dirty="0"/>
              <a:t>Make sure they understand what is “good” and “bad” (like 10 is agree/good) but “1” is disagree/bad</a:t>
            </a:r>
          </a:p>
          <a:p>
            <a:endParaRPr lang="en-US" dirty="0"/>
          </a:p>
          <a:p>
            <a:r>
              <a:rPr lang="en-US" dirty="0"/>
              <a:t>Sign their sheet when done</a:t>
            </a:r>
          </a:p>
          <a:p>
            <a:endParaRPr lang="en-US" dirty="0"/>
          </a:p>
          <a:p>
            <a:r>
              <a:rPr lang="en-US" dirty="0"/>
              <a:t>(this isn’t the exact survey we will use)</a:t>
            </a:r>
          </a:p>
        </p:txBody>
      </p:sp>
      <p:sp>
        <p:nvSpPr>
          <p:cNvPr id="4" name="Slide Number Placeholder 3"/>
          <p:cNvSpPr>
            <a:spLocks noGrp="1"/>
          </p:cNvSpPr>
          <p:nvPr>
            <p:ph type="sldNum" sz="quarter" idx="5"/>
          </p:nvPr>
        </p:nvSpPr>
        <p:spPr/>
        <p:txBody>
          <a:bodyPr/>
          <a:lstStyle/>
          <a:p>
            <a:fld id="{89DE0949-E428-C74F-A7A8-79A6D024189B}" type="slidenum">
              <a:rPr lang="en-US" smtClean="0"/>
              <a:t>35</a:t>
            </a:fld>
            <a:endParaRPr lang="en-US" dirty="0"/>
          </a:p>
        </p:txBody>
      </p:sp>
    </p:spTree>
    <p:extLst>
      <p:ext uri="{BB962C8B-B14F-4D97-AF65-F5344CB8AC3E}">
        <p14:creationId xmlns:p14="http://schemas.microsoft.com/office/powerpoint/2010/main" val="31629111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Clothing: should be lightweight (no jackets, sweaters)</a:t>
            </a:r>
          </a:p>
          <a:p>
            <a:r>
              <a:rPr lang="en-US" dirty="0"/>
              <a:t>2. Position: feet on floor. Arm resting on table at 90 degrees</a:t>
            </a:r>
          </a:p>
          <a:p>
            <a:r>
              <a:rPr lang="en-US" dirty="0"/>
              <a:t>3. Measure the right arm only.  If the top is 140 or higher OR the bottom is 90 or higher, ask them to come back in 5 minutes to repeat. </a:t>
            </a:r>
          </a:p>
          <a:p>
            <a:endParaRPr lang="en-US" dirty="0"/>
          </a:p>
          <a:p>
            <a:r>
              <a:rPr lang="en-US" dirty="0"/>
              <a:t>When repeat, right arm, write down the numbers on the excel sheet and patient sheet</a:t>
            </a:r>
          </a:p>
          <a:p>
            <a:r>
              <a:rPr lang="en-US" dirty="0"/>
              <a:t>**We need to have two BP machines going</a:t>
            </a:r>
          </a:p>
        </p:txBody>
      </p:sp>
      <p:sp>
        <p:nvSpPr>
          <p:cNvPr id="4" name="Slide Number Placeholder 3"/>
          <p:cNvSpPr>
            <a:spLocks noGrp="1"/>
          </p:cNvSpPr>
          <p:nvPr>
            <p:ph type="sldNum" sz="quarter" idx="5"/>
          </p:nvPr>
        </p:nvSpPr>
        <p:spPr/>
        <p:txBody>
          <a:bodyPr/>
          <a:lstStyle/>
          <a:p>
            <a:fld id="{89DE0949-E428-C74F-A7A8-79A6D024189B}" type="slidenum">
              <a:rPr lang="en-US" smtClean="0"/>
              <a:t>36</a:t>
            </a:fld>
            <a:endParaRPr lang="en-US" dirty="0"/>
          </a:p>
        </p:txBody>
      </p:sp>
    </p:spTree>
    <p:extLst>
      <p:ext uri="{BB962C8B-B14F-4D97-AF65-F5344CB8AC3E}">
        <p14:creationId xmlns:p14="http://schemas.microsoft.com/office/powerpoint/2010/main" val="19544601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how the sheet might be looking now. </a:t>
            </a:r>
          </a:p>
          <a:p>
            <a:endParaRPr lang="en-US" dirty="0"/>
          </a:p>
          <a:p>
            <a:r>
              <a:rPr lang="en-US" dirty="0"/>
              <a:t>Notice CHWs signed off on Project #1 and #2</a:t>
            </a:r>
          </a:p>
          <a:p>
            <a:endParaRPr lang="en-US" dirty="0"/>
          </a:p>
          <a:p>
            <a:r>
              <a:rPr lang="en-US" dirty="0"/>
              <a:t>Also, blood pressure was taken on the right. Since one number was high (either top 140 or higher, bottom 90 or higher), the patient was asked to come back in 5 minutes and the repeat </a:t>
            </a:r>
          </a:p>
        </p:txBody>
      </p:sp>
      <p:sp>
        <p:nvSpPr>
          <p:cNvPr id="4" name="Slide Number Placeholder 3"/>
          <p:cNvSpPr>
            <a:spLocks noGrp="1"/>
          </p:cNvSpPr>
          <p:nvPr>
            <p:ph type="sldNum" sz="quarter" idx="5"/>
          </p:nvPr>
        </p:nvSpPr>
        <p:spPr/>
        <p:txBody>
          <a:bodyPr/>
          <a:lstStyle/>
          <a:p>
            <a:fld id="{89DE0949-E428-C74F-A7A8-79A6D024189B}" type="slidenum">
              <a:rPr lang="en-US" smtClean="0"/>
              <a:t>37</a:t>
            </a:fld>
            <a:endParaRPr lang="en-US" dirty="0"/>
          </a:p>
        </p:txBody>
      </p:sp>
    </p:spTree>
    <p:extLst>
      <p:ext uri="{BB962C8B-B14F-4D97-AF65-F5344CB8AC3E}">
        <p14:creationId xmlns:p14="http://schemas.microsoft.com/office/powerpoint/2010/main" val="4398446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Make sure the patient is not wearing shoes</a:t>
            </a:r>
          </a:p>
          <a:p>
            <a:r>
              <a:rPr lang="en-US" dirty="0"/>
              <a:t>2. Pull up lever</a:t>
            </a:r>
          </a:p>
          <a:p>
            <a:r>
              <a:rPr lang="en-US" dirty="0"/>
              <a:t>3. Turn so Patient’s back is to the scale bar and Put lever on top of patient’s head</a:t>
            </a:r>
          </a:p>
          <a:p>
            <a:r>
              <a:rPr lang="en-US" dirty="0"/>
              <a:t>4. Read the number on the bar. It is in inches. Record as “62 inches” (not 62 or 62” since it could be confused as 6 feet, two inches or 62 inches (5 feet 2 inches)</a:t>
            </a:r>
          </a:p>
          <a:p>
            <a:r>
              <a:rPr lang="en-US" dirty="0"/>
              <a:t>5. Write the height on the patient sheet and the excel sheet</a:t>
            </a:r>
          </a:p>
        </p:txBody>
      </p:sp>
      <p:sp>
        <p:nvSpPr>
          <p:cNvPr id="4" name="Slide Number Placeholder 3"/>
          <p:cNvSpPr>
            <a:spLocks noGrp="1"/>
          </p:cNvSpPr>
          <p:nvPr>
            <p:ph type="sldNum" sz="quarter" idx="5"/>
          </p:nvPr>
        </p:nvSpPr>
        <p:spPr/>
        <p:txBody>
          <a:bodyPr/>
          <a:lstStyle/>
          <a:p>
            <a:fld id="{89DE0949-E428-C74F-A7A8-79A6D024189B}" type="slidenum">
              <a:rPr lang="en-US" smtClean="0"/>
              <a:t>38</a:t>
            </a:fld>
            <a:endParaRPr lang="en-US" dirty="0"/>
          </a:p>
        </p:txBody>
      </p:sp>
    </p:spTree>
    <p:extLst>
      <p:ext uri="{BB962C8B-B14F-4D97-AF65-F5344CB8AC3E}">
        <p14:creationId xmlns:p14="http://schemas.microsoft.com/office/powerpoint/2010/main" val="33938187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Make sure the scale is calibrated (balance in the middle when no one is on it). If not, get a MA or doctor to help you</a:t>
            </a:r>
          </a:p>
          <a:p>
            <a:r>
              <a:rPr lang="en-US" dirty="0"/>
              <a:t>2. Only lightweight clothes and no shoes</a:t>
            </a:r>
          </a:p>
          <a:p>
            <a:r>
              <a:rPr lang="en-US" dirty="0"/>
              <a:t>3. How to work the scale: </a:t>
            </a:r>
          </a:p>
          <a:p>
            <a:pPr marL="235563" indent="-235563">
              <a:buAutoNum type="arabicParenBoth"/>
            </a:pPr>
            <a:r>
              <a:rPr lang="en-US" dirty="0"/>
              <a:t>top and bottom squares are all the way to the left </a:t>
            </a:r>
          </a:p>
          <a:p>
            <a:pPr marL="235563" indent="-235563">
              <a:buAutoNum type="arabicParenBoth"/>
            </a:pPr>
            <a:r>
              <a:rPr lang="en-US" dirty="0"/>
              <a:t>move the bottom square to the right by the 50 pounds. It’s a guess when you first start. </a:t>
            </a:r>
          </a:p>
          <a:p>
            <a:pPr marL="235563" indent="-235563">
              <a:buAutoNum type="arabicParenBoth"/>
            </a:pPr>
            <a:r>
              <a:rPr lang="en-US" dirty="0"/>
              <a:t> move the top square to the right until the balance is in the middle. Up is too light. Down is too heavy. If it stays up the entire way, move the bottom square to one notch over to the next 50 pounds and try the top bar again. Repeat until it balance is in the middle</a:t>
            </a:r>
          </a:p>
          <a:p>
            <a:pPr marL="235563" indent="-235563">
              <a:buAutoNum type="arabicParenBoth"/>
            </a:pPr>
            <a:r>
              <a:rPr lang="en-US" dirty="0"/>
              <a:t>When done, write the value on the excel sheet and patient sheet</a:t>
            </a:r>
          </a:p>
        </p:txBody>
      </p:sp>
      <p:sp>
        <p:nvSpPr>
          <p:cNvPr id="4" name="Slide Number Placeholder 3"/>
          <p:cNvSpPr>
            <a:spLocks noGrp="1"/>
          </p:cNvSpPr>
          <p:nvPr>
            <p:ph type="sldNum" sz="quarter" idx="5"/>
          </p:nvPr>
        </p:nvSpPr>
        <p:spPr/>
        <p:txBody>
          <a:bodyPr/>
          <a:lstStyle/>
          <a:p>
            <a:fld id="{89DE0949-E428-C74F-A7A8-79A6D024189B}" type="slidenum">
              <a:rPr lang="en-US" smtClean="0"/>
              <a:t>39</a:t>
            </a:fld>
            <a:endParaRPr lang="en-US" dirty="0"/>
          </a:p>
        </p:txBody>
      </p:sp>
    </p:spTree>
    <p:extLst>
      <p:ext uri="{BB962C8B-B14F-4D97-AF65-F5344CB8AC3E}">
        <p14:creationId xmlns:p14="http://schemas.microsoft.com/office/powerpoint/2010/main" val="35737805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what the sheet looks like now. Height and weight were recorded in inches and pounds</a:t>
            </a:r>
          </a:p>
          <a:p>
            <a:endParaRPr lang="en-US" dirty="0"/>
          </a:p>
          <a:p>
            <a:r>
              <a:rPr lang="en-US" dirty="0"/>
              <a:t>At the last station, sign the last row, they turn in the sheet (they might want to take a picture of it so they have their numbers), and give them a gift card. </a:t>
            </a:r>
          </a:p>
          <a:p>
            <a:endParaRPr lang="en-US" dirty="0"/>
          </a:p>
          <a:p>
            <a:r>
              <a:rPr lang="en-US" dirty="0"/>
              <a:t>Let them know if they are in Group 1 or Group 2 and explain each group</a:t>
            </a:r>
          </a:p>
        </p:txBody>
      </p:sp>
      <p:sp>
        <p:nvSpPr>
          <p:cNvPr id="4" name="Slide Number Placeholder 3"/>
          <p:cNvSpPr>
            <a:spLocks noGrp="1"/>
          </p:cNvSpPr>
          <p:nvPr>
            <p:ph type="sldNum" sz="quarter" idx="5"/>
          </p:nvPr>
        </p:nvSpPr>
        <p:spPr/>
        <p:txBody>
          <a:bodyPr/>
          <a:lstStyle/>
          <a:p>
            <a:fld id="{89DE0949-E428-C74F-A7A8-79A6D024189B}" type="slidenum">
              <a:rPr lang="en-US" smtClean="0"/>
              <a:t>40</a:t>
            </a:fld>
            <a:endParaRPr lang="en-US" dirty="0"/>
          </a:p>
        </p:txBody>
      </p:sp>
    </p:spTree>
    <p:extLst>
      <p:ext uri="{BB962C8B-B14F-4D97-AF65-F5344CB8AC3E}">
        <p14:creationId xmlns:p14="http://schemas.microsoft.com/office/powerpoint/2010/main" val="39565478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Group XXX is not in the classes. </a:t>
            </a:r>
          </a:p>
          <a:p>
            <a:pPr marL="176673" indent="-176673">
              <a:buFontTx/>
              <a:buChar char="-"/>
            </a:pPr>
            <a:r>
              <a:rPr lang="en-US" dirty="0"/>
              <a:t>We will have a handout for them with all of the events at Casa to support them in their health. </a:t>
            </a:r>
          </a:p>
          <a:p>
            <a:pPr marL="176673" indent="-176673">
              <a:buFontTx/>
              <a:buChar char="-"/>
            </a:pPr>
            <a:r>
              <a:rPr lang="en-US" dirty="0"/>
              <a:t>They should follow-up with their Casa provider to review the numbers from today (make sure they took a picture. We will also put in their chart)</a:t>
            </a:r>
          </a:p>
          <a:p>
            <a:pPr marL="176673" indent="-176673">
              <a:buFontTx/>
              <a:buChar char="-"/>
            </a:pPr>
            <a:r>
              <a:rPr lang="en-US" dirty="0"/>
              <a:t>They are not in this round of classes but we are working with the clinic to have future opportunities and will prioritize them</a:t>
            </a:r>
          </a:p>
          <a:p>
            <a:pPr marL="176673" indent="-176673">
              <a:buFontTx/>
              <a:buChar char="-"/>
            </a:pPr>
            <a:r>
              <a:rPr lang="en-US" dirty="0"/>
              <a:t>We will be checking on them again at the end of the year. If they come back next year to check on their labs and sugars, we will give them another $25 gift card. We will call to follow-up with them.</a:t>
            </a:r>
          </a:p>
        </p:txBody>
      </p:sp>
      <p:sp>
        <p:nvSpPr>
          <p:cNvPr id="4" name="Slide Number Placeholder 3"/>
          <p:cNvSpPr>
            <a:spLocks noGrp="1"/>
          </p:cNvSpPr>
          <p:nvPr>
            <p:ph type="sldNum" sz="quarter" idx="5"/>
          </p:nvPr>
        </p:nvSpPr>
        <p:spPr/>
        <p:txBody>
          <a:bodyPr/>
          <a:lstStyle/>
          <a:p>
            <a:fld id="{89DE0949-E428-C74F-A7A8-79A6D024189B}" type="slidenum">
              <a:rPr lang="en-US" smtClean="0"/>
              <a:t>41</a:t>
            </a:fld>
            <a:endParaRPr lang="en-US" dirty="0"/>
          </a:p>
        </p:txBody>
      </p:sp>
    </p:spTree>
    <p:extLst>
      <p:ext uri="{BB962C8B-B14F-4D97-AF65-F5344CB8AC3E}">
        <p14:creationId xmlns:p14="http://schemas.microsoft.com/office/powerpoint/2010/main" val="25652490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CHWI/CHW pair will have a specific time to come. </a:t>
            </a:r>
          </a:p>
          <a:p>
            <a:r>
              <a:rPr lang="en-US" dirty="0"/>
              <a:t>*Assign groups here</a:t>
            </a:r>
          </a:p>
        </p:txBody>
      </p:sp>
      <p:sp>
        <p:nvSpPr>
          <p:cNvPr id="4" name="Slide Number Placeholder 3"/>
          <p:cNvSpPr>
            <a:spLocks noGrp="1"/>
          </p:cNvSpPr>
          <p:nvPr>
            <p:ph type="sldNum" sz="quarter" idx="5"/>
          </p:nvPr>
        </p:nvSpPr>
        <p:spPr/>
        <p:txBody>
          <a:bodyPr/>
          <a:lstStyle/>
          <a:p>
            <a:fld id="{89DE0949-E428-C74F-A7A8-79A6D024189B}" type="slidenum">
              <a:rPr lang="en-US" smtClean="0"/>
              <a:t>7</a:t>
            </a:fld>
            <a:endParaRPr lang="en-US" dirty="0"/>
          </a:p>
        </p:txBody>
      </p:sp>
    </p:spTree>
    <p:extLst>
      <p:ext uri="{BB962C8B-B14F-4D97-AF65-F5344CB8AC3E}">
        <p14:creationId xmlns:p14="http://schemas.microsoft.com/office/powerpoint/2010/main" val="23738530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-Grupo XXX: is in the classes (make sure not to tell people this BEFORE this station!!)</a:t>
            </a:r>
          </a:p>
          <a:p>
            <a:r>
              <a:rPr lang="en-US" dirty="0"/>
              <a:t>-we will provide a sheet that has the dates on it something like this</a:t>
            </a:r>
          </a:p>
          <a:p>
            <a:r>
              <a:rPr lang="en-US" dirty="0"/>
              <a:t>-remind them that it is a one stop shop so they do not need to see their doctor for diabetes, blood pressure, or cholesterol and we will cancel those appointments for them when the class starts</a:t>
            </a:r>
          </a:p>
          <a:p>
            <a:endParaRPr lang="en-US" dirty="0"/>
          </a:p>
        </p:txBody>
      </p:sp>
      <p:sp>
        <p:nvSpPr>
          <p:cNvPr id="4" name="Slide Number Placeholder 3"/>
          <p:cNvSpPr>
            <a:spLocks noGrp="1"/>
          </p:cNvSpPr>
          <p:nvPr>
            <p:ph type="sldNum" sz="quarter" idx="5"/>
          </p:nvPr>
        </p:nvSpPr>
        <p:spPr/>
        <p:txBody>
          <a:bodyPr/>
          <a:lstStyle/>
          <a:p>
            <a:fld id="{89DE0949-E428-C74F-A7A8-79A6D024189B}" type="slidenum">
              <a:rPr lang="en-US" smtClean="0"/>
              <a:t>42</a:t>
            </a:fld>
            <a:endParaRPr lang="en-US" dirty="0"/>
          </a:p>
        </p:txBody>
      </p:sp>
    </p:spTree>
    <p:extLst>
      <p:ext uri="{BB962C8B-B14F-4D97-AF65-F5344CB8AC3E}">
        <p14:creationId xmlns:p14="http://schemas.microsoft.com/office/powerpoint/2010/main" val="9377386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they get their stations settled, Betty and Sandra will help where needed. </a:t>
            </a:r>
          </a:p>
          <a:p>
            <a:endParaRPr lang="en-US" dirty="0"/>
          </a:p>
          <a:p>
            <a:r>
              <a:rPr lang="en-US" dirty="0"/>
              <a:t>Yes, we will need to wear masks… or go along with current clinic policies. </a:t>
            </a:r>
          </a:p>
          <a:p>
            <a:endParaRPr lang="en-US" dirty="0"/>
          </a:p>
          <a:p>
            <a:r>
              <a:rPr lang="en-US" dirty="0"/>
              <a:t>Do patients need to wear masks?? (need to check with clinic before orientation)</a:t>
            </a:r>
          </a:p>
        </p:txBody>
      </p:sp>
      <p:sp>
        <p:nvSpPr>
          <p:cNvPr id="4" name="Slide Number Placeholder 3"/>
          <p:cNvSpPr>
            <a:spLocks noGrp="1"/>
          </p:cNvSpPr>
          <p:nvPr>
            <p:ph type="sldNum" sz="quarter" idx="5"/>
          </p:nvPr>
        </p:nvSpPr>
        <p:spPr/>
        <p:txBody>
          <a:bodyPr/>
          <a:lstStyle/>
          <a:p>
            <a:fld id="{89DE0949-E428-C74F-A7A8-79A6D024189B}" type="slidenum">
              <a:rPr lang="en-US" smtClean="0"/>
              <a:t>43</a:t>
            </a:fld>
            <a:endParaRPr lang="en-US" dirty="0"/>
          </a:p>
        </p:txBody>
      </p:sp>
    </p:spTree>
    <p:extLst>
      <p:ext uri="{BB962C8B-B14F-4D97-AF65-F5344CB8AC3E}">
        <p14:creationId xmlns:p14="http://schemas.microsoft.com/office/powerpoint/2010/main" val="1551313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week is an overview  of orientation </a:t>
            </a:r>
          </a:p>
          <a:p>
            <a:r>
              <a:rPr lang="en-US" dirty="0"/>
              <a:t>Next week we will discuss who does what (let your CHWI know if you have preferences)</a:t>
            </a:r>
          </a:p>
        </p:txBody>
      </p:sp>
      <p:sp>
        <p:nvSpPr>
          <p:cNvPr id="4" name="Slide Number Placeholder 3"/>
          <p:cNvSpPr>
            <a:spLocks noGrp="1"/>
          </p:cNvSpPr>
          <p:nvPr>
            <p:ph type="sldNum" sz="quarter" idx="5"/>
          </p:nvPr>
        </p:nvSpPr>
        <p:spPr/>
        <p:txBody>
          <a:bodyPr/>
          <a:lstStyle/>
          <a:p>
            <a:fld id="{D5327113-ACBB-5E4B-B9FA-FEFF40D1AA43}" type="slidenum">
              <a:rPr lang="en-US" smtClean="0"/>
              <a:t>47</a:t>
            </a:fld>
            <a:endParaRPr lang="en-US" dirty="0"/>
          </a:p>
        </p:txBody>
      </p:sp>
    </p:spTree>
    <p:extLst>
      <p:ext uri="{BB962C8B-B14F-4D97-AF65-F5344CB8AC3E}">
        <p14:creationId xmlns:p14="http://schemas.microsoft.com/office/powerpoint/2010/main" val="30919628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CHWI  - go over the orientation sheet and who does what. Make sure to leave time for questions at the end. </a:t>
            </a:r>
          </a:p>
          <a:p>
            <a:endParaRPr lang="en-US" dirty="0"/>
          </a:p>
          <a:p>
            <a:r>
              <a:rPr lang="en-US" dirty="0"/>
              <a:t>After the meeting, send the orientation sheet to everyone</a:t>
            </a:r>
          </a:p>
        </p:txBody>
      </p:sp>
      <p:sp>
        <p:nvSpPr>
          <p:cNvPr id="4" name="Slide Number Placeholder 3"/>
          <p:cNvSpPr>
            <a:spLocks noGrp="1"/>
          </p:cNvSpPr>
          <p:nvPr>
            <p:ph type="sldNum" sz="quarter" idx="5"/>
          </p:nvPr>
        </p:nvSpPr>
        <p:spPr/>
        <p:txBody>
          <a:bodyPr/>
          <a:lstStyle/>
          <a:p>
            <a:fld id="{D5327113-ACBB-5E4B-B9FA-FEFF40D1AA43}" type="slidenum">
              <a:rPr lang="en-US" smtClean="0"/>
              <a:t>48</a:t>
            </a:fld>
            <a:endParaRPr lang="en-US" dirty="0"/>
          </a:p>
        </p:txBody>
      </p:sp>
    </p:spTree>
    <p:extLst>
      <p:ext uri="{BB962C8B-B14F-4D97-AF65-F5344CB8AC3E}">
        <p14:creationId xmlns:p14="http://schemas.microsoft.com/office/powerpoint/2010/main" val="238481079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week is an overview  of orientation </a:t>
            </a:r>
          </a:p>
          <a:p>
            <a:r>
              <a:rPr lang="en-US" dirty="0"/>
              <a:t>Next week we will discuss who does what (let your CHWI know if you have preferences)</a:t>
            </a:r>
          </a:p>
        </p:txBody>
      </p:sp>
      <p:sp>
        <p:nvSpPr>
          <p:cNvPr id="4" name="Slide Number Placeholder 3"/>
          <p:cNvSpPr>
            <a:spLocks noGrp="1"/>
          </p:cNvSpPr>
          <p:nvPr>
            <p:ph type="sldNum" sz="quarter" idx="5"/>
          </p:nvPr>
        </p:nvSpPr>
        <p:spPr/>
        <p:txBody>
          <a:bodyPr/>
          <a:lstStyle/>
          <a:p>
            <a:fld id="{D5327113-ACBB-5E4B-B9FA-FEFF40D1AA43}" type="slidenum">
              <a:rPr lang="en-US" smtClean="0"/>
              <a:t>50</a:t>
            </a:fld>
            <a:endParaRPr lang="en-US" dirty="0"/>
          </a:p>
        </p:txBody>
      </p:sp>
    </p:spTree>
    <p:extLst>
      <p:ext uri="{BB962C8B-B14F-4D97-AF65-F5344CB8AC3E}">
        <p14:creationId xmlns:p14="http://schemas.microsoft.com/office/powerpoint/2010/main" val="36387330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the set up and floater CHWs, supplies and to-do</a:t>
            </a:r>
          </a:p>
        </p:txBody>
      </p:sp>
      <p:sp>
        <p:nvSpPr>
          <p:cNvPr id="4" name="Slide Number Placeholder 3"/>
          <p:cNvSpPr>
            <a:spLocks noGrp="1"/>
          </p:cNvSpPr>
          <p:nvPr>
            <p:ph type="sldNum" sz="quarter" idx="5"/>
          </p:nvPr>
        </p:nvSpPr>
        <p:spPr/>
        <p:txBody>
          <a:bodyPr/>
          <a:lstStyle/>
          <a:p>
            <a:fld id="{89DE0949-E428-C74F-A7A8-79A6D024189B}" type="slidenum">
              <a:rPr lang="en-US" smtClean="0"/>
              <a:t>53</a:t>
            </a:fld>
            <a:endParaRPr lang="en-US" dirty="0"/>
          </a:p>
        </p:txBody>
      </p:sp>
    </p:spTree>
    <p:extLst>
      <p:ext uri="{BB962C8B-B14F-4D97-AF65-F5344CB8AC3E}">
        <p14:creationId xmlns:p14="http://schemas.microsoft.com/office/powerpoint/2010/main" val="298048599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Like orientation, patients will carry a sheet around with them. During class, we will fill out the top part circled in red.</a:t>
            </a:r>
          </a:p>
          <a:p>
            <a:r>
              <a:rPr lang="en-US" dirty="0"/>
              <a:t>We will prefill their name, birthday, MRN, and CHW</a:t>
            </a:r>
          </a:p>
          <a:p>
            <a:r>
              <a:rPr lang="en-US" dirty="0"/>
              <a:t>They take the sheet home with them and fill out their glucose values during the month and bring the sheet to the next class</a:t>
            </a:r>
          </a:p>
        </p:txBody>
      </p:sp>
      <p:sp>
        <p:nvSpPr>
          <p:cNvPr id="4" name="Slide Number Placeholder 3"/>
          <p:cNvSpPr>
            <a:spLocks noGrp="1"/>
          </p:cNvSpPr>
          <p:nvPr>
            <p:ph type="sldNum" sz="quarter" idx="5"/>
          </p:nvPr>
        </p:nvSpPr>
        <p:spPr/>
        <p:txBody>
          <a:bodyPr/>
          <a:lstStyle/>
          <a:p>
            <a:fld id="{89DE0949-E428-C74F-A7A8-79A6D024189B}" type="slidenum">
              <a:rPr lang="en-US" smtClean="0"/>
              <a:t>54</a:t>
            </a:fld>
            <a:endParaRPr lang="en-US" dirty="0"/>
          </a:p>
        </p:txBody>
      </p:sp>
    </p:spTree>
    <p:extLst>
      <p:ext uri="{BB962C8B-B14F-4D97-AF65-F5344CB8AC3E}">
        <p14:creationId xmlns:p14="http://schemas.microsoft.com/office/powerpoint/2010/main" val="339333292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also a back of the sheet for them to fill out their medications during the month, what they are for, and why they take them</a:t>
            </a:r>
          </a:p>
          <a:p>
            <a:r>
              <a:rPr lang="en-US" dirty="0"/>
              <a:t>This may help some patients but overwhelm others. It is only to help and not mandatory. </a:t>
            </a:r>
          </a:p>
          <a:p>
            <a:r>
              <a:rPr lang="en-US" dirty="0"/>
              <a:t>You might work with them on it month two when we talk about medication adherence</a:t>
            </a:r>
          </a:p>
          <a:p>
            <a:endParaRPr lang="en-US" dirty="0"/>
          </a:p>
          <a:p>
            <a:r>
              <a:rPr lang="en-US" dirty="0"/>
              <a:t>Let’s look at the sheet closer</a:t>
            </a:r>
          </a:p>
        </p:txBody>
      </p:sp>
      <p:sp>
        <p:nvSpPr>
          <p:cNvPr id="4" name="Slide Number Placeholder 3"/>
          <p:cNvSpPr>
            <a:spLocks noGrp="1"/>
          </p:cNvSpPr>
          <p:nvPr>
            <p:ph type="sldNum" sz="quarter" idx="5"/>
          </p:nvPr>
        </p:nvSpPr>
        <p:spPr/>
        <p:txBody>
          <a:bodyPr/>
          <a:lstStyle/>
          <a:p>
            <a:fld id="{89DE0949-E428-C74F-A7A8-79A6D024189B}" type="slidenum">
              <a:rPr lang="en-US" smtClean="0"/>
              <a:t>55</a:t>
            </a:fld>
            <a:endParaRPr lang="en-US" dirty="0"/>
          </a:p>
        </p:txBody>
      </p:sp>
    </p:spTree>
    <p:extLst>
      <p:ext uri="{BB962C8B-B14F-4D97-AF65-F5344CB8AC3E}">
        <p14:creationId xmlns:p14="http://schemas.microsoft.com/office/powerpoint/2010/main" val="311570211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the entrance/registration CHWs, supplies and to-do</a:t>
            </a:r>
          </a:p>
        </p:txBody>
      </p:sp>
      <p:sp>
        <p:nvSpPr>
          <p:cNvPr id="4" name="Slide Number Placeholder 3"/>
          <p:cNvSpPr>
            <a:spLocks noGrp="1"/>
          </p:cNvSpPr>
          <p:nvPr>
            <p:ph type="sldNum" sz="quarter" idx="5"/>
          </p:nvPr>
        </p:nvSpPr>
        <p:spPr/>
        <p:txBody>
          <a:bodyPr/>
          <a:lstStyle/>
          <a:p>
            <a:fld id="{89DE0949-E428-C74F-A7A8-79A6D024189B}" type="slidenum">
              <a:rPr lang="en-US" smtClean="0"/>
              <a:t>56</a:t>
            </a:fld>
            <a:endParaRPr lang="en-US" dirty="0"/>
          </a:p>
        </p:txBody>
      </p:sp>
    </p:spTree>
    <p:extLst>
      <p:ext uri="{BB962C8B-B14F-4D97-AF65-F5344CB8AC3E}">
        <p14:creationId xmlns:p14="http://schemas.microsoft.com/office/powerpoint/2010/main" val="183535296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53">
              <a:defRPr/>
            </a:pPr>
            <a:r>
              <a:rPr lang="en-US" dirty="0"/>
              <a:t>Discuss the blood pressure, weight, and foot exam CHWs, supplies and to-do</a:t>
            </a:r>
          </a:p>
          <a:p>
            <a:pPr defTabSz="942253">
              <a:defRPr/>
            </a:pPr>
            <a:r>
              <a:rPr lang="en-US" dirty="0"/>
              <a:t>We have monofilament tests (keep it and sanitize between patients. They are expensive!!)</a:t>
            </a:r>
          </a:p>
          <a:p>
            <a:endParaRPr lang="en-US" dirty="0"/>
          </a:p>
        </p:txBody>
      </p:sp>
      <p:sp>
        <p:nvSpPr>
          <p:cNvPr id="4" name="Slide Number Placeholder 3"/>
          <p:cNvSpPr>
            <a:spLocks noGrp="1"/>
          </p:cNvSpPr>
          <p:nvPr>
            <p:ph type="sldNum" sz="quarter" idx="5"/>
          </p:nvPr>
        </p:nvSpPr>
        <p:spPr/>
        <p:txBody>
          <a:bodyPr/>
          <a:lstStyle/>
          <a:p>
            <a:fld id="{89DE0949-E428-C74F-A7A8-79A6D024189B}" type="slidenum">
              <a:rPr lang="en-US" smtClean="0"/>
              <a:t>57</a:t>
            </a:fld>
            <a:endParaRPr lang="en-US" dirty="0"/>
          </a:p>
        </p:txBody>
      </p:sp>
    </p:spTree>
    <p:extLst>
      <p:ext uri="{BB962C8B-B14F-4D97-AF65-F5344CB8AC3E}">
        <p14:creationId xmlns:p14="http://schemas.microsoft.com/office/powerpoint/2010/main" val="1714218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Help CHWs remember the time to come if needed</a:t>
            </a:r>
          </a:p>
        </p:txBody>
      </p:sp>
      <p:sp>
        <p:nvSpPr>
          <p:cNvPr id="4" name="Slide Number Placeholder 3"/>
          <p:cNvSpPr>
            <a:spLocks noGrp="1"/>
          </p:cNvSpPr>
          <p:nvPr>
            <p:ph type="sldNum" sz="quarter" idx="5"/>
          </p:nvPr>
        </p:nvSpPr>
        <p:spPr/>
        <p:txBody>
          <a:bodyPr/>
          <a:lstStyle/>
          <a:p>
            <a:fld id="{89DE0949-E428-C74F-A7A8-79A6D024189B}" type="slidenum">
              <a:rPr lang="en-US" smtClean="0"/>
              <a:t>8</a:t>
            </a:fld>
            <a:endParaRPr lang="en-US" dirty="0"/>
          </a:p>
        </p:txBody>
      </p:sp>
    </p:spTree>
    <p:extLst>
      <p:ext uri="{BB962C8B-B14F-4D97-AF65-F5344CB8AC3E}">
        <p14:creationId xmlns:p14="http://schemas.microsoft.com/office/powerpoint/2010/main" val="201056877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(review)  Make sure the patient is not wearing shoes</a:t>
            </a:r>
          </a:p>
          <a:p>
            <a:r>
              <a:rPr lang="en-US" dirty="0"/>
              <a:t>2. Pull up lever</a:t>
            </a:r>
          </a:p>
          <a:p>
            <a:r>
              <a:rPr lang="en-US" dirty="0"/>
              <a:t>3. Turn so Patient’s back is to the scale bar and Put lever on top of patient’s head</a:t>
            </a:r>
          </a:p>
          <a:p>
            <a:r>
              <a:rPr lang="en-US" dirty="0"/>
              <a:t>4. Read the number on the bar. It is in inches. Record as “62 inches” (not 62 or 62” since it could be confused as 6 feet, two inches or 62 inches (5 feet 2 inches)</a:t>
            </a:r>
          </a:p>
          <a:p>
            <a:r>
              <a:rPr lang="en-US" dirty="0"/>
              <a:t>5. Write the height on the patient sheet and the excel sheet</a:t>
            </a:r>
          </a:p>
        </p:txBody>
      </p:sp>
      <p:sp>
        <p:nvSpPr>
          <p:cNvPr id="4" name="Slide Number Placeholder 3"/>
          <p:cNvSpPr>
            <a:spLocks noGrp="1"/>
          </p:cNvSpPr>
          <p:nvPr>
            <p:ph type="sldNum" sz="quarter" idx="5"/>
          </p:nvPr>
        </p:nvSpPr>
        <p:spPr/>
        <p:txBody>
          <a:bodyPr/>
          <a:lstStyle/>
          <a:p>
            <a:fld id="{89DE0949-E428-C74F-A7A8-79A6D024189B}" type="slidenum">
              <a:rPr lang="en-US" smtClean="0"/>
              <a:t>60</a:t>
            </a:fld>
            <a:endParaRPr lang="en-US" dirty="0"/>
          </a:p>
        </p:txBody>
      </p:sp>
    </p:spTree>
    <p:extLst>
      <p:ext uri="{BB962C8B-B14F-4D97-AF65-F5344CB8AC3E}">
        <p14:creationId xmlns:p14="http://schemas.microsoft.com/office/powerpoint/2010/main" val="332766322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1.(review) Make sure the scale is calibrated (balance in the middle when no one is on it). If not, get a MA or doctor to help you</a:t>
            </a:r>
          </a:p>
          <a:p>
            <a:r>
              <a:rPr lang="en-US" dirty="0"/>
              <a:t>2. Only lightweight clothes and no shoes</a:t>
            </a:r>
          </a:p>
          <a:p>
            <a:r>
              <a:rPr lang="en-US" dirty="0"/>
              <a:t>3. How to work the scale: </a:t>
            </a:r>
          </a:p>
          <a:p>
            <a:pPr marL="235563" indent="-235563">
              <a:buAutoNum type="arabicParenBoth"/>
            </a:pPr>
            <a:r>
              <a:rPr lang="en-US" dirty="0"/>
              <a:t>top and bottom squares are all the way to the left </a:t>
            </a:r>
          </a:p>
          <a:p>
            <a:pPr marL="235563" indent="-235563">
              <a:buAutoNum type="arabicParenBoth"/>
            </a:pPr>
            <a:r>
              <a:rPr lang="en-US" dirty="0"/>
              <a:t>move the bottom square to the right by the 50 pounds. It’s a guess when you first start. </a:t>
            </a:r>
          </a:p>
          <a:p>
            <a:pPr marL="235563" indent="-235563">
              <a:buAutoNum type="arabicParenBoth"/>
            </a:pPr>
            <a:r>
              <a:rPr lang="en-US" dirty="0"/>
              <a:t> move the top square to the right until the balance is in the middle. Up is too light. Down is too heavy. If it stays up the entire way, move the bottom square to one notch over to the next 50 pounds and try the top bar again. Repeat until the balance is in the middle</a:t>
            </a:r>
          </a:p>
          <a:p>
            <a:pPr marL="235563" indent="-235563">
              <a:buAutoNum type="arabicParenBoth"/>
            </a:pPr>
            <a:r>
              <a:rPr lang="en-US" dirty="0"/>
              <a:t>When done, write the value on the excel sheet and patient sheet</a:t>
            </a:r>
          </a:p>
        </p:txBody>
      </p:sp>
      <p:sp>
        <p:nvSpPr>
          <p:cNvPr id="4" name="Slide Number Placeholder 3"/>
          <p:cNvSpPr>
            <a:spLocks noGrp="1"/>
          </p:cNvSpPr>
          <p:nvPr>
            <p:ph type="sldNum" sz="quarter" idx="5"/>
          </p:nvPr>
        </p:nvSpPr>
        <p:spPr/>
        <p:txBody>
          <a:bodyPr/>
          <a:lstStyle/>
          <a:p>
            <a:fld id="{89DE0949-E428-C74F-A7A8-79A6D024189B}" type="slidenum">
              <a:rPr lang="en-US" smtClean="0"/>
              <a:t>61</a:t>
            </a:fld>
            <a:endParaRPr lang="en-US" dirty="0"/>
          </a:p>
        </p:txBody>
      </p:sp>
    </p:spTree>
    <p:extLst>
      <p:ext uri="{BB962C8B-B14F-4D97-AF65-F5344CB8AC3E}">
        <p14:creationId xmlns:p14="http://schemas.microsoft.com/office/powerpoint/2010/main" val="191370470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Microalbumin urine helps show early signs of kidney damage</a:t>
            </a:r>
          </a:p>
          <a:p>
            <a:r>
              <a:rPr lang="en-US" dirty="0"/>
              <a:t>The treatment is controlling blood sugar</a:t>
            </a:r>
          </a:p>
        </p:txBody>
      </p:sp>
      <p:sp>
        <p:nvSpPr>
          <p:cNvPr id="4" name="Slide Number Placeholder 3"/>
          <p:cNvSpPr>
            <a:spLocks noGrp="1"/>
          </p:cNvSpPr>
          <p:nvPr>
            <p:ph type="sldNum" sz="quarter" idx="5"/>
          </p:nvPr>
        </p:nvSpPr>
        <p:spPr/>
        <p:txBody>
          <a:bodyPr/>
          <a:lstStyle/>
          <a:p>
            <a:fld id="{89DE0949-E428-C74F-A7A8-79A6D024189B}" type="slidenum">
              <a:rPr lang="en-US" smtClean="0"/>
              <a:t>62</a:t>
            </a:fld>
            <a:endParaRPr lang="en-US" dirty="0"/>
          </a:p>
        </p:txBody>
      </p:sp>
    </p:spTree>
    <p:extLst>
      <p:ext uri="{BB962C8B-B14F-4D97-AF65-F5344CB8AC3E}">
        <p14:creationId xmlns:p14="http://schemas.microsoft.com/office/powerpoint/2010/main" val="347962017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327113-ACBB-5E4B-B9FA-FEFF40D1AA43}" type="slidenum">
              <a:rPr lang="en-US" smtClean="0"/>
              <a:t>65</a:t>
            </a:fld>
            <a:endParaRPr lang="en-US" dirty="0"/>
          </a:p>
        </p:txBody>
      </p:sp>
    </p:spTree>
    <p:extLst>
      <p:ext uri="{BB962C8B-B14F-4D97-AF65-F5344CB8AC3E}">
        <p14:creationId xmlns:p14="http://schemas.microsoft.com/office/powerpoint/2010/main" val="102874026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week is an overview  of orientation </a:t>
            </a:r>
          </a:p>
          <a:p>
            <a:r>
              <a:rPr lang="en-US" dirty="0"/>
              <a:t>Next week we will discuss who does what (let your CHWI know if you have preferences)</a:t>
            </a:r>
          </a:p>
        </p:txBody>
      </p:sp>
      <p:sp>
        <p:nvSpPr>
          <p:cNvPr id="4" name="Slide Number Placeholder 3"/>
          <p:cNvSpPr>
            <a:spLocks noGrp="1"/>
          </p:cNvSpPr>
          <p:nvPr>
            <p:ph type="sldNum" sz="quarter" idx="5"/>
          </p:nvPr>
        </p:nvSpPr>
        <p:spPr/>
        <p:txBody>
          <a:bodyPr/>
          <a:lstStyle/>
          <a:p>
            <a:fld id="{D5327113-ACBB-5E4B-B9FA-FEFF40D1AA43}" type="slidenum">
              <a:rPr lang="en-US" smtClean="0"/>
              <a:t>69</a:t>
            </a:fld>
            <a:endParaRPr lang="en-US" dirty="0"/>
          </a:p>
        </p:txBody>
      </p:sp>
    </p:spTree>
    <p:extLst>
      <p:ext uri="{BB962C8B-B14F-4D97-AF65-F5344CB8AC3E}">
        <p14:creationId xmlns:p14="http://schemas.microsoft.com/office/powerpoint/2010/main" val="260785274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provider schedule</a:t>
            </a:r>
          </a:p>
          <a:p>
            <a:r>
              <a:rPr lang="en-US" dirty="0"/>
              <a:t>Assign patient #1 and #2 first in the three groups, then patient #3 and #4 to latecomers since they might not be seen until lunch</a:t>
            </a:r>
          </a:p>
          <a:p>
            <a:r>
              <a:rPr lang="en-US" dirty="0"/>
              <a:t>If a patient has to wait there the whole time talk to them and reassure them</a:t>
            </a:r>
          </a:p>
        </p:txBody>
      </p:sp>
      <p:sp>
        <p:nvSpPr>
          <p:cNvPr id="4" name="Slide Number Placeholder 3"/>
          <p:cNvSpPr>
            <a:spLocks noGrp="1"/>
          </p:cNvSpPr>
          <p:nvPr>
            <p:ph type="sldNum" sz="quarter" idx="5"/>
          </p:nvPr>
        </p:nvSpPr>
        <p:spPr/>
        <p:txBody>
          <a:bodyPr/>
          <a:lstStyle/>
          <a:p>
            <a:fld id="{89DE0949-E428-C74F-A7A8-79A6D024189B}" type="slidenum">
              <a:rPr lang="en-US" smtClean="0"/>
              <a:t>74</a:t>
            </a:fld>
            <a:endParaRPr lang="en-US" dirty="0"/>
          </a:p>
        </p:txBody>
      </p:sp>
    </p:spTree>
    <p:extLst>
      <p:ext uri="{BB962C8B-B14F-4D97-AF65-F5344CB8AC3E}">
        <p14:creationId xmlns:p14="http://schemas.microsoft.com/office/powerpoint/2010/main" val="170202883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Does everyone have copy of the curriculum for social and ministry??</a:t>
            </a:r>
          </a:p>
        </p:txBody>
      </p:sp>
      <p:sp>
        <p:nvSpPr>
          <p:cNvPr id="4" name="Slide Number Placeholder 3"/>
          <p:cNvSpPr>
            <a:spLocks noGrp="1"/>
          </p:cNvSpPr>
          <p:nvPr>
            <p:ph type="sldNum" sz="quarter" idx="5"/>
          </p:nvPr>
        </p:nvSpPr>
        <p:spPr/>
        <p:txBody>
          <a:bodyPr/>
          <a:lstStyle/>
          <a:p>
            <a:fld id="{89DE0949-E428-C74F-A7A8-79A6D024189B}" type="slidenum">
              <a:rPr lang="en-US" smtClean="0"/>
              <a:t>75</a:t>
            </a:fld>
            <a:endParaRPr lang="en-US" dirty="0"/>
          </a:p>
        </p:txBody>
      </p:sp>
    </p:spTree>
    <p:extLst>
      <p:ext uri="{BB962C8B-B14F-4D97-AF65-F5344CB8AC3E}">
        <p14:creationId xmlns:p14="http://schemas.microsoft.com/office/powerpoint/2010/main" val="77235608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9DE0949-E428-C74F-A7A8-79A6D024189B}" type="slidenum">
              <a:rPr lang="en-US" smtClean="0"/>
              <a:t>81</a:t>
            </a:fld>
            <a:endParaRPr lang="en-US" dirty="0"/>
          </a:p>
        </p:txBody>
      </p:sp>
    </p:spTree>
    <p:extLst>
      <p:ext uri="{BB962C8B-B14F-4D97-AF65-F5344CB8AC3E}">
        <p14:creationId xmlns:p14="http://schemas.microsoft.com/office/powerpoint/2010/main" val="405054455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week is an overview  of orientation </a:t>
            </a:r>
          </a:p>
          <a:p>
            <a:r>
              <a:rPr lang="en-US" dirty="0"/>
              <a:t>Next week we will discuss who does what (let your CHWI know if you have preferences)</a:t>
            </a:r>
          </a:p>
        </p:txBody>
      </p:sp>
      <p:sp>
        <p:nvSpPr>
          <p:cNvPr id="4" name="Slide Number Placeholder 3"/>
          <p:cNvSpPr>
            <a:spLocks noGrp="1"/>
          </p:cNvSpPr>
          <p:nvPr>
            <p:ph type="sldNum" sz="quarter" idx="5"/>
          </p:nvPr>
        </p:nvSpPr>
        <p:spPr/>
        <p:txBody>
          <a:bodyPr/>
          <a:lstStyle/>
          <a:p>
            <a:fld id="{D5327113-ACBB-5E4B-B9FA-FEFF40D1AA43}" type="slidenum">
              <a:rPr lang="en-US" smtClean="0"/>
              <a:t>84</a:t>
            </a:fld>
            <a:endParaRPr lang="en-US" dirty="0"/>
          </a:p>
        </p:txBody>
      </p:sp>
    </p:spTree>
    <p:extLst>
      <p:ext uri="{BB962C8B-B14F-4D97-AF65-F5344CB8AC3E}">
        <p14:creationId xmlns:p14="http://schemas.microsoft.com/office/powerpoint/2010/main" val="89630390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week is an overview  of orientation </a:t>
            </a:r>
          </a:p>
          <a:p>
            <a:r>
              <a:rPr lang="en-US" dirty="0"/>
              <a:t>Next week we will discuss who does what (let your CHWI know if you have preferences)</a:t>
            </a:r>
          </a:p>
        </p:txBody>
      </p:sp>
      <p:sp>
        <p:nvSpPr>
          <p:cNvPr id="4" name="Slide Number Placeholder 3"/>
          <p:cNvSpPr>
            <a:spLocks noGrp="1"/>
          </p:cNvSpPr>
          <p:nvPr>
            <p:ph type="sldNum" sz="quarter" idx="5"/>
          </p:nvPr>
        </p:nvSpPr>
        <p:spPr/>
        <p:txBody>
          <a:bodyPr/>
          <a:lstStyle/>
          <a:p>
            <a:fld id="{D5327113-ACBB-5E4B-B9FA-FEFF40D1AA43}" type="slidenum">
              <a:rPr lang="en-US" smtClean="0"/>
              <a:t>86</a:t>
            </a:fld>
            <a:endParaRPr lang="en-US" dirty="0"/>
          </a:p>
        </p:txBody>
      </p:sp>
    </p:spTree>
    <p:extLst>
      <p:ext uri="{BB962C8B-B14F-4D97-AF65-F5344CB8AC3E}">
        <p14:creationId xmlns:p14="http://schemas.microsoft.com/office/powerpoint/2010/main" val="12084865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AutoNum type="arabicPeriod"/>
            </a:pPr>
            <a:r>
              <a:rPr lang="en-US" dirty="0"/>
              <a:t>yes/no/maybe… or did you get voicemail or disconnected?</a:t>
            </a:r>
          </a:p>
          <a:p>
            <a:pPr lvl="1">
              <a:buAutoNum type="arabicPeriod"/>
            </a:pPr>
            <a:r>
              <a:rPr lang="en-US" dirty="0"/>
              <a:t>How would you record this on the excel sheet? </a:t>
            </a:r>
          </a:p>
          <a:p>
            <a:endParaRPr lang="en-US" dirty="0"/>
          </a:p>
        </p:txBody>
      </p:sp>
      <p:sp>
        <p:nvSpPr>
          <p:cNvPr id="4" name="Slide Number Placeholder 3"/>
          <p:cNvSpPr>
            <a:spLocks noGrp="1"/>
          </p:cNvSpPr>
          <p:nvPr>
            <p:ph type="sldNum" sz="quarter" idx="5"/>
          </p:nvPr>
        </p:nvSpPr>
        <p:spPr/>
        <p:txBody>
          <a:bodyPr/>
          <a:lstStyle/>
          <a:p>
            <a:fld id="{89DE0949-E428-C74F-A7A8-79A6D024189B}" type="slidenum">
              <a:rPr lang="en-US" smtClean="0"/>
              <a:t>9</a:t>
            </a:fld>
            <a:endParaRPr lang="en-US" dirty="0"/>
          </a:p>
        </p:txBody>
      </p:sp>
    </p:spTree>
    <p:extLst>
      <p:ext uri="{BB962C8B-B14F-4D97-AF65-F5344CB8AC3E}">
        <p14:creationId xmlns:p14="http://schemas.microsoft.com/office/powerpoint/2010/main" val="273527592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CHWI – go through each part, allow CHWs to have time to ask questions, suggestions, concerns, changes, etc.</a:t>
            </a:r>
          </a:p>
        </p:txBody>
      </p:sp>
      <p:sp>
        <p:nvSpPr>
          <p:cNvPr id="4" name="Slide Number Placeholder 3"/>
          <p:cNvSpPr>
            <a:spLocks noGrp="1"/>
          </p:cNvSpPr>
          <p:nvPr>
            <p:ph type="sldNum" sz="quarter" idx="5"/>
          </p:nvPr>
        </p:nvSpPr>
        <p:spPr/>
        <p:txBody>
          <a:bodyPr/>
          <a:lstStyle/>
          <a:p>
            <a:fld id="{D5327113-ACBB-5E4B-B9FA-FEFF40D1AA43}" type="slidenum">
              <a:rPr lang="en-US" smtClean="0"/>
              <a:t>87</a:t>
            </a:fld>
            <a:endParaRPr lang="en-US" dirty="0"/>
          </a:p>
        </p:txBody>
      </p:sp>
    </p:spTree>
    <p:extLst>
      <p:ext uri="{BB962C8B-B14F-4D97-AF65-F5344CB8AC3E}">
        <p14:creationId xmlns:p14="http://schemas.microsoft.com/office/powerpoint/2010/main" val="30096162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CHWI- go through the class to-do sheet CHW by CHW (not by time), their role, and if they have any questions.</a:t>
            </a:r>
          </a:p>
        </p:txBody>
      </p:sp>
      <p:sp>
        <p:nvSpPr>
          <p:cNvPr id="4" name="Slide Number Placeholder 3"/>
          <p:cNvSpPr>
            <a:spLocks noGrp="1"/>
          </p:cNvSpPr>
          <p:nvPr>
            <p:ph type="sldNum" sz="quarter" idx="5"/>
          </p:nvPr>
        </p:nvSpPr>
        <p:spPr/>
        <p:txBody>
          <a:bodyPr/>
          <a:lstStyle/>
          <a:p>
            <a:fld id="{D5327113-ACBB-5E4B-B9FA-FEFF40D1AA43}" type="slidenum">
              <a:rPr lang="en-US" smtClean="0"/>
              <a:t>89</a:t>
            </a:fld>
            <a:endParaRPr lang="en-US" dirty="0"/>
          </a:p>
        </p:txBody>
      </p:sp>
    </p:spTree>
    <p:extLst>
      <p:ext uri="{BB962C8B-B14F-4D97-AF65-F5344CB8AC3E}">
        <p14:creationId xmlns:p14="http://schemas.microsoft.com/office/powerpoint/2010/main" val="423684648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week is an overview  of orientation </a:t>
            </a:r>
          </a:p>
          <a:p>
            <a:r>
              <a:rPr lang="en-US" dirty="0"/>
              <a:t>Next week we will discuss who does what (let your CHWI know if you have preferences)</a:t>
            </a:r>
          </a:p>
        </p:txBody>
      </p:sp>
      <p:sp>
        <p:nvSpPr>
          <p:cNvPr id="4" name="Slide Number Placeholder 3"/>
          <p:cNvSpPr>
            <a:spLocks noGrp="1"/>
          </p:cNvSpPr>
          <p:nvPr>
            <p:ph type="sldNum" sz="quarter" idx="5"/>
          </p:nvPr>
        </p:nvSpPr>
        <p:spPr/>
        <p:txBody>
          <a:bodyPr/>
          <a:lstStyle/>
          <a:p>
            <a:fld id="{D5327113-ACBB-5E4B-B9FA-FEFF40D1AA43}" type="slidenum">
              <a:rPr lang="en-US" smtClean="0"/>
              <a:t>90</a:t>
            </a:fld>
            <a:endParaRPr lang="en-US" dirty="0"/>
          </a:p>
        </p:txBody>
      </p:sp>
    </p:spTree>
    <p:extLst>
      <p:ext uri="{BB962C8B-B14F-4D97-AF65-F5344CB8AC3E}">
        <p14:creationId xmlns:p14="http://schemas.microsoft.com/office/powerpoint/2010/main" val="218727744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CHWI – make sure they are ready for Saturday’s class</a:t>
            </a:r>
          </a:p>
        </p:txBody>
      </p:sp>
      <p:sp>
        <p:nvSpPr>
          <p:cNvPr id="4" name="Slide Number Placeholder 3"/>
          <p:cNvSpPr>
            <a:spLocks noGrp="1"/>
          </p:cNvSpPr>
          <p:nvPr>
            <p:ph type="sldNum" sz="quarter" idx="5"/>
          </p:nvPr>
        </p:nvSpPr>
        <p:spPr/>
        <p:txBody>
          <a:bodyPr/>
          <a:lstStyle/>
          <a:p>
            <a:fld id="{D5327113-ACBB-5E4B-B9FA-FEFF40D1AA43}" type="slidenum">
              <a:rPr lang="en-US" smtClean="0"/>
              <a:t>91</a:t>
            </a:fld>
            <a:endParaRPr lang="en-US" dirty="0"/>
          </a:p>
        </p:txBody>
      </p:sp>
    </p:spTree>
    <p:extLst>
      <p:ext uri="{BB962C8B-B14F-4D97-AF65-F5344CB8AC3E}">
        <p14:creationId xmlns:p14="http://schemas.microsoft.com/office/powerpoint/2010/main" val="268451135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327113-ACBB-5E4B-B9FA-FEFF40D1AA43}" type="slidenum">
              <a:rPr lang="en-US" smtClean="0"/>
              <a:t>93</a:t>
            </a:fld>
            <a:endParaRPr lang="en-US" dirty="0"/>
          </a:p>
        </p:txBody>
      </p:sp>
    </p:spTree>
    <p:extLst>
      <p:ext uri="{BB962C8B-B14F-4D97-AF65-F5344CB8AC3E}">
        <p14:creationId xmlns:p14="http://schemas.microsoft.com/office/powerpoint/2010/main" val="198530566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CHWI – send them a copy of the CHW schedule that has the dates and class topics</a:t>
            </a:r>
          </a:p>
        </p:txBody>
      </p:sp>
      <p:sp>
        <p:nvSpPr>
          <p:cNvPr id="4" name="Slide Number Placeholder 3"/>
          <p:cNvSpPr>
            <a:spLocks noGrp="1"/>
          </p:cNvSpPr>
          <p:nvPr>
            <p:ph type="sldNum" sz="quarter" idx="5"/>
          </p:nvPr>
        </p:nvSpPr>
        <p:spPr/>
        <p:txBody>
          <a:bodyPr/>
          <a:lstStyle/>
          <a:p>
            <a:fld id="{D5327113-ACBB-5E4B-B9FA-FEFF40D1AA43}" type="slidenum">
              <a:rPr lang="en-US" smtClean="0"/>
              <a:t>159</a:t>
            </a:fld>
            <a:endParaRPr lang="en-US" dirty="0"/>
          </a:p>
        </p:txBody>
      </p:sp>
    </p:spTree>
    <p:extLst>
      <p:ext uri="{BB962C8B-B14F-4D97-AF65-F5344CB8AC3E}">
        <p14:creationId xmlns:p14="http://schemas.microsoft.com/office/powerpoint/2010/main" val="243855056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327113-ACBB-5E4B-B9FA-FEFF40D1AA43}" type="slidenum">
              <a:rPr lang="en-US" smtClean="0"/>
              <a:t>162</a:t>
            </a:fld>
            <a:endParaRPr lang="en-US" dirty="0"/>
          </a:p>
        </p:txBody>
      </p:sp>
    </p:spTree>
    <p:extLst>
      <p:ext uri="{BB962C8B-B14F-4D97-AF65-F5344CB8AC3E}">
        <p14:creationId xmlns:p14="http://schemas.microsoft.com/office/powerpoint/2010/main" val="50150195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327113-ACBB-5E4B-B9FA-FEFF40D1AA43}" type="slidenum">
              <a:rPr lang="en-US" smtClean="0"/>
              <a:t>164</a:t>
            </a:fld>
            <a:endParaRPr lang="en-US" dirty="0"/>
          </a:p>
        </p:txBody>
      </p:sp>
    </p:spTree>
    <p:extLst>
      <p:ext uri="{BB962C8B-B14F-4D97-AF65-F5344CB8AC3E}">
        <p14:creationId xmlns:p14="http://schemas.microsoft.com/office/powerpoint/2010/main" val="372952178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81A023-CCAB-1547-97EE-A41CABE1884A}" type="slidenum">
              <a:rPr lang="en-US" smtClean="0"/>
              <a:t>165</a:t>
            </a:fld>
            <a:endParaRPr lang="en-US" dirty="0"/>
          </a:p>
        </p:txBody>
      </p:sp>
    </p:spTree>
    <p:extLst>
      <p:ext uri="{BB962C8B-B14F-4D97-AF65-F5344CB8AC3E}">
        <p14:creationId xmlns:p14="http://schemas.microsoft.com/office/powerpoint/2010/main" val="273100577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Think of a hose – the less space there is inside the hose for water to travel, the more pressure the water is under – have you ever folded or pinched a hose?</a:t>
            </a:r>
          </a:p>
          <a:p>
            <a:endParaRPr lang="en-US" dirty="0"/>
          </a:p>
          <a:p>
            <a:r>
              <a:rPr lang="en-US" dirty="0"/>
              <a:t>Systolic and Diastolic are working and resting blood pressure numbers – think of breathing – you inhale and you are making an effort, you exhale and you are just letting go of the air.  Both are important and necessary – same with the systolic number (working) and with the diastolic number (resting) – if the numbers are too high, the pressure is too high on both….it means the higher the number, the more we’re making the heart work and the more we run the risk of the heart giving up on us.</a:t>
            </a:r>
          </a:p>
        </p:txBody>
      </p:sp>
      <p:sp>
        <p:nvSpPr>
          <p:cNvPr id="4" name="Slide Number Placeholder 3"/>
          <p:cNvSpPr>
            <a:spLocks noGrp="1"/>
          </p:cNvSpPr>
          <p:nvPr>
            <p:ph type="sldNum" sz="quarter" idx="5"/>
          </p:nvPr>
        </p:nvSpPr>
        <p:spPr/>
        <p:txBody>
          <a:bodyPr/>
          <a:lstStyle/>
          <a:p>
            <a:fld id="{D5327113-ACBB-5E4B-B9FA-FEFF40D1AA43}" type="slidenum">
              <a:rPr lang="en-US" smtClean="0"/>
              <a:t>277</a:t>
            </a:fld>
            <a:endParaRPr lang="en-US" dirty="0"/>
          </a:p>
        </p:txBody>
      </p:sp>
    </p:spTree>
    <p:extLst>
      <p:ext uri="{BB962C8B-B14F-4D97-AF65-F5344CB8AC3E}">
        <p14:creationId xmlns:p14="http://schemas.microsoft.com/office/powerpoint/2010/main" val="11382437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information is uploaded into BOX. You will get an invitation for an Excel sheet in BOX. Your CHWI will help guide you through this process</a:t>
            </a:r>
          </a:p>
        </p:txBody>
      </p:sp>
      <p:sp>
        <p:nvSpPr>
          <p:cNvPr id="4" name="Slide Number Placeholder 3"/>
          <p:cNvSpPr>
            <a:spLocks noGrp="1"/>
          </p:cNvSpPr>
          <p:nvPr>
            <p:ph type="sldNum" sz="quarter" idx="5"/>
          </p:nvPr>
        </p:nvSpPr>
        <p:spPr/>
        <p:txBody>
          <a:bodyPr/>
          <a:lstStyle/>
          <a:p>
            <a:fld id="{89DE0949-E428-C74F-A7A8-79A6D024189B}" type="slidenum">
              <a:rPr lang="en-US" smtClean="0"/>
              <a:t>10</a:t>
            </a:fld>
            <a:endParaRPr lang="en-US" dirty="0"/>
          </a:p>
        </p:txBody>
      </p:sp>
    </p:spTree>
    <p:extLst>
      <p:ext uri="{BB962C8B-B14F-4D97-AF65-F5344CB8AC3E}">
        <p14:creationId xmlns:p14="http://schemas.microsoft.com/office/powerpoint/2010/main" val="274830495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Why do we allow these higher numbers for diabetics?  Because we understand that our patients with diabetes tend to already have problems with weight and higher weight usually leads to a more sedentary live which leads to higher blood pressure</a:t>
            </a:r>
          </a:p>
        </p:txBody>
      </p:sp>
      <p:sp>
        <p:nvSpPr>
          <p:cNvPr id="4" name="Slide Number Placeholder 3"/>
          <p:cNvSpPr>
            <a:spLocks noGrp="1"/>
          </p:cNvSpPr>
          <p:nvPr>
            <p:ph type="sldNum" sz="quarter" idx="5"/>
          </p:nvPr>
        </p:nvSpPr>
        <p:spPr/>
        <p:txBody>
          <a:bodyPr/>
          <a:lstStyle/>
          <a:p>
            <a:fld id="{D5327113-ACBB-5E4B-B9FA-FEFF40D1AA43}" type="slidenum">
              <a:rPr lang="en-US" smtClean="0"/>
              <a:t>278</a:t>
            </a:fld>
            <a:endParaRPr lang="en-US" dirty="0"/>
          </a:p>
        </p:txBody>
      </p:sp>
    </p:spTree>
    <p:extLst>
      <p:ext uri="{BB962C8B-B14F-4D97-AF65-F5344CB8AC3E}">
        <p14:creationId xmlns:p14="http://schemas.microsoft.com/office/powerpoint/2010/main" val="317675091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happens if the blood pressure is too high?</a:t>
            </a:r>
          </a:p>
          <a:p>
            <a:endParaRPr lang="en-US" dirty="0"/>
          </a:p>
        </p:txBody>
      </p:sp>
      <p:sp>
        <p:nvSpPr>
          <p:cNvPr id="4" name="Slide Number Placeholder 3"/>
          <p:cNvSpPr>
            <a:spLocks noGrp="1"/>
          </p:cNvSpPr>
          <p:nvPr>
            <p:ph type="sldNum" sz="quarter" idx="5"/>
          </p:nvPr>
        </p:nvSpPr>
        <p:spPr/>
        <p:txBody>
          <a:bodyPr/>
          <a:lstStyle/>
          <a:p>
            <a:fld id="{D5327113-ACBB-5E4B-B9FA-FEFF40D1AA43}" type="slidenum">
              <a:rPr lang="en-US" smtClean="0"/>
              <a:t>279</a:t>
            </a:fld>
            <a:endParaRPr lang="en-US" dirty="0"/>
          </a:p>
        </p:txBody>
      </p:sp>
    </p:spTree>
    <p:extLst>
      <p:ext uri="{BB962C8B-B14F-4D97-AF65-F5344CB8AC3E}">
        <p14:creationId xmlns:p14="http://schemas.microsoft.com/office/powerpoint/2010/main" val="32082704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Same as diabetes – exercise and limiting what we eat is key</a:t>
            </a:r>
          </a:p>
          <a:p>
            <a:endParaRPr lang="en-US" dirty="0">
              <a:cs typeface="Calibri"/>
            </a:endParaRPr>
          </a:p>
          <a:p>
            <a:r>
              <a:rPr lang="en-US" dirty="0">
                <a:cs typeface="Calibri"/>
              </a:rPr>
              <a:t>Salt – limit your intake of sodium to less than 2000, but Ideally less than 1500</a:t>
            </a:r>
          </a:p>
        </p:txBody>
      </p:sp>
      <p:sp>
        <p:nvSpPr>
          <p:cNvPr id="4" name="Slide Number Placeholder 3"/>
          <p:cNvSpPr>
            <a:spLocks noGrp="1"/>
          </p:cNvSpPr>
          <p:nvPr>
            <p:ph type="sldNum" sz="quarter" idx="5"/>
          </p:nvPr>
        </p:nvSpPr>
        <p:spPr/>
        <p:txBody>
          <a:bodyPr/>
          <a:lstStyle/>
          <a:p>
            <a:fld id="{D5327113-ACBB-5E4B-B9FA-FEFF40D1AA43}" type="slidenum">
              <a:rPr lang="en-US" smtClean="0"/>
              <a:t>282</a:t>
            </a:fld>
            <a:endParaRPr lang="en-US" dirty="0"/>
          </a:p>
        </p:txBody>
      </p:sp>
    </p:spTree>
    <p:extLst>
      <p:ext uri="{BB962C8B-B14F-4D97-AF65-F5344CB8AC3E}">
        <p14:creationId xmlns:p14="http://schemas.microsoft.com/office/powerpoint/2010/main" val="301511065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327113-ACBB-5E4B-B9FA-FEFF40D1AA43}" type="slidenum">
              <a:rPr lang="en-US" smtClean="0"/>
              <a:t>349</a:t>
            </a:fld>
            <a:endParaRPr lang="en-US" dirty="0"/>
          </a:p>
        </p:txBody>
      </p:sp>
    </p:spTree>
    <p:extLst>
      <p:ext uri="{BB962C8B-B14F-4D97-AF65-F5344CB8AC3E}">
        <p14:creationId xmlns:p14="http://schemas.microsoft.com/office/powerpoint/2010/main" val="296140736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Sandra- email /text a picture to Dr. Vaughan</a:t>
            </a:r>
          </a:p>
        </p:txBody>
      </p:sp>
      <p:sp>
        <p:nvSpPr>
          <p:cNvPr id="4" name="Slide Number Placeholder 3"/>
          <p:cNvSpPr>
            <a:spLocks noGrp="1"/>
          </p:cNvSpPr>
          <p:nvPr>
            <p:ph type="sldNum" sz="quarter" idx="5"/>
          </p:nvPr>
        </p:nvSpPr>
        <p:spPr/>
        <p:txBody>
          <a:bodyPr/>
          <a:lstStyle/>
          <a:p>
            <a:fld id="{D5327113-ACBB-5E4B-B9FA-FEFF40D1AA43}" type="slidenum">
              <a:rPr lang="en-US" smtClean="0"/>
              <a:t>380</a:t>
            </a:fld>
            <a:endParaRPr lang="en-US" dirty="0"/>
          </a:p>
        </p:txBody>
      </p:sp>
    </p:spTree>
    <p:extLst>
      <p:ext uri="{BB962C8B-B14F-4D97-AF65-F5344CB8AC3E}">
        <p14:creationId xmlns:p14="http://schemas.microsoft.com/office/powerpoint/2010/main" val="336462561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Sandra – send CHW evaluation “Running Group Visits” to CHWs</a:t>
            </a:r>
          </a:p>
          <a:p>
            <a:r>
              <a:rPr lang="en-US" dirty="0"/>
              <a:t>Once complete, send to Alma with a record of attendance</a:t>
            </a:r>
          </a:p>
          <a:p>
            <a:r>
              <a:rPr lang="en-US" dirty="0"/>
              <a:t>Alma – send to the state  with a record of attendance and CC me</a:t>
            </a:r>
          </a:p>
        </p:txBody>
      </p:sp>
      <p:sp>
        <p:nvSpPr>
          <p:cNvPr id="4" name="Slide Number Placeholder 3"/>
          <p:cNvSpPr>
            <a:spLocks noGrp="1"/>
          </p:cNvSpPr>
          <p:nvPr>
            <p:ph type="sldNum" sz="quarter" idx="5"/>
          </p:nvPr>
        </p:nvSpPr>
        <p:spPr/>
        <p:txBody>
          <a:bodyPr/>
          <a:lstStyle/>
          <a:p>
            <a:fld id="{D5327113-ACBB-5E4B-B9FA-FEFF40D1AA43}" type="slidenum">
              <a:rPr lang="en-US" smtClean="0"/>
              <a:t>381</a:t>
            </a:fld>
            <a:endParaRPr lang="en-US" dirty="0"/>
          </a:p>
        </p:txBody>
      </p:sp>
    </p:spTree>
    <p:extLst>
      <p:ext uri="{BB962C8B-B14F-4D97-AF65-F5344CB8AC3E}">
        <p14:creationId xmlns:p14="http://schemas.microsoft.com/office/powerpoint/2010/main" val="13181102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what the excel sheet looks like. These are not real patients.</a:t>
            </a:r>
          </a:p>
          <a:p>
            <a:r>
              <a:rPr lang="en-US" dirty="0"/>
              <a:t>So we align with HIPAA use OhMD when you use their name, birthday, etc. (not text message) </a:t>
            </a:r>
          </a:p>
          <a:p>
            <a:r>
              <a:rPr lang="en-US" dirty="0"/>
              <a:t>You will have their name, gender, phone, and age. Then you will record how they responded. Also write the time that they will come. </a:t>
            </a:r>
          </a:p>
          <a:p>
            <a:r>
              <a:rPr lang="en-US" dirty="0"/>
              <a:t>Some patients will not be able to come at your assigned timed. That’s OK. Just write the time they will come here. </a:t>
            </a:r>
          </a:p>
          <a:p>
            <a:r>
              <a:rPr lang="en-US" dirty="0"/>
              <a:t>For example, Mr. Gonzalez is a male whose phone number is XXX and is XX years old. He said that he will come at 8:30.</a:t>
            </a:r>
          </a:p>
          <a:p>
            <a:r>
              <a:rPr lang="en-US" dirty="0"/>
              <a:t>What did Ms. Sanchez and Rodriquez say? </a:t>
            </a:r>
          </a:p>
        </p:txBody>
      </p:sp>
      <p:sp>
        <p:nvSpPr>
          <p:cNvPr id="4" name="Slide Number Placeholder 3"/>
          <p:cNvSpPr>
            <a:spLocks noGrp="1"/>
          </p:cNvSpPr>
          <p:nvPr>
            <p:ph type="sldNum" sz="quarter" idx="5"/>
          </p:nvPr>
        </p:nvSpPr>
        <p:spPr/>
        <p:txBody>
          <a:bodyPr/>
          <a:lstStyle/>
          <a:p>
            <a:fld id="{89DE0949-E428-C74F-A7A8-79A6D024189B}" type="slidenum">
              <a:rPr lang="en-US" smtClean="0"/>
              <a:t>11</a:t>
            </a:fld>
            <a:endParaRPr lang="en-US" dirty="0"/>
          </a:p>
        </p:txBody>
      </p:sp>
    </p:spTree>
    <p:extLst>
      <p:ext uri="{BB962C8B-B14F-4D97-AF65-F5344CB8AC3E}">
        <p14:creationId xmlns:p14="http://schemas.microsoft.com/office/powerpoint/2010/main" val="11641514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common reasons patients say no. </a:t>
            </a:r>
          </a:p>
          <a:p>
            <a:r>
              <a:rPr lang="en-US" dirty="0"/>
              <a:t>For the ones circled, those might be fixable. In other words, if they say their health is poor, that is a good reason to come. Or, if they lost eligibility we may be able to work with the clinic to help them get it back if they want to join. </a:t>
            </a:r>
          </a:p>
          <a:p>
            <a:r>
              <a:rPr lang="en-US" dirty="0"/>
              <a:t>What might you say if they say they don’t need it? (try to find out why they said this, do they understand the program, etc)</a:t>
            </a:r>
          </a:p>
        </p:txBody>
      </p:sp>
      <p:sp>
        <p:nvSpPr>
          <p:cNvPr id="4" name="Slide Number Placeholder 3"/>
          <p:cNvSpPr>
            <a:spLocks noGrp="1"/>
          </p:cNvSpPr>
          <p:nvPr>
            <p:ph type="sldNum" sz="quarter" idx="5"/>
          </p:nvPr>
        </p:nvSpPr>
        <p:spPr/>
        <p:txBody>
          <a:bodyPr/>
          <a:lstStyle/>
          <a:p>
            <a:fld id="{89DE0949-E428-C74F-A7A8-79A6D024189B}" type="slidenum">
              <a:rPr lang="en-US" smtClean="0"/>
              <a:t>12</a:t>
            </a:fld>
            <a:endParaRPr lang="en-US" dirty="0"/>
          </a:p>
        </p:txBody>
      </p:sp>
    </p:spTree>
    <p:extLst>
      <p:ext uri="{BB962C8B-B14F-4D97-AF65-F5344CB8AC3E}">
        <p14:creationId xmlns:p14="http://schemas.microsoft.com/office/powerpoint/2010/main" val="31497639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talked before about PHI and HIPAA. It’s really  important to not have any patient information written down or on a laptop. If you need to write notes, use their patient ID number. The Excel sheet in BOX is secure. Just don’t download it to your computer.</a:t>
            </a:r>
          </a:p>
        </p:txBody>
      </p:sp>
      <p:sp>
        <p:nvSpPr>
          <p:cNvPr id="4" name="Slide Number Placeholder 3"/>
          <p:cNvSpPr>
            <a:spLocks noGrp="1"/>
          </p:cNvSpPr>
          <p:nvPr>
            <p:ph type="sldNum" sz="quarter" idx="5"/>
          </p:nvPr>
        </p:nvSpPr>
        <p:spPr/>
        <p:txBody>
          <a:bodyPr/>
          <a:lstStyle/>
          <a:p>
            <a:fld id="{89DE0949-E428-C74F-A7A8-79A6D024189B}" type="slidenum">
              <a:rPr lang="en-US" smtClean="0"/>
              <a:t>13</a:t>
            </a:fld>
            <a:endParaRPr lang="en-US" dirty="0"/>
          </a:p>
        </p:txBody>
      </p:sp>
    </p:spTree>
    <p:extLst>
      <p:ext uri="{BB962C8B-B14F-4D97-AF65-F5344CB8AC3E}">
        <p14:creationId xmlns:p14="http://schemas.microsoft.com/office/powerpoint/2010/main" val="35065829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8091" y="3085765"/>
            <a:ext cx="8240108"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2" y="990600"/>
            <a:ext cx="7989752" cy="1504844"/>
          </a:xfrm>
          <a:effectLst/>
        </p:spPr>
        <p:txBody>
          <a:bodyPr anchor="b">
            <a:normAutofit/>
          </a:bodyPr>
          <a:lstStyle>
            <a:lvl1pPr>
              <a:defRPr sz="3600">
                <a:solidFill>
                  <a:schemeClr val="accent1"/>
                </a:solidFill>
              </a:defRPr>
            </a:lvl1pPr>
          </a:lstStyle>
          <a:p>
            <a:r>
              <a:rPr lang="en-US"/>
              <a:t>Click to edit Master title style</a:t>
            </a:r>
          </a:p>
        </p:txBody>
      </p:sp>
      <p:sp>
        <p:nvSpPr>
          <p:cNvPr id="3" name="Subtitle 2"/>
          <p:cNvSpPr>
            <a:spLocks noGrp="1"/>
          </p:cNvSpPr>
          <p:nvPr>
            <p:ph type="subTitle" idx="1"/>
          </p:nvPr>
        </p:nvSpPr>
        <p:spPr>
          <a:xfrm>
            <a:off x="581192" y="2495444"/>
            <a:ext cx="7989752"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0145E388-40A3-D64B-90A1-1A379B3B6110}" type="datetime1">
              <a:rPr lang="en-US" altLang="en-US" smtClean="0"/>
              <a:pPr/>
              <a:t>11/14/23</a:t>
            </a:fld>
            <a:endParaRPr lang="en-US" alt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7C61DC5A-7F5C-574E-B07B-3DCB22D347B1}" type="slidenum">
              <a:rPr lang="en-US" altLang="en-US" smtClean="0"/>
              <a:pPr/>
              <a:t>‹#›</a:t>
            </a:fld>
            <a:endParaRPr lang="en-US" altLang="en-US" dirty="0"/>
          </a:p>
        </p:txBody>
      </p:sp>
    </p:spTree>
    <p:extLst>
      <p:ext uri="{BB962C8B-B14F-4D97-AF65-F5344CB8AC3E}">
        <p14:creationId xmlns:p14="http://schemas.microsoft.com/office/powerpoint/2010/main" val="36686279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Rectangle 6"/>
          <p:cNvSpPr>
            <a:spLocks noChangeAspect="1"/>
          </p:cNvSpPr>
          <p:nvPr/>
        </p:nvSpPr>
        <p:spPr>
          <a:xfrm>
            <a:off x="448092" y="599725"/>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4A8FD1A-CEDC-1546-AEEB-D0D134E2A0A3}" type="datetime1">
              <a:rPr lang="en-US" altLang="en-US" smtClean="0"/>
              <a:pPr/>
              <a:t>11/14/23</a:t>
            </a:fld>
            <a:endParaRPr lang="en-US" alt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fld id="{5F597046-6826-0943-B2AE-C5DB63DEE8E2}" type="slidenum">
              <a:rPr lang="en-US" altLang="en-US" smtClean="0"/>
              <a:pPr/>
              <a:t>‹#›</a:t>
            </a:fld>
            <a:endParaRPr lang="en-US" altLang="en-US" dirty="0"/>
          </a:p>
        </p:txBody>
      </p:sp>
    </p:spTree>
    <p:extLst>
      <p:ext uri="{BB962C8B-B14F-4D97-AF65-F5344CB8AC3E}">
        <p14:creationId xmlns:p14="http://schemas.microsoft.com/office/powerpoint/2010/main" val="30378362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6629400" y="599725"/>
            <a:ext cx="2057399"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6629400" y="675725"/>
            <a:ext cx="1503123" cy="518307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81192" y="675725"/>
            <a:ext cx="5922209" cy="518307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745255" y="5956136"/>
            <a:ext cx="947672" cy="365125"/>
          </a:xfrm>
        </p:spPr>
        <p:txBody>
          <a:bodyPr/>
          <a:lstStyle>
            <a:lvl1pPr>
              <a:defRPr>
                <a:solidFill>
                  <a:schemeClr val="accent1">
                    <a:lumMod val="75000"/>
                    <a:lumOff val="25000"/>
                  </a:schemeClr>
                </a:solidFill>
              </a:defRPr>
            </a:lvl1pPr>
          </a:lstStyle>
          <a:p>
            <a:fld id="{4CDCB5BB-CC8B-F446-9B42-1D0E0CEEC85D}" type="datetime1">
              <a:rPr lang="en-US" altLang="en-US" smtClean="0"/>
              <a:pPr/>
              <a:t>11/14/23</a:t>
            </a:fld>
            <a:endParaRPr lang="en-US" altLang="en-US" dirty="0"/>
          </a:p>
        </p:txBody>
      </p:sp>
      <p:sp>
        <p:nvSpPr>
          <p:cNvPr id="5" name="Footer Placeholder 4"/>
          <p:cNvSpPr>
            <a:spLocks noGrp="1"/>
          </p:cNvSpPr>
          <p:nvPr>
            <p:ph type="ftr" sz="quarter" idx="11"/>
          </p:nvPr>
        </p:nvSpPr>
        <p:spPr>
          <a:xfrm>
            <a:off x="581192" y="5951810"/>
            <a:ext cx="5922209" cy="365125"/>
          </a:xfrm>
        </p:spPr>
        <p:txBody>
          <a:bodyPr/>
          <a:lstStyle/>
          <a:p>
            <a:pPr>
              <a:defRPr/>
            </a:pPr>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273C643D-9B81-6C47-8410-CC36E6AFD2E8}" type="slidenum">
              <a:rPr lang="en-US" altLang="en-US" smtClean="0"/>
              <a:pPr/>
              <a:t>‹#›</a:t>
            </a:fld>
            <a:endParaRPr lang="en-US" altLang="en-US" dirty="0"/>
          </a:p>
        </p:txBody>
      </p:sp>
    </p:spTree>
    <p:extLst>
      <p:ext uri="{BB962C8B-B14F-4D97-AF65-F5344CB8AC3E}">
        <p14:creationId xmlns:p14="http://schemas.microsoft.com/office/powerpoint/2010/main" val="31807881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8091" y="3085765"/>
            <a:ext cx="8240108"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2" y="990600"/>
            <a:ext cx="7989752" cy="1504844"/>
          </a:xfrm>
          <a:effectLst/>
        </p:spPr>
        <p:txBody>
          <a:bodyPr anchor="b">
            <a:normAutofit/>
          </a:bodyPr>
          <a:lstStyle>
            <a:lvl1pPr>
              <a:defRPr sz="3600">
                <a:solidFill>
                  <a:schemeClr val="accent1"/>
                </a:solidFill>
              </a:defRPr>
            </a:lvl1pPr>
          </a:lstStyle>
          <a:p>
            <a:r>
              <a:rPr lang="en-US"/>
              <a:t>Click to edit Master title style</a:t>
            </a:r>
          </a:p>
        </p:txBody>
      </p:sp>
      <p:sp>
        <p:nvSpPr>
          <p:cNvPr id="3" name="Subtitle 2"/>
          <p:cNvSpPr>
            <a:spLocks noGrp="1"/>
          </p:cNvSpPr>
          <p:nvPr>
            <p:ph type="subTitle" idx="1"/>
          </p:nvPr>
        </p:nvSpPr>
        <p:spPr>
          <a:xfrm>
            <a:off x="581192" y="2495444"/>
            <a:ext cx="7989752"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0145E388-40A3-D64B-90A1-1A379B3B6110}" type="datetime1">
              <a:rPr lang="en-US" altLang="en-US" smtClean="0"/>
              <a:pPr/>
              <a:t>11/14/23</a:t>
            </a:fld>
            <a:endParaRPr lang="en-US" alt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7C61DC5A-7F5C-574E-B07B-3DCB22D347B1}" type="slidenum">
              <a:rPr lang="en-US" altLang="en-US" smtClean="0"/>
              <a:pPr/>
              <a:t>‹#›</a:t>
            </a:fld>
            <a:endParaRPr lang="en-US" altLang="en-US" dirty="0"/>
          </a:p>
        </p:txBody>
      </p:sp>
    </p:spTree>
    <p:extLst>
      <p:ext uri="{BB962C8B-B14F-4D97-AF65-F5344CB8AC3E}">
        <p14:creationId xmlns:p14="http://schemas.microsoft.com/office/powerpoint/2010/main" val="9568232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8092" y="599725"/>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581192" y="2228003"/>
            <a:ext cx="7989752" cy="36307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C5081D4-62C2-2C4A-842E-A3C067325699}" type="datetime1">
              <a:rPr lang="en-US" altLang="en-US" smtClean="0"/>
              <a:pPr/>
              <a:t>11/14/23</a:t>
            </a:fld>
            <a:endParaRPr lang="en-US" alt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fld id="{FD1172C5-A1FB-D042-9BFC-22E425B2A3B7}" type="slidenum">
              <a:rPr lang="en-US" altLang="en-US" smtClean="0"/>
              <a:pPr/>
              <a:t>‹#›</a:t>
            </a:fld>
            <a:endParaRPr lang="en-US" altLang="en-US" dirty="0"/>
          </a:p>
        </p:txBody>
      </p:sp>
    </p:spTree>
    <p:extLst>
      <p:ext uri="{BB962C8B-B14F-4D97-AF65-F5344CB8AC3E}">
        <p14:creationId xmlns:p14="http://schemas.microsoft.com/office/powerpoint/2010/main" val="23208412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52646" y="5141973"/>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36573"/>
            <a:ext cx="7989751" cy="1504844"/>
          </a:xfrm>
        </p:spPr>
        <p:txBody>
          <a:bodyPr anchor="b">
            <a:normAutofit/>
          </a:bodyPr>
          <a:lstStyle>
            <a:lvl1pPr algn="l">
              <a:defRPr sz="3600" b="0" cap="all">
                <a:solidFill>
                  <a:schemeClr val="accent1"/>
                </a:solidFill>
              </a:defRPr>
            </a:lvl1pPr>
          </a:lstStyle>
          <a:p>
            <a:r>
              <a:rPr lang="en-US"/>
              <a:t>Click to edit Master title style</a:t>
            </a:r>
          </a:p>
        </p:txBody>
      </p:sp>
      <p:sp>
        <p:nvSpPr>
          <p:cNvPr id="3" name="Text Placeholder 2"/>
          <p:cNvSpPr>
            <a:spLocks noGrp="1"/>
          </p:cNvSpPr>
          <p:nvPr>
            <p:ph type="body" idx="1"/>
          </p:nvPr>
        </p:nvSpPr>
        <p:spPr>
          <a:xfrm>
            <a:off x="581193" y="4541417"/>
            <a:ext cx="7989751"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99614FC8-8020-BC42-813C-3CC9A9ECEADD}" type="datetime1">
              <a:rPr lang="en-US" altLang="en-US" smtClean="0"/>
              <a:pPr/>
              <a:t>11/14/23</a:t>
            </a:fld>
            <a:endParaRPr lang="en-US" alt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293E8B17-0AFD-5D4B-B281-FFD51ACF0D11}" type="slidenum">
              <a:rPr lang="en-US" altLang="en-US" smtClean="0"/>
              <a:pPr/>
              <a:t>‹#›</a:t>
            </a:fld>
            <a:endParaRPr lang="en-US" altLang="en-US" dirty="0"/>
          </a:p>
        </p:txBody>
      </p:sp>
    </p:spTree>
    <p:extLst>
      <p:ext uri="{BB962C8B-B14F-4D97-AF65-F5344CB8AC3E}">
        <p14:creationId xmlns:p14="http://schemas.microsoft.com/office/powerpoint/2010/main" val="27656353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8092" y="599725"/>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81192" y="2228002"/>
            <a:ext cx="3899527"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63282" y="2228003"/>
            <a:ext cx="3907662"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07A73A4-66D8-204B-A833-478AAF1B8068}" type="datetime1">
              <a:rPr lang="en-US" altLang="en-US" smtClean="0"/>
              <a:pPr/>
              <a:t>11/14/23</a:t>
            </a:fld>
            <a:endParaRPr lang="en-US" altLang="en-US" dirty="0"/>
          </a:p>
        </p:txBody>
      </p:sp>
      <p:sp>
        <p:nvSpPr>
          <p:cNvPr id="6" name="Footer Placeholder 5"/>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p>
            <a:fld id="{9615AA9D-5DB1-C246-9DD9-4401F23BE9C6}" type="slidenum">
              <a:rPr lang="en-US" altLang="en-US" smtClean="0"/>
              <a:pPr/>
              <a:t>‹#›</a:t>
            </a:fld>
            <a:endParaRPr lang="en-US" altLang="en-US" dirty="0"/>
          </a:p>
        </p:txBody>
      </p:sp>
    </p:spTree>
    <p:extLst>
      <p:ext uri="{BB962C8B-B14F-4D97-AF65-F5344CB8AC3E}">
        <p14:creationId xmlns:p14="http://schemas.microsoft.com/office/powerpoint/2010/main" val="31609114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p:cNvSpPr>
            <a:spLocks noChangeAspect="1"/>
          </p:cNvSpPr>
          <p:nvPr/>
        </p:nvSpPr>
        <p:spPr>
          <a:xfrm>
            <a:off x="448092" y="599725"/>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887219" y="2228003"/>
            <a:ext cx="3593500" cy="576262"/>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2" y="2926051"/>
            <a:ext cx="3899527"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969308" y="2228003"/>
            <a:ext cx="3601635" cy="576262"/>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63282" y="2926051"/>
            <a:ext cx="3907662"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4E91DC7-6E41-6942-BFEA-A1123F6A7930}" type="datetime1">
              <a:rPr lang="en-US" altLang="en-US" smtClean="0"/>
              <a:pPr/>
              <a:t>11/14/23</a:t>
            </a:fld>
            <a:endParaRPr lang="en-US" altLang="en-US" dirty="0"/>
          </a:p>
        </p:txBody>
      </p:sp>
      <p:sp>
        <p:nvSpPr>
          <p:cNvPr id="8" name="Footer Placeholder 7"/>
          <p:cNvSpPr>
            <a:spLocks noGrp="1"/>
          </p:cNvSpPr>
          <p:nvPr>
            <p:ph type="ftr" sz="quarter" idx="11"/>
          </p:nvPr>
        </p:nvSpPr>
        <p:spPr/>
        <p:txBody>
          <a:bodyPr/>
          <a:lstStyle/>
          <a:p>
            <a:pPr>
              <a:defRPr/>
            </a:pPr>
            <a:endParaRPr lang="en-US" dirty="0"/>
          </a:p>
        </p:txBody>
      </p:sp>
      <p:sp>
        <p:nvSpPr>
          <p:cNvPr id="9" name="Slide Number Placeholder 8"/>
          <p:cNvSpPr>
            <a:spLocks noGrp="1"/>
          </p:cNvSpPr>
          <p:nvPr>
            <p:ph type="sldNum" sz="quarter" idx="12"/>
          </p:nvPr>
        </p:nvSpPr>
        <p:spPr/>
        <p:txBody>
          <a:bodyPr/>
          <a:lstStyle/>
          <a:p>
            <a:fld id="{DD435020-FB50-1545-B7CE-541A615171DD}" type="slidenum">
              <a:rPr lang="en-US" altLang="en-US" smtClean="0"/>
              <a:pPr/>
              <a:t>‹#›</a:t>
            </a:fld>
            <a:endParaRPr lang="en-US" altLang="en-US" dirty="0"/>
          </a:p>
        </p:txBody>
      </p:sp>
    </p:spTree>
    <p:extLst>
      <p:ext uri="{BB962C8B-B14F-4D97-AF65-F5344CB8AC3E}">
        <p14:creationId xmlns:p14="http://schemas.microsoft.com/office/powerpoint/2010/main" val="25359284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Rectangle 5"/>
          <p:cNvSpPr>
            <a:spLocks noChangeAspect="1"/>
          </p:cNvSpPr>
          <p:nvPr/>
        </p:nvSpPr>
        <p:spPr>
          <a:xfrm>
            <a:off x="448092" y="599725"/>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DA1C036-434E-034A-8C40-35A5864D4E54}" type="datetime1">
              <a:rPr lang="en-US" altLang="en-US" smtClean="0"/>
              <a:pPr/>
              <a:t>11/14/23</a:t>
            </a:fld>
            <a:endParaRPr lang="en-US" altLang="en-US" dirty="0"/>
          </a:p>
        </p:txBody>
      </p:sp>
      <p:sp>
        <p:nvSpPr>
          <p:cNvPr id="4" name="Footer Placeholder 3"/>
          <p:cNvSpPr>
            <a:spLocks noGrp="1"/>
          </p:cNvSpPr>
          <p:nvPr>
            <p:ph type="ftr" sz="quarter" idx="11"/>
          </p:nvPr>
        </p:nvSpPr>
        <p:spPr/>
        <p:txBody>
          <a:bodyPr/>
          <a:lstStyle/>
          <a:p>
            <a:pPr>
              <a:defRPr/>
            </a:pPr>
            <a:endParaRPr lang="en-US" dirty="0"/>
          </a:p>
        </p:txBody>
      </p:sp>
      <p:sp>
        <p:nvSpPr>
          <p:cNvPr id="5" name="Slide Number Placeholder 4"/>
          <p:cNvSpPr>
            <a:spLocks noGrp="1"/>
          </p:cNvSpPr>
          <p:nvPr>
            <p:ph type="sldNum" sz="quarter" idx="12"/>
          </p:nvPr>
        </p:nvSpPr>
        <p:spPr/>
        <p:txBody>
          <a:bodyPr/>
          <a:lstStyle/>
          <a:p>
            <a:fld id="{623B9AC2-0D7E-D248-B50E-8BEB57D0DEF5}" type="slidenum">
              <a:rPr lang="en-US" altLang="en-US" smtClean="0"/>
              <a:pPr/>
              <a:t>‹#›</a:t>
            </a:fld>
            <a:endParaRPr lang="en-US" altLang="en-US" dirty="0"/>
          </a:p>
        </p:txBody>
      </p:sp>
    </p:spTree>
    <p:extLst>
      <p:ext uri="{BB962C8B-B14F-4D97-AF65-F5344CB8AC3E}">
        <p14:creationId xmlns:p14="http://schemas.microsoft.com/office/powerpoint/2010/main" val="5088810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667DBC-A8FF-4849-9AE7-B8FACF41D03D}" type="datetime1">
              <a:rPr lang="en-US" altLang="en-US" smtClean="0"/>
              <a:pPr/>
              <a:t>11/14/23</a:t>
            </a:fld>
            <a:endParaRPr lang="en-US" altLang="en-US" dirty="0"/>
          </a:p>
        </p:txBody>
      </p:sp>
      <p:sp>
        <p:nvSpPr>
          <p:cNvPr id="3" name="Footer Placeholder 2"/>
          <p:cNvSpPr>
            <a:spLocks noGrp="1"/>
          </p:cNvSpPr>
          <p:nvPr>
            <p:ph type="ftr" sz="quarter" idx="11"/>
          </p:nvPr>
        </p:nvSpPr>
        <p:spPr/>
        <p:txBody>
          <a:bodyPr/>
          <a:lstStyle/>
          <a:p>
            <a:pPr>
              <a:defRPr/>
            </a:pPr>
            <a:endParaRPr lang="en-US" dirty="0"/>
          </a:p>
        </p:txBody>
      </p:sp>
      <p:sp>
        <p:nvSpPr>
          <p:cNvPr id="4" name="Slide Number Placeholder 3"/>
          <p:cNvSpPr>
            <a:spLocks noGrp="1"/>
          </p:cNvSpPr>
          <p:nvPr>
            <p:ph type="sldNum" sz="quarter" idx="12"/>
          </p:nvPr>
        </p:nvSpPr>
        <p:spPr/>
        <p:txBody>
          <a:bodyPr/>
          <a:lstStyle/>
          <a:p>
            <a:fld id="{8FC5313D-B99A-C34B-97EC-987B6FB8A9C3}" type="slidenum">
              <a:rPr lang="en-US" altLang="en-US" smtClean="0"/>
              <a:pPr/>
              <a:t>‹#›</a:t>
            </a:fld>
            <a:endParaRPr lang="en-US" altLang="en-US" dirty="0"/>
          </a:p>
        </p:txBody>
      </p:sp>
    </p:spTree>
    <p:extLst>
      <p:ext uri="{BB962C8B-B14F-4D97-AF65-F5344CB8AC3E}">
        <p14:creationId xmlns:p14="http://schemas.microsoft.com/office/powerpoint/2010/main" val="5692987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52646" y="5141973"/>
            <a:ext cx="8238707"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352" y="5262296"/>
            <a:ext cx="3536625" cy="689514"/>
          </a:xfrm>
        </p:spPr>
        <p:txBody>
          <a:bodyPr anchor="ctr"/>
          <a:lstStyle>
            <a:lvl1pPr algn="l">
              <a:defRPr sz="2000" b="0">
                <a:solidFill>
                  <a:schemeClr val="accent1">
                    <a:lumMod val="75000"/>
                    <a:lumOff val="25000"/>
                  </a:schemeClr>
                </a:solidFill>
              </a:defRPr>
            </a:lvl1pPr>
          </a:lstStyle>
          <a:p>
            <a:r>
              <a:rPr lang="en-US"/>
              <a:t>Click to edit Master title style</a:t>
            </a:r>
          </a:p>
        </p:txBody>
      </p:sp>
      <p:sp>
        <p:nvSpPr>
          <p:cNvPr id="3" name="Content Placeholder 2"/>
          <p:cNvSpPr>
            <a:spLocks noGrp="1"/>
          </p:cNvSpPr>
          <p:nvPr>
            <p:ph idx="1"/>
          </p:nvPr>
        </p:nvSpPr>
        <p:spPr>
          <a:xfrm>
            <a:off x="446399" y="601200"/>
            <a:ext cx="824040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305617" y="5262295"/>
            <a:ext cx="426532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41435305-032F-AC4E-9691-E8C281B3B9CE}" type="datetime1">
              <a:rPr lang="en-US" altLang="en-US" smtClean="0"/>
              <a:pPr/>
              <a:t>11/14/23</a:t>
            </a:fld>
            <a:endParaRPr lang="en-US" alt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pPr>
              <a:defRPr/>
            </a:pPr>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54FE066C-FE24-A544-891D-6E9155B15B86}" type="slidenum">
              <a:rPr lang="en-US" altLang="en-US" smtClean="0"/>
              <a:pPr/>
              <a:t>‹#›</a:t>
            </a:fld>
            <a:endParaRPr lang="en-US" altLang="en-US" dirty="0"/>
          </a:p>
        </p:txBody>
      </p:sp>
    </p:spTree>
    <p:extLst>
      <p:ext uri="{BB962C8B-B14F-4D97-AF65-F5344CB8AC3E}">
        <p14:creationId xmlns:p14="http://schemas.microsoft.com/office/powerpoint/2010/main" val="28779353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8092" y="599725"/>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581192" y="2228003"/>
            <a:ext cx="7989752" cy="36307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C5081D4-62C2-2C4A-842E-A3C067325699}" type="datetime1">
              <a:rPr lang="en-US" altLang="en-US" smtClean="0"/>
              <a:pPr/>
              <a:t>11/14/23</a:t>
            </a:fld>
            <a:endParaRPr lang="en-US" alt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fld id="{FD1172C5-A1FB-D042-9BFC-22E425B2A3B7}" type="slidenum">
              <a:rPr lang="en-US" altLang="en-US" smtClean="0"/>
              <a:pPr/>
              <a:t>‹#›</a:t>
            </a:fld>
            <a:endParaRPr lang="en-US" altLang="en-US" dirty="0"/>
          </a:p>
        </p:txBody>
      </p:sp>
    </p:spTree>
    <p:extLst>
      <p:ext uri="{BB962C8B-B14F-4D97-AF65-F5344CB8AC3E}">
        <p14:creationId xmlns:p14="http://schemas.microsoft.com/office/powerpoint/2010/main" val="37586987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2" y="4693389"/>
            <a:ext cx="7989752" cy="566738"/>
          </a:xfrm>
        </p:spPr>
        <p:txBody>
          <a:bodyPr anchor="b">
            <a:normAutofit/>
          </a:bodyPr>
          <a:lstStyle>
            <a:lvl1pPr algn="l">
              <a:defRPr sz="2400" b="0">
                <a:solidFill>
                  <a:schemeClr val="accent1"/>
                </a:solidFill>
              </a:defRPr>
            </a:lvl1pPr>
          </a:lstStyle>
          <a:p>
            <a:r>
              <a:rPr lang="en-US"/>
              <a:t>Click to edit Master title style</a:t>
            </a:r>
          </a:p>
        </p:txBody>
      </p:sp>
      <p:sp>
        <p:nvSpPr>
          <p:cNvPr id="3" name="Picture Placeholder 2"/>
          <p:cNvSpPr>
            <a:spLocks noGrp="1" noChangeAspect="1"/>
          </p:cNvSpPr>
          <p:nvPr>
            <p:ph type="pic" idx="1"/>
          </p:nvPr>
        </p:nvSpPr>
        <p:spPr>
          <a:xfrm>
            <a:off x="448093" y="599725"/>
            <a:ext cx="8238706"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581192" y="5260126"/>
            <a:ext cx="7989752"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9DB5239-2C5A-E24A-974E-915759C4A277}" type="datetime1">
              <a:rPr lang="en-US" altLang="en-US" smtClean="0"/>
              <a:pPr/>
              <a:t>11/14/23</a:t>
            </a:fld>
            <a:endParaRPr lang="en-US" altLang="en-US" dirty="0"/>
          </a:p>
        </p:txBody>
      </p:sp>
      <p:sp>
        <p:nvSpPr>
          <p:cNvPr id="6" name="Footer Placeholder 5"/>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p>
            <a:fld id="{580D4275-62A7-FE48-BDAF-EC6C07122E63}" type="slidenum">
              <a:rPr lang="en-US" altLang="en-US" smtClean="0"/>
              <a:pPr/>
              <a:t>‹#›</a:t>
            </a:fld>
            <a:endParaRPr lang="en-US" altLang="en-US" dirty="0"/>
          </a:p>
        </p:txBody>
      </p:sp>
    </p:spTree>
    <p:extLst>
      <p:ext uri="{BB962C8B-B14F-4D97-AF65-F5344CB8AC3E}">
        <p14:creationId xmlns:p14="http://schemas.microsoft.com/office/powerpoint/2010/main" val="14142022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Rectangle 6"/>
          <p:cNvSpPr>
            <a:spLocks noChangeAspect="1"/>
          </p:cNvSpPr>
          <p:nvPr/>
        </p:nvSpPr>
        <p:spPr>
          <a:xfrm>
            <a:off x="448092" y="599725"/>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4A8FD1A-CEDC-1546-AEEB-D0D134E2A0A3}" type="datetime1">
              <a:rPr lang="en-US" altLang="en-US" smtClean="0"/>
              <a:pPr/>
              <a:t>11/14/23</a:t>
            </a:fld>
            <a:endParaRPr lang="en-US" alt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fld id="{5F597046-6826-0943-B2AE-C5DB63DEE8E2}" type="slidenum">
              <a:rPr lang="en-US" altLang="en-US" smtClean="0"/>
              <a:pPr/>
              <a:t>‹#›</a:t>
            </a:fld>
            <a:endParaRPr lang="en-US" altLang="en-US" dirty="0"/>
          </a:p>
        </p:txBody>
      </p:sp>
    </p:spTree>
    <p:extLst>
      <p:ext uri="{BB962C8B-B14F-4D97-AF65-F5344CB8AC3E}">
        <p14:creationId xmlns:p14="http://schemas.microsoft.com/office/powerpoint/2010/main" val="5940356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6629400" y="599725"/>
            <a:ext cx="2057399"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6629400" y="675725"/>
            <a:ext cx="1503123" cy="518307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81192" y="675725"/>
            <a:ext cx="5922209" cy="518307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745255" y="5956136"/>
            <a:ext cx="947672" cy="365125"/>
          </a:xfrm>
        </p:spPr>
        <p:txBody>
          <a:bodyPr/>
          <a:lstStyle>
            <a:lvl1pPr>
              <a:defRPr>
                <a:solidFill>
                  <a:schemeClr val="accent1">
                    <a:lumMod val="75000"/>
                    <a:lumOff val="25000"/>
                  </a:schemeClr>
                </a:solidFill>
              </a:defRPr>
            </a:lvl1pPr>
          </a:lstStyle>
          <a:p>
            <a:fld id="{4CDCB5BB-CC8B-F446-9B42-1D0E0CEEC85D}" type="datetime1">
              <a:rPr lang="en-US" altLang="en-US" smtClean="0"/>
              <a:pPr/>
              <a:t>11/14/23</a:t>
            </a:fld>
            <a:endParaRPr lang="en-US" altLang="en-US" dirty="0"/>
          </a:p>
        </p:txBody>
      </p:sp>
      <p:sp>
        <p:nvSpPr>
          <p:cNvPr id="5" name="Footer Placeholder 4"/>
          <p:cNvSpPr>
            <a:spLocks noGrp="1"/>
          </p:cNvSpPr>
          <p:nvPr>
            <p:ph type="ftr" sz="quarter" idx="11"/>
          </p:nvPr>
        </p:nvSpPr>
        <p:spPr>
          <a:xfrm>
            <a:off x="581192" y="5951810"/>
            <a:ext cx="5922209" cy="365125"/>
          </a:xfrm>
        </p:spPr>
        <p:txBody>
          <a:bodyPr/>
          <a:lstStyle/>
          <a:p>
            <a:pPr>
              <a:defRPr/>
            </a:pPr>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273C643D-9B81-6C47-8410-CC36E6AFD2E8}" type="slidenum">
              <a:rPr lang="en-US" altLang="en-US" smtClean="0"/>
              <a:pPr/>
              <a:t>‹#›</a:t>
            </a:fld>
            <a:endParaRPr lang="en-US" altLang="en-US" dirty="0"/>
          </a:p>
        </p:txBody>
      </p:sp>
    </p:spTree>
    <p:extLst>
      <p:ext uri="{BB962C8B-B14F-4D97-AF65-F5344CB8AC3E}">
        <p14:creationId xmlns:p14="http://schemas.microsoft.com/office/powerpoint/2010/main" val="38723051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52646" y="5141973"/>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36573"/>
            <a:ext cx="7989751" cy="1504844"/>
          </a:xfrm>
        </p:spPr>
        <p:txBody>
          <a:bodyPr anchor="b">
            <a:normAutofit/>
          </a:bodyPr>
          <a:lstStyle>
            <a:lvl1pPr algn="l">
              <a:defRPr sz="3600" b="0" cap="all">
                <a:solidFill>
                  <a:schemeClr val="accent1"/>
                </a:solidFill>
              </a:defRPr>
            </a:lvl1pPr>
          </a:lstStyle>
          <a:p>
            <a:r>
              <a:rPr lang="en-US"/>
              <a:t>Click to edit Master title style</a:t>
            </a:r>
          </a:p>
        </p:txBody>
      </p:sp>
      <p:sp>
        <p:nvSpPr>
          <p:cNvPr id="3" name="Text Placeholder 2"/>
          <p:cNvSpPr>
            <a:spLocks noGrp="1"/>
          </p:cNvSpPr>
          <p:nvPr>
            <p:ph type="body" idx="1"/>
          </p:nvPr>
        </p:nvSpPr>
        <p:spPr>
          <a:xfrm>
            <a:off x="581193" y="4541417"/>
            <a:ext cx="7989751"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99614FC8-8020-BC42-813C-3CC9A9ECEADD}" type="datetime1">
              <a:rPr lang="en-US" altLang="en-US" smtClean="0"/>
              <a:pPr/>
              <a:t>11/14/23</a:t>
            </a:fld>
            <a:endParaRPr lang="en-US" alt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293E8B17-0AFD-5D4B-B281-FFD51ACF0D11}" type="slidenum">
              <a:rPr lang="en-US" altLang="en-US" smtClean="0"/>
              <a:pPr/>
              <a:t>‹#›</a:t>
            </a:fld>
            <a:endParaRPr lang="en-US" altLang="en-US" dirty="0"/>
          </a:p>
        </p:txBody>
      </p:sp>
    </p:spTree>
    <p:extLst>
      <p:ext uri="{BB962C8B-B14F-4D97-AF65-F5344CB8AC3E}">
        <p14:creationId xmlns:p14="http://schemas.microsoft.com/office/powerpoint/2010/main" val="9639221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8092" y="599725"/>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81192" y="2228002"/>
            <a:ext cx="3899527"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63282" y="2228003"/>
            <a:ext cx="3907662"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07A73A4-66D8-204B-A833-478AAF1B8068}" type="datetime1">
              <a:rPr lang="en-US" altLang="en-US" smtClean="0"/>
              <a:pPr/>
              <a:t>11/14/23</a:t>
            </a:fld>
            <a:endParaRPr lang="en-US" altLang="en-US" dirty="0"/>
          </a:p>
        </p:txBody>
      </p:sp>
      <p:sp>
        <p:nvSpPr>
          <p:cNvPr id="6" name="Footer Placeholder 5"/>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p>
            <a:fld id="{9615AA9D-5DB1-C246-9DD9-4401F23BE9C6}" type="slidenum">
              <a:rPr lang="en-US" altLang="en-US" smtClean="0"/>
              <a:pPr/>
              <a:t>‹#›</a:t>
            </a:fld>
            <a:endParaRPr lang="en-US" altLang="en-US" dirty="0"/>
          </a:p>
        </p:txBody>
      </p:sp>
    </p:spTree>
    <p:extLst>
      <p:ext uri="{BB962C8B-B14F-4D97-AF65-F5344CB8AC3E}">
        <p14:creationId xmlns:p14="http://schemas.microsoft.com/office/powerpoint/2010/main" val="11335523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p:cNvSpPr>
            <a:spLocks noChangeAspect="1"/>
          </p:cNvSpPr>
          <p:nvPr/>
        </p:nvSpPr>
        <p:spPr>
          <a:xfrm>
            <a:off x="448092" y="599725"/>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887219" y="2228003"/>
            <a:ext cx="3593500" cy="576262"/>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2" y="2926051"/>
            <a:ext cx="3899527"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969308" y="2228003"/>
            <a:ext cx="3601635" cy="576262"/>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63282" y="2926051"/>
            <a:ext cx="3907662"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4E91DC7-6E41-6942-BFEA-A1123F6A7930}" type="datetime1">
              <a:rPr lang="en-US" altLang="en-US" smtClean="0"/>
              <a:pPr/>
              <a:t>11/14/23</a:t>
            </a:fld>
            <a:endParaRPr lang="en-US" altLang="en-US" dirty="0"/>
          </a:p>
        </p:txBody>
      </p:sp>
      <p:sp>
        <p:nvSpPr>
          <p:cNvPr id="8" name="Footer Placeholder 7"/>
          <p:cNvSpPr>
            <a:spLocks noGrp="1"/>
          </p:cNvSpPr>
          <p:nvPr>
            <p:ph type="ftr" sz="quarter" idx="11"/>
          </p:nvPr>
        </p:nvSpPr>
        <p:spPr/>
        <p:txBody>
          <a:bodyPr/>
          <a:lstStyle/>
          <a:p>
            <a:pPr>
              <a:defRPr/>
            </a:pPr>
            <a:endParaRPr lang="en-US" dirty="0"/>
          </a:p>
        </p:txBody>
      </p:sp>
      <p:sp>
        <p:nvSpPr>
          <p:cNvPr id="9" name="Slide Number Placeholder 8"/>
          <p:cNvSpPr>
            <a:spLocks noGrp="1"/>
          </p:cNvSpPr>
          <p:nvPr>
            <p:ph type="sldNum" sz="quarter" idx="12"/>
          </p:nvPr>
        </p:nvSpPr>
        <p:spPr/>
        <p:txBody>
          <a:bodyPr/>
          <a:lstStyle/>
          <a:p>
            <a:fld id="{DD435020-FB50-1545-B7CE-541A615171DD}" type="slidenum">
              <a:rPr lang="en-US" altLang="en-US" smtClean="0"/>
              <a:pPr/>
              <a:t>‹#›</a:t>
            </a:fld>
            <a:endParaRPr lang="en-US" altLang="en-US" dirty="0"/>
          </a:p>
        </p:txBody>
      </p:sp>
    </p:spTree>
    <p:extLst>
      <p:ext uri="{BB962C8B-B14F-4D97-AF65-F5344CB8AC3E}">
        <p14:creationId xmlns:p14="http://schemas.microsoft.com/office/powerpoint/2010/main" val="14240756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Rectangle 5"/>
          <p:cNvSpPr>
            <a:spLocks noChangeAspect="1"/>
          </p:cNvSpPr>
          <p:nvPr/>
        </p:nvSpPr>
        <p:spPr>
          <a:xfrm>
            <a:off x="448092" y="599725"/>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DA1C036-434E-034A-8C40-35A5864D4E54}" type="datetime1">
              <a:rPr lang="en-US" altLang="en-US" smtClean="0"/>
              <a:pPr/>
              <a:t>11/14/23</a:t>
            </a:fld>
            <a:endParaRPr lang="en-US" altLang="en-US" dirty="0"/>
          </a:p>
        </p:txBody>
      </p:sp>
      <p:sp>
        <p:nvSpPr>
          <p:cNvPr id="4" name="Footer Placeholder 3"/>
          <p:cNvSpPr>
            <a:spLocks noGrp="1"/>
          </p:cNvSpPr>
          <p:nvPr>
            <p:ph type="ftr" sz="quarter" idx="11"/>
          </p:nvPr>
        </p:nvSpPr>
        <p:spPr/>
        <p:txBody>
          <a:bodyPr/>
          <a:lstStyle/>
          <a:p>
            <a:pPr>
              <a:defRPr/>
            </a:pPr>
            <a:endParaRPr lang="en-US" dirty="0"/>
          </a:p>
        </p:txBody>
      </p:sp>
      <p:sp>
        <p:nvSpPr>
          <p:cNvPr id="5" name="Slide Number Placeholder 4"/>
          <p:cNvSpPr>
            <a:spLocks noGrp="1"/>
          </p:cNvSpPr>
          <p:nvPr>
            <p:ph type="sldNum" sz="quarter" idx="12"/>
          </p:nvPr>
        </p:nvSpPr>
        <p:spPr/>
        <p:txBody>
          <a:bodyPr/>
          <a:lstStyle/>
          <a:p>
            <a:fld id="{623B9AC2-0D7E-D248-B50E-8BEB57D0DEF5}" type="slidenum">
              <a:rPr lang="en-US" altLang="en-US" smtClean="0"/>
              <a:pPr/>
              <a:t>‹#›</a:t>
            </a:fld>
            <a:endParaRPr lang="en-US" altLang="en-US" dirty="0"/>
          </a:p>
        </p:txBody>
      </p:sp>
    </p:spTree>
    <p:extLst>
      <p:ext uri="{BB962C8B-B14F-4D97-AF65-F5344CB8AC3E}">
        <p14:creationId xmlns:p14="http://schemas.microsoft.com/office/powerpoint/2010/main" val="26138523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667DBC-A8FF-4849-9AE7-B8FACF41D03D}" type="datetime1">
              <a:rPr lang="en-US" altLang="en-US" smtClean="0"/>
              <a:pPr/>
              <a:t>11/14/23</a:t>
            </a:fld>
            <a:endParaRPr lang="en-US" altLang="en-US" dirty="0"/>
          </a:p>
        </p:txBody>
      </p:sp>
      <p:sp>
        <p:nvSpPr>
          <p:cNvPr id="3" name="Footer Placeholder 2"/>
          <p:cNvSpPr>
            <a:spLocks noGrp="1"/>
          </p:cNvSpPr>
          <p:nvPr>
            <p:ph type="ftr" sz="quarter" idx="11"/>
          </p:nvPr>
        </p:nvSpPr>
        <p:spPr/>
        <p:txBody>
          <a:bodyPr/>
          <a:lstStyle/>
          <a:p>
            <a:pPr>
              <a:defRPr/>
            </a:pPr>
            <a:endParaRPr lang="en-US" dirty="0"/>
          </a:p>
        </p:txBody>
      </p:sp>
      <p:sp>
        <p:nvSpPr>
          <p:cNvPr id="4" name="Slide Number Placeholder 3"/>
          <p:cNvSpPr>
            <a:spLocks noGrp="1"/>
          </p:cNvSpPr>
          <p:nvPr>
            <p:ph type="sldNum" sz="quarter" idx="12"/>
          </p:nvPr>
        </p:nvSpPr>
        <p:spPr/>
        <p:txBody>
          <a:bodyPr/>
          <a:lstStyle/>
          <a:p>
            <a:fld id="{8FC5313D-B99A-C34B-97EC-987B6FB8A9C3}" type="slidenum">
              <a:rPr lang="en-US" altLang="en-US" smtClean="0"/>
              <a:pPr/>
              <a:t>‹#›</a:t>
            </a:fld>
            <a:endParaRPr lang="en-US" altLang="en-US" dirty="0"/>
          </a:p>
        </p:txBody>
      </p:sp>
    </p:spTree>
    <p:extLst>
      <p:ext uri="{BB962C8B-B14F-4D97-AF65-F5344CB8AC3E}">
        <p14:creationId xmlns:p14="http://schemas.microsoft.com/office/powerpoint/2010/main" val="37924977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52646" y="5141973"/>
            <a:ext cx="8238707"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352" y="5262296"/>
            <a:ext cx="3536625" cy="689514"/>
          </a:xfrm>
        </p:spPr>
        <p:txBody>
          <a:bodyPr anchor="ctr"/>
          <a:lstStyle>
            <a:lvl1pPr algn="l">
              <a:defRPr sz="2000" b="0">
                <a:solidFill>
                  <a:schemeClr val="accent1">
                    <a:lumMod val="75000"/>
                    <a:lumOff val="25000"/>
                  </a:schemeClr>
                </a:solidFill>
              </a:defRPr>
            </a:lvl1pPr>
          </a:lstStyle>
          <a:p>
            <a:r>
              <a:rPr lang="en-US"/>
              <a:t>Click to edit Master title style</a:t>
            </a:r>
          </a:p>
        </p:txBody>
      </p:sp>
      <p:sp>
        <p:nvSpPr>
          <p:cNvPr id="3" name="Content Placeholder 2"/>
          <p:cNvSpPr>
            <a:spLocks noGrp="1"/>
          </p:cNvSpPr>
          <p:nvPr>
            <p:ph idx="1"/>
          </p:nvPr>
        </p:nvSpPr>
        <p:spPr>
          <a:xfrm>
            <a:off x="446399" y="601200"/>
            <a:ext cx="824040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305617" y="5262295"/>
            <a:ext cx="426532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41435305-032F-AC4E-9691-E8C281B3B9CE}" type="datetime1">
              <a:rPr lang="en-US" altLang="en-US" smtClean="0"/>
              <a:pPr/>
              <a:t>11/14/23</a:t>
            </a:fld>
            <a:endParaRPr lang="en-US" alt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pPr>
              <a:defRPr/>
            </a:pPr>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54FE066C-FE24-A544-891D-6E9155B15B86}" type="slidenum">
              <a:rPr lang="en-US" altLang="en-US" smtClean="0"/>
              <a:pPr/>
              <a:t>‹#›</a:t>
            </a:fld>
            <a:endParaRPr lang="en-US" altLang="en-US" dirty="0"/>
          </a:p>
        </p:txBody>
      </p:sp>
    </p:spTree>
    <p:extLst>
      <p:ext uri="{BB962C8B-B14F-4D97-AF65-F5344CB8AC3E}">
        <p14:creationId xmlns:p14="http://schemas.microsoft.com/office/powerpoint/2010/main" val="42146882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2" y="4693389"/>
            <a:ext cx="7989752" cy="566738"/>
          </a:xfrm>
        </p:spPr>
        <p:txBody>
          <a:bodyPr anchor="b">
            <a:normAutofit/>
          </a:bodyPr>
          <a:lstStyle>
            <a:lvl1pPr algn="l">
              <a:defRPr sz="2400" b="0">
                <a:solidFill>
                  <a:schemeClr val="accent1"/>
                </a:solidFill>
              </a:defRPr>
            </a:lvl1pPr>
          </a:lstStyle>
          <a:p>
            <a:r>
              <a:rPr lang="en-US"/>
              <a:t>Click to edit Master title style</a:t>
            </a:r>
          </a:p>
        </p:txBody>
      </p:sp>
      <p:sp>
        <p:nvSpPr>
          <p:cNvPr id="3" name="Picture Placeholder 2"/>
          <p:cNvSpPr>
            <a:spLocks noGrp="1" noChangeAspect="1"/>
          </p:cNvSpPr>
          <p:nvPr>
            <p:ph type="pic" idx="1"/>
          </p:nvPr>
        </p:nvSpPr>
        <p:spPr>
          <a:xfrm>
            <a:off x="448093" y="599725"/>
            <a:ext cx="8238706"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581192" y="5260126"/>
            <a:ext cx="7989752"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9DB5239-2C5A-E24A-974E-915759C4A277}" type="datetime1">
              <a:rPr lang="en-US" altLang="en-US" smtClean="0"/>
              <a:pPr/>
              <a:t>11/14/23</a:t>
            </a:fld>
            <a:endParaRPr lang="en-US" altLang="en-US" dirty="0"/>
          </a:p>
        </p:txBody>
      </p:sp>
      <p:sp>
        <p:nvSpPr>
          <p:cNvPr id="6" name="Footer Placeholder 5"/>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p>
            <a:fld id="{580D4275-62A7-FE48-BDAF-EC6C07122E63}" type="slidenum">
              <a:rPr lang="en-US" altLang="en-US" smtClean="0"/>
              <a:pPr/>
              <a:t>‹#›</a:t>
            </a:fld>
            <a:endParaRPr lang="en-US" altLang="en-US" dirty="0"/>
          </a:p>
        </p:txBody>
      </p:sp>
    </p:spTree>
    <p:extLst>
      <p:ext uri="{BB962C8B-B14F-4D97-AF65-F5344CB8AC3E}">
        <p14:creationId xmlns:p14="http://schemas.microsoft.com/office/powerpoint/2010/main" val="32771065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687474"/>
            <a:ext cx="7989752" cy="1083329"/>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581192" y="2228003"/>
            <a:ext cx="7989752" cy="3630794"/>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559327" y="5956136"/>
            <a:ext cx="2133600" cy="365125"/>
          </a:xfrm>
          <a:prstGeom prst="rect">
            <a:avLst/>
          </a:prstGeom>
        </p:spPr>
        <p:txBody>
          <a:bodyPr vert="horz" lIns="91440" tIns="45720" rIns="91440" bIns="45720" rtlCol="0" anchor="ctr"/>
          <a:lstStyle>
            <a:lvl1pPr algn="r">
              <a:defRPr sz="900">
                <a:solidFill>
                  <a:schemeClr val="accent2"/>
                </a:solidFill>
              </a:defRPr>
            </a:lvl1pPr>
          </a:lstStyle>
          <a:p>
            <a:fld id="{E9DB5239-2C5A-E24A-974E-915759C4A277}" type="datetime1">
              <a:rPr lang="en-US" altLang="en-US" smtClean="0"/>
              <a:pPr/>
              <a:t>11/14/23</a:t>
            </a:fld>
            <a:endParaRPr lang="en-US" altLang="en-US" dirty="0"/>
          </a:p>
        </p:txBody>
      </p:sp>
      <p:sp>
        <p:nvSpPr>
          <p:cNvPr id="5" name="Footer Placeholder 4"/>
          <p:cNvSpPr>
            <a:spLocks noGrp="1"/>
          </p:cNvSpPr>
          <p:nvPr>
            <p:ph type="ftr" sz="quarter" idx="3"/>
          </p:nvPr>
        </p:nvSpPr>
        <p:spPr>
          <a:xfrm>
            <a:off x="581192" y="5951810"/>
            <a:ext cx="4870585" cy="365125"/>
          </a:xfrm>
          <a:prstGeom prst="rect">
            <a:avLst/>
          </a:prstGeom>
        </p:spPr>
        <p:txBody>
          <a:bodyPr vert="horz" lIns="91440" tIns="45720" rIns="91440" bIns="45720" rtlCol="0" anchor="ctr"/>
          <a:lstStyle>
            <a:lvl1pPr algn="l">
              <a:defRPr sz="900" cap="all">
                <a:solidFill>
                  <a:schemeClr val="accent2"/>
                </a:solidFill>
              </a:defRPr>
            </a:lvl1pPr>
          </a:lstStyle>
          <a:p>
            <a:pPr>
              <a:defRPr/>
            </a:pPr>
            <a:endParaRPr lang="en-US" dirty="0"/>
          </a:p>
        </p:txBody>
      </p:sp>
      <p:sp>
        <p:nvSpPr>
          <p:cNvPr id="6" name="Slide Number Placeholder 5"/>
          <p:cNvSpPr>
            <a:spLocks noGrp="1"/>
          </p:cNvSpPr>
          <p:nvPr>
            <p:ph type="sldNum" sz="quarter" idx="4"/>
          </p:nvPr>
        </p:nvSpPr>
        <p:spPr>
          <a:xfrm>
            <a:off x="7800476" y="5956136"/>
            <a:ext cx="770468" cy="365125"/>
          </a:xfrm>
          <a:prstGeom prst="rect">
            <a:avLst/>
          </a:prstGeom>
        </p:spPr>
        <p:txBody>
          <a:bodyPr vert="horz" lIns="91440" tIns="45720" rIns="91440" bIns="45720" rtlCol="0" anchor="ctr"/>
          <a:lstStyle>
            <a:lvl1pPr algn="r">
              <a:defRPr sz="900">
                <a:solidFill>
                  <a:schemeClr val="accent2"/>
                </a:solidFill>
              </a:defRPr>
            </a:lvl1pPr>
          </a:lstStyle>
          <a:p>
            <a:fld id="{580D4275-62A7-FE48-BDAF-EC6C07122E63}" type="slidenum">
              <a:rPr lang="en-US" altLang="en-US" smtClean="0"/>
              <a:pPr/>
              <a:t>‹#›</a:t>
            </a:fld>
            <a:endParaRPr lang="en-US" altLang="en-US" dirty="0"/>
          </a:p>
        </p:txBody>
      </p:sp>
      <p:sp>
        <p:nvSpPr>
          <p:cNvPr id="9" name="Rectangle 8"/>
          <p:cNvSpPr/>
          <p:nvPr/>
        </p:nvSpPr>
        <p:spPr>
          <a:xfrm>
            <a:off x="448091" y="441325"/>
            <a:ext cx="2719909" cy="10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5976001" y="441325"/>
            <a:ext cx="2710800" cy="1080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3216601" y="441325"/>
            <a:ext cx="2710800" cy="108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622442873"/>
      </p:ext>
    </p:extLst>
  </p:cSld>
  <p:clrMap bg1="lt1" tx1="dk1" bg2="lt2" tx2="dk2" accent1="accent1" accent2="accent2" accent3="accent3" accent4="accent4" accent5="accent5" accent6="accent6" hlink="hlink" folHlink="folHlink"/>
  <p:sldLayoutIdLst>
    <p:sldLayoutId id="2147484336" r:id="rId1"/>
    <p:sldLayoutId id="2147484337" r:id="rId2"/>
    <p:sldLayoutId id="2147484338" r:id="rId3"/>
    <p:sldLayoutId id="2147484339" r:id="rId4"/>
    <p:sldLayoutId id="2147484340" r:id="rId5"/>
    <p:sldLayoutId id="2147484341" r:id="rId6"/>
    <p:sldLayoutId id="2147484342" r:id="rId7"/>
    <p:sldLayoutId id="2147484343" r:id="rId8"/>
    <p:sldLayoutId id="2147484344" r:id="rId9"/>
    <p:sldLayoutId id="2147484345" r:id="rId10"/>
    <p:sldLayoutId id="2147484346" r:id="rId11"/>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687474"/>
            <a:ext cx="7989752" cy="1083329"/>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581192" y="2228003"/>
            <a:ext cx="7989752" cy="3630794"/>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559327" y="5956136"/>
            <a:ext cx="2133600" cy="365125"/>
          </a:xfrm>
          <a:prstGeom prst="rect">
            <a:avLst/>
          </a:prstGeom>
        </p:spPr>
        <p:txBody>
          <a:bodyPr vert="horz" lIns="91440" tIns="45720" rIns="91440" bIns="45720" rtlCol="0" anchor="ctr"/>
          <a:lstStyle>
            <a:lvl1pPr algn="r">
              <a:defRPr sz="900">
                <a:solidFill>
                  <a:schemeClr val="accent2"/>
                </a:solidFill>
              </a:defRPr>
            </a:lvl1pPr>
          </a:lstStyle>
          <a:p>
            <a:fld id="{E9DB5239-2C5A-E24A-974E-915759C4A277}" type="datetime1">
              <a:rPr lang="en-US" altLang="en-US" smtClean="0"/>
              <a:pPr/>
              <a:t>11/14/23</a:t>
            </a:fld>
            <a:endParaRPr lang="en-US" altLang="en-US" dirty="0"/>
          </a:p>
        </p:txBody>
      </p:sp>
      <p:sp>
        <p:nvSpPr>
          <p:cNvPr id="5" name="Footer Placeholder 4"/>
          <p:cNvSpPr>
            <a:spLocks noGrp="1"/>
          </p:cNvSpPr>
          <p:nvPr>
            <p:ph type="ftr" sz="quarter" idx="3"/>
          </p:nvPr>
        </p:nvSpPr>
        <p:spPr>
          <a:xfrm>
            <a:off x="581192" y="5951810"/>
            <a:ext cx="4870585" cy="365125"/>
          </a:xfrm>
          <a:prstGeom prst="rect">
            <a:avLst/>
          </a:prstGeom>
        </p:spPr>
        <p:txBody>
          <a:bodyPr vert="horz" lIns="91440" tIns="45720" rIns="91440" bIns="45720" rtlCol="0" anchor="ctr"/>
          <a:lstStyle>
            <a:lvl1pPr algn="l">
              <a:defRPr sz="900" cap="all">
                <a:solidFill>
                  <a:schemeClr val="accent2"/>
                </a:solidFill>
              </a:defRPr>
            </a:lvl1pPr>
          </a:lstStyle>
          <a:p>
            <a:pPr>
              <a:defRPr/>
            </a:pPr>
            <a:endParaRPr lang="en-US" dirty="0"/>
          </a:p>
        </p:txBody>
      </p:sp>
      <p:sp>
        <p:nvSpPr>
          <p:cNvPr id="6" name="Slide Number Placeholder 5"/>
          <p:cNvSpPr>
            <a:spLocks noGrp="1"/>
          </p:cNvSpPr>
          <p:nvPr>
            <p:ph type="sldNum" sz="quarter" idx="4"/>
          </p:nvPr>
        </p:nvSpPr>
        <p:spPr>
          <a:xfrm>
            <a:off x="7800476" y="5956136"/>
            <a:ext cx="770468" cy="365125"/>
          </a:xfrm>
          <a:prstGeom prst="rect">
            <a:avLst/>
          </a:prstGeom>
        </p:spPr>
        <p:txBody>
          <a:bodyPr vert="horz" lIns="91440" tIns="45720" rIns="91440" bIns="45720" rtlCol="0" anchor="ctr"/>
          <a:lstStyle>
            <a:lvl1pPr algn="r">
              <a:defRPr sz="900">
                <a:solidFill>
                  <a:schemeClr val="accent2"/>
                </a:solidFill>
              </a:defRPr>
            </a:lvl1pPr>
          </a:lstStyle>
          <a:p>
            <a:fld id="{580D4275-62A7-FE48-BDAF-EC6C07122E63}" type="slidenum">
              <a:rPr lang="en-US" altLang="en-US" smtClean="0"/>
              <a:pPr/>
              <a:t>‹#›</a:t>
            </a:fld>
            <a:endParaRPr lang="en-US" altLang="en-US" dirty="0"/>
          </a:p>
        </p:txBody>
      </p:sp>
      <p:sp>
        <p:nvSpPr>
          <p:cNvPr id="9" name="Rectangle 8"/>
          <p:cNvSpPr/>
          <p:nvPr/>
        </p:nvSpPr>
        <p:spPr>
          <a:xfrm>
            <a:off x="448091" y="441325"/>
            <a:ext cx="2719909" cy="10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5976001" y="441325"/>
            <a:ext cx="2710800" cy="1080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3216601" y="441325"/>
            <a:ext cx="2710800" cy="108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116074888"/>
      </p:ext>
    </p:extLst>
  </p:cSld>
  <p:clrMap bg1="lt1" tx1="dk1" bg2="lt2" tx2="dk2" accent1="accent1" accent2="accent2" accent3="accent3" accent4="accent4" accent5="accent5" accent6="accent6" hlink="hlink" folHlink="folHlink"/>
  <p:sldLayoutIdLst>
    <p:sldLayoutId id="2147484348" r:id="rId1"/>
    <p:sldLayoutId id="2147484349" r:id="rId2"/>
    <p:sldLayoutId id="2147484350" r:id="rId3"/>
    <p:sldLayoutId id="2147484351" r:id="rId4"/>
    <p:sldLayoutId id="2147484352" r:id="rId5"/>
    <p:sldLayoutId id="2147484353" r:id="rId6"/>
    <p:sldLayoutId id="2147484354" r:id="rId7"/>
    <p:sldLayoutId id="2147484355" r:id="rId8"/>
    <p:sldLayoutId id="2147484356" r:id="rId9"/>
    <p:sldLayoutId id="2147484357" r:id="rId10"/>
    <p:sldLayoutId id="2147484358" r:id="rId11"/>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8.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customXml" Target="../ink/ink2.xml"/><Relationship Id="rId4" Type="http://schemas.openxmlformats.org/officeDocument/2006/relationships/image" Target="../media/image10.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3" Type="http://schemas.openxmlformats.org/officeDocument/2006/relationships/customXml" Target="../ink/ink10.xml"/><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91.png"/></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customXml" Target="../ink/ink11.xml"/><Relationship Id="rId7" Type="http://schemas.openxmlformats.org/officeDocument/2006/relationships/customXml" Target="../ink/ink13.xml"/><Relationship Id="rId2" Type="http://schemas.openxmlformats.org/officeDocument/2006/relationships/image" Target="../media/image98.png"/><Relationship Id="rId1" Type="http://schemas.openxmlformats.org/officeDocument/2006/relationships/slideLayout" Target="../slideLayouts/slideLayout2.xml"/><Relationship Id="rId6" Type="http://schemas.openxmlformats.org/officeDocument/2006/relationships/image" Target="../media/image100.png"/><Relationship Id="rId5" Type="http://schemas.openxmlformats.org/officeDocument/2006/relationships/customXml" Target="../ink/ink12.xml"/><Relationship Id="rId10" Type="http://schemas.openxmlformats.org/officeDocument/2006/relationships/image" Target="../media/image102.png"/><Relationship Id="rId4" Type="http://schemas.openxmlformats.org/officeDocument/2006/relationships/image" Target="../media/image99.png"/><Relationship Id="rId9" Type="http://schemas.openxmlformats.org/officeDocument/2006/relationships/customXml" Target="../ink/ink14.xml"/></Relationships>
</file>

<file path=ppt/slides/_rels/slide18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customXml" Target="../ink/ink15.xml"/><Relationship Id="rId7" Type="http://schemas.openxmlformats.org/officeDocument/2006/relationships/customXml" Target="../ink/ink17.xml"/><Relationship Id="rId12" Type="http://schemas.openxmlformats.org/officeDocument/2006/relationships/image" Target="../media/image109.png"/><Relationship Id="rId2" Type="http://schemas.openxmlformats.org/officeDocument/2006/relationships/image" Target="../media/image104.png"/><Relationship Id="rId1" Type="http://schemas.openxmlformats.org/officeDocument/2006/relationships/slideLayout" Target="../slideLayouts/slideLayout2.xml"/><Relationship Id="rId6" Type="http://schemas.openxmlformats.org/officeDocument/2006/relationships/image" Target="../media/image106.png"/><Relationship Id="rId11" Type="http://schemas.openxmlformats.org/officeDocument/2006/relationships/customXml" Target="../ink/ink19.xml"/><Relationship Id="rId5" Type="http://schemas.openxmlformats.org/officeDocument/2006/relationships/customXml" Target="../ink/ink16.xml"/><Relationship Id="rId10" Type="http://schemas.openxmlformats.org/officeDocument/2006/relationships/image" Target="../media/image108.png"/><Relationship Id="rId4" Type="http://schemas.openxmlformats.org/officeDocument/2006/relationships/image" Target="../media/image105.png"/><Relationship Id="rId9" Type="http://schemas.openxmlformats.org/officeDocument/2006/relationships/customXml" Target="../ink/ink18.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3" Type="http://schemas.openxmlformats.org/officeDocument/2006/relationships/customXml" Target="../ink/ink20.xml"/><Relationship Id="rId2" Type="http://schemas.openxmlformats.org/officeDocument/2006/relationships/image" Target="../media/image110.png"/><Relationship Id="rId1" Type="http://schemas.openxmlformats.org/officeDocument/2006/relationships/slideLayout" Target="../slideLayouts/slideLayout2.xml"/><Relationship Id="rId4" Type="http://schemas.openxmlformats.org/officeDocument/2006/relationships/image" Target="../media/image111.png"/></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13" Type="http://schemas.openxmlformats.org/officeDocument/2006/relationships/customXml" Target="../ink/ink26.xml"/><Relationship Id="rId18" Type="http://schemas.openxmlformats.org/officeDocument/2006/relationships/image" Target="../media/image119.png"/><Relationship Id="rId26" Type="http://schemas.openxmlformats.org/officeDocument/2006/relationships/image" Target="../media/image123.png"/><Relationship Id="rId39" Type="http://schemas.openxmlformats.org/officeDocument/2006/relationships/customXml" Target="../ink/ink39.xml"/><Relationship Id="rId21" Type="http://schemas.openxmlformats.org/officeDocument/2006/relationships/customXml" Target="../ink/ink30.xml"/><Relationship Id="rId34" Type="http://schemas.openxmlformats.org/officeDocument/2006/relationships/image" Target="../media/image127.png"/><Relationship Id="rId42" Type="http://schemas.openxmlformats.org/officeDocument/2006/relationships/customXml" Target="../ink/ink41.xml"/><Relationship Id="rId7" Type="http://schemas.openxmlformats.org/officeDocument/2006/relationships/customXml" Target="../ink/ink23.xml"/><Relationship Id="rId2" Type="http://schemas.openxmlformats.org/officeDocument/2006/relationships/image" Target="../media/image104.png"/><Relationship Id="rId16" Type="http://schemas.openxmlformats.org/officeDocument/2006/relationships/image" Target="../media/image118.png"/><Relationship Id="rId29" Type="http://schemas.openxmlformats.org/officeDocument/2006/relationships/customXml" Target="../ink/ink34.xml"/><Relationship Id="rId1" Type="http://schemas.openxmlformats.org/officeDocument/2006/relationships/slideLayout" Target="../slideLayouts/slideLayout2.xml"/><Relationship Id="rId6" Type="http://schemas.openxmlformats.org/officeDocument/2006/relationships/image" Target="../media/image106.png"/><Relationship Id="rId11" Type="http://schemas.openxmlformats.org/officeDocument/2006/relationships/customXml" Target="../ink/ink25.xml"/><Relationship Id="rId24" Type="http://schemas.openxmlformats.org/officeDocument/2006/relationships/image" Target="../media/image122.png"/><Relationship Id="rId32" Type="http://schemas.openxmlformats.org/officeDocument/2006/relationships/image" Target="../media/image126.png"/><Relationship Id="rId37" Type="http://schemas.openxmlformats.org/officeDocument/2006/relationships/customXml" Target="../ink/ink38.xml"/><Relationship Id="rId40" Type="http://schemas.openxmlformats.org/officeDocument/2006/relationships/customXml" Target="../ink/ink40.xml"/><Relationship Id="rId45" Type="http://schemas.openxmlformats.org/officeDocument/2006/relationships/image" Target="../media/image132.png"/><Relationship Id="rId5" Type="http://schemas.openxmlformats.org/officeDocument/2006/relationships/customXml" Target="../ink/ink22.xml"/><Relationship Id="rId15" Type="http://schemas.openxmlformats.org/officeDocument/2006/relationships/customXml" Target="../ink/ink27.xml"/><Relationship Id="rId23" Type="http://schemas.openxmlformats.org/officeDocument/2006/relationships/customXml" Target="../ink/ink31.xml"/><Relationship Id="rId28" Type="http://schemas.openxmlformats.org/officeDocument/2006/relationships/image" Target="../media/image124.png"/><Relationship Id="rId36" Type="http://schemas.openxmlformats.org/officeDocument/2006/relationships/image" Target="../media/image128.png"/><Relationship Id="rId10" Type="http://schemas.openxmlformats.org/officeDocument/2006/relationships/image" Target="../media/image108.png"/><Relationship Id="rId19" Type="http://schemas.openxmlformats.org/officeDocument/2006/relationships/customXml" Target="../ink/ink29.xml"/><Relationship Id="rId31" Type="http://schemas.openxmlformats.org/officeDocument/2006/relationships/customXml" Target="../ink/ink35.xml"/><Relationship Id="rId44" Type="http://schemas.openxmlformats.org/officeDocument/2006/relationships/customXml" Target="../ink/ink42.xml"/><Relationship Id="rId4" Type="http://schemas.openxmlformats.org/officeDocument/2006/relationships/image" Target="../media/image105.png"/><Relationship Id="rId9" Type="http://schemas.openxmlformats.org/officeDocument/2006/relationships/customXml" Target="../ink/ink24.xml"/><Relationship Id="rId14" Type="http://schemas.openxmlformats.org/officeDocument/2006/relationships/image" Target="../media/image117.png"/><Relationship Id="rId22" Type="http://schemas.openxmlformats.org/officeDocument/2006/relationships/image" Target="../media/image121.png"/><Relationship Id="rId27" Type="http://schemas.openxmlformats.org/officeDocument/2006/relationships/customXml" Target="../ink/ink33.xml"/><Relationship Id="rId30" Type="http://schemas.openxmlformats.org/officeDocument/2006/relationships/image" Target="../media/image125.png"/><Relationship Id="rId35" Type="http://schemas.openxmlformats.org/officeDocument/2006/relationships/customXml" Target="../ink/ink37.xml"/><Relationship Id="rId43" Type="http://schemas.openxmlformats.org/officeDocument/2006/relationships/image" Target="../media/image131.png"/><Relationship Id="rId8" Type="http://schemas.openxmlformats.org/officeDocument/2006/relationships/image" Target="../media/image107.png"/><Relationship Id="rId3" Type="http://schemas.openxmlformats.org/officeDocument/2006/relationships/customXml" Target="../ink/ink21.xml"/><Relationship Id="rId12" Type="http://schemas.openxmlformats.org/officeDocument/2006/relationships/image" Target="../media/image109.png"/><Relationship Id="rId17" Type="http://schemas.openxmlformats.org/officeDocument/2006/relationships/customXml" Target="../ink/ink28.xml"/><Relationship Id="rId25" Type="http://schemas.openxmlformats.org/officeDocument/2006/relationships/customXml" Target="../ink/ink32.xml"/><Relationship Id="rId33" Type="http://schemas.openxmlformats.org/officeDocument/2006/relationships/customXml" Target="../ink/ink36.xml"/><Relationship Id="rId38" Type="http://schemas.openxmlformats.org/officeDocument/2006/relationships/image" Target="../media/image129.png"/><Relationship Id="rId20" Type="http://schemas.openxmlformats.org/officeDocument/2006/relationships/image" Target="../media/image120.png"/><Relationship Id="rId41" Type="http://schemas.openxmlformats.org/officeDocument/2006/relationships/image" Target="../media/image130.png"/></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hyperlink" Target="https://www.fda.gov/drugs/special-features/dont-be-tempted-use-expired-medicines"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hyperlink" Target="https://www.fda.gov/drugs/special-features/dont-be-tempted-use-expired-medicines" TargetMode="External"/><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4.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255.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7.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258.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259.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2.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26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266.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267.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268.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269.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2.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273.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2.xml"/></Relationships>
</file>

<file path=ppt/slides/_rels/slide27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75.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2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7.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278.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279.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2.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283.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284.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2.xml"/></Relationships>
</file>

<file path=ppt/slides/_rels/slide28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7.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2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94.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295.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2.xml"/></Relationships>
</file>

<file path=ppt/slides/_rels/slide29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97.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298.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299.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3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2.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png"/><Relationship Id="rId1" Type="http://schemas.openxmlformats.org/officeDocument/2006/relationships/slideLayout" Target="../slideLayouts/slideLayout2.xml"/></Relationships>
</file>

<file path=ppt/slides/_rels/slide3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4.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305.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2.xml"/></Relationships>
</file>

<file path=ppt/slides/_rels/slide30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7.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2.xml"/></Relationships>
</file>

<file path=ppt/slides/_rels/slide3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9.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5.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2.xml"/></Relationships>
</file>

<file path=ppt/slides/_rels/slide3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3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32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33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33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33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334.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335.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33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33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338.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339.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40.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341.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342.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343.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344.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345.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346.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347.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2.xml"/></Relationships>
</file>

<file path=ppt/slides/_rels/slide3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49.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6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7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380.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381.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8" Type="http://schemas.openxmlformats.org/officeDocument/2006/relationships/diagramLayout" Target="../diagrams/layout3.xml"/><Relationship Id="rId13" Type="http://schemas.openxmlformats.org/officeDocument/2006/relationships/image" Target="../media/image38.png"/><Relationship Id="rId3" Type="http://schemas.openxmlformats.org/officeDocument/2006/relationships/diagramLayout" Target="../diagrams/layout2.xml"/><Relationship Id="rId7" Type="http://schemas.openxmlformats.org/officeDocument/2006/relationships/diagramData" Target="../diagrams/data3.xml"/><Relationship Id="rId12" Type="http://schemas.openxmlformats.org/officeDocument/2006/relationships/customXml" Target="../ink/ink3.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11" Type="http://schemas.microsoft.com/office/2007/relationships/diagramDrawing" Target="../diagrams/drawing3.xml"/><Relationship Id="rId5" Type="http://schemas.openxmlformats.org/officeDocument/2006/relationships/diagramColors" Target="../diagrams/colors2.xml"/><Relationship Id="rId10" Type="http://schemas.openxmlformats.org/officeDocument/2006/relationships/diagramColors" Target="../diagrams/colors3.xml"/><Relationship Id="rId4" Type="http://schemas.openxmlformats.org/officeDocument/2006/relationships/diagramQuickStyle" Target="../diagrams/quickStyle2.xml"/><Relationship Id="rId9" Type="http://schemas.openxmlformats.org/officeDocument/2006/relationships/diagramQuickStyle" Target="../diagrams/quickStyle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customXml" Target="../ink/ink4.xml"/></Relationships>
</file>

<file path=ppt/slides/_rels/slide5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customXml" Target="../ink/ink5.xml"/></Relationships>
</file>

<file path=ppt/slides/_rels/slide5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customXml" Target="../ink/ink6.xml"/></Relationships>
</file>

<file path=ppt/slides/_rels/slide58.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50.pn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5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6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32.png"/><Relationship Id="rId4" Type="http://schemas.openxmlformats.org/officeDocument/2006/relationships/image" Target="../media/image31.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8" Type="http://schemas.openxmlformats.org/officeDocument/2006/relationships/diagramLayout" Target="../diagrams/layout6.xml"/><Relationship Id="rId13" Type="http://schemas.openxmlformats.org/officeDocument/2006/relationships/image" Target="../media/image56.png"/><Relationship Id="rId3" Type="http://schemas.openxmlformats.org/officeDocument/2006/relationships/diagramLayout" Target="../diagrams/layout5.xml"/><Relationship Id="rId7" Type="http://schemas.openxmlformats.org/officeDocument/2006/relationships/diagramData" Target="../diagrams/data6.xml"/><Relationship Id="rId12" Type="http://schemas.openxmlformats.org/officeDocument/2006/relationships/customXml" Target="../ink/ink7.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11" Type="http://schemas.microsoft.com/office/2007/relationships/diagramDrawing" Target="../diagrams/drawing6.xml"/><Relationship Id="rId5" Type="http://schemas.openxmlformats.org/officeDocument/2006/relationships/diagramColors" Target="../diagrams/colors5.xml"/><Relationship Id="rId10" Type="http://schemas.openxmlformats.org/officeDocument/2006/relationships/diagramColors" Target="../diagrams/colors6.xml"/><Relationship Id="rId4" Type="http://schemas.openxmlformats.org/officeDocument/2006/relationships/diagramQuickStyle" Target="../diagrams/quickStyle5.xml"/><Relationship Id="rId9" Type="http://schemas.openxmlformats.org/officeDocument/2006/relationships/diagramQuickStyle" Target="../diagrams/quickStyle6.xml"/></Relationships>
</file>

<file path=ppt/slides/_rels/slide6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8" Type="http://schemas.openxmlformats.org/officeDocument/2006/relationships/diagramLayout" Target="../diagrams/layout8.xml"/><Relationship Id="rId3" Type="http://schemas.openxmlformats.org/officeDocument/2006/relationships/diagramLayout" Target="../diagrams/layout7.xml"/><Relationship Id="rId7" Type="http://schemas.openxmlformats.org/officeDocument/2006/relationships/diagramData" Target="../diagrams/data8.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11" Type="http://schemas.microsoft.com/office/2007/relationships/diagramDrawing" Target="../diagrams/drawing8.xml"/><Relationship Id="rId5" Type="http://schemas.openxmlformats.org/officeDocument/2006/relationships/diagramColors" Target="../diagrams/colors7.xml"/><Relationship Id="rId10" Type="http://schemas.openxmlformats.org/officeDocument/2006/relationships/diagramColors" Target="../diagrams/colors8.xml"/><Relationship Id="rId4" Type="http://schemas.openxmlformats.org/officeDocument/2006/relationships/diagramQuickStyle" Target="../diagrams/quickStyle7.xml"/><Relationship Id="rId9" Type="http://schemas.openxmlformats.org/officeDocument/2006/relationships/diagramQuickStyle" Target="../diagrams/quickStyle8.xml"/></Relationships>
</file>

<file path=ppt/slides/_rels/slide6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8" Type="http://schemas.openxmlformats.org/officeDocument/2006/relationships/diagramLayout" Target="../diagrams/layout10.xml"/><Relationship Id="rId13" Type="http://schemas.openxmlformats.org/officeDocument/2006/relationships/image" Target="../media/image60.png"/><Relationship Id="rId3" Type="http://schemas.openxmlformats.org/officeDocument/2006/relationships/diagramLayout" Target="../diagrams/layout9.xml"/><Relationship Id="rId7" Type="http://schemas.openxmlformats.org/officeDocument/2006/relationships/diagramData" Target="../diagrams/data10.xml"/><Relationship Id="rId12" Type="http://schemas.openxmlformats.org/officeDocument/2006/relationships/customXml" Target="../ink/ink8.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11" Type="http://schemas.microsoft.com/office/2007/relationships/diagramDrawing" Target="../diagrams/drawing10.xml"/><Relationship Id="rId5" Type="http://schemas.openxmlformats.org/officeDocument/2006/relationships/diagramColors" Target="../diagrams/colors9.xml"/><Relationship Id="rId10" Type="http://schemas.openxmlformats.org/officeDocument/2006/relationships/diagramColors" Target="../diagrams/colors10.xml"/><Relationship Id="rId4" Type="http://schemas.openxmlformats.org/officeDocument/2006/relationships/diagramQuickStyle" Target="../diagrams/quickStyle9.xml"/><Relationship Id="rId9" Type="http://schemas.openxmlformats.org/officeDocument/2006/relationships/diagramQuickStyle" Target="../diagrams/quickStyle10.xml"/></Relationships>
</file>

<file path=ppt/slides/_rels/slide7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8" Type="http://schemas.openxmlformats.org/officeDocument/2006/relationships/diagramLayout" Target="../diagrams/layout12.xml"/><Relationship Id="rId13" Type="http://schemas.openxmlformats.org/officeDocument/2006/relationships/image" Target="../media/image66.png"/><Relationship Id="rId3" Type="http://schemas.openxmlformats.org/officeDocument/2006/relationships/diagramLayout" Target="../diagrams/layout11.xml"/><Relationship Id="rId7" Type="http://schemas.openxmlformats.org/officeDocument/2006/relationships/diagramData" Target="../diagrams/data12.xml"/><Relationship Id="rId12" Type="http://schemas.openxmlformats.org/officeDocument/2006/relationships/customXml" Target="../ink/ink9.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11" Type="http://schemas.microsoft.com/office/2007/relationships/diagramDrawing" Target="../diagrams/drawing12.xml"/><Relationship Id="rId5" Type="http://schemas.openxmlformats.org/officeDocument/2006/relationships/diagramColors" Target="../diagrams/colors11.xml"/><Relationship Id="rId10" Type="http://schemas.openxmlformats.org/officeDocument/2006/relationships/diagramColors" Target="../diagrams/colors12.xml"/><Relationship Id="rId4" Type="http://schemas.openxmlformats.org/officeDocument/2006/relationships/diagramQuickStyle" Target="../diagrams/quickStyle11.xml"/><Relationship Id="rId9" Type="http://schemas.openxmlformats.org/officeDocument/2006/relationships/diagramQuickStyle" Target="../diagrams/quickStyle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8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FAB75F-B2F3-4B6C-4BBA-97DCFDEAA86A}"/>
              </a:ext>
            </a:extLst>
          </p:cNvPr>
          <p:cNvSpPr>
            <a:spLocks noGrp="1"/>
          </p:cNvSpPr>
          <p:nvPr>
            <p:ph type="ctrTitle"/>
          </p:nvPr>
        </p:nvSpPr>
        <p:spPr>
          <a:xfrm>
            <a:off x="92467" y="766761"/>
            <a:ext cx="8959066" cy="1673352"/>
          </a:xfrm>
        </p:spPr>
        <p:txBody>
          <a:bodyPr>
            <a:normAutofit fontScale="90000"/>
          </a:bodyPr>
          <a:lstStyle/>
          <a:p>
            <a:pPr algn="ctr" eaLnBrk="1" fontAlgn="auto" hangingPunct="1">
              <a:spcAft>
                <a:spcPts val="0"/>
              </a:spcAft>
              <a:defRPr/>
            </a:pPr>
            <a:r>
              <a:rPr lang="en-US" b="1" dirty="0">
                <a:solidFill>
                  <a:schemeClr val="accent1">
                    <a:satMod val="150000"/>
                  </a:schemeClr>
                </a:solidFill>
              </a:rPr>
              <a:t>CHW training</a:t>
            </a:r>
            <a:r>
              <a:rPr lang="en-US" b="1" dirty="0">
                <a:solidFill>
                  <a:schemeClr val="accent1">
                    <a:satMod val="150000"/>
                  </a:schemeClr>
                </a:solidFill>
                <a:ea typeface="+mj-ea"/>
                <a:cs typeface="+mj-cs"/>
              </a:rPr>
              <a:t>: </a:t>
            </a:r>
            <a:br>
              <a:rPr lang="en-US" b="1" dirty="0">
                <a:solidFill>
                  <a:schemeClr val="accent1">
                    <a:satMod val="150000"/>
                  </a:schemeClr>
                </a:solidFill>
                <a:ea typeface="+mj-ea"/>
                <a:cs typeface="+mj-cs"/>
              </a:rPr>
            </a:br>
            <a:r>
              <a:rPr lang="en-US" b="1" dirty="0">
                <a:solidFill>
                  <a:schemeClr val="accent1">
                    <a:satMod val="150000"/>
                  </a:schemeClr>
                </a:solidFill>
                <a:ea typeface="+mj-ea"/>
                <a:cs typeface="+mj-cs"/>
              </a:rPr>
              <a:t>Running Group visits</a:t>
            </a:r>
            <a:br>
              <a:rPr lang="en-US" b="1" dirty="0">
                <a:solidFill>
                  <a:schemeClr val="accent1">
                    <a:satMod val="150000"/>
                  </a:schemeClr>
                </a:solidFill>
                <a:ea typeface="+mj-ea"/>
                <a:cs typeface="+mj-cs"/>
              </a:rPr>
            </a:br>
            <a:r>
              <a:rPr lang="en-US" b="1" dirty="0">
                <a:solidFill>
                  <a:schemeClr val="accent1">
                    <a:satMod val="150000"/>
                  </a:schemeClr>
                </a:solidFill>
                <a:ea typeface="+mj-ea"/>
                <a:cs typeface="+mj-cs"/>
              </a:rPr>
              <a:t>                                </a:t>
            </a:r>
          </a:p>
        </p:txBody>
      </p:sp>
      <p:sp>
        <p:nvSpPr>
          <p:cNvPr id="52227" name="Subtitle 2">
            <a:extLst>
              <a:ext uri="{FF2B5EF4-FFF2-40B4-BE49-F238E27FC236}">
                <a16:creationId xmlns:a16="http://schemas.microsoft.com/office/drawing/2014/main" id="{098F0D43-FD62-71F9-3C9A-66B2580759B4}"/>
              </a:ext>
            </a:extLst>
          </p:cNvPr>
          <p:cNvSpPr>
            <a:spLocks noGrp="1"/>
          </p:cNvSpPr>
          <p:nvPr>
            <p:ph type="subTitle" idx="1"/>
          </p:nvPr>
        </p:nvSpPr>
        <p:spPr>
          <a:xfrm>
            <a:off x="6349432" y="4284324"/>
            <a:ext cx="4078840" cy="2065105"/>
          </a:xfrm>
        </p:spPr>
        <p:txBody>
          <a:bodyPr>
            <a:normAutofit fontScale="85000" lnSpcReduction="20000"/>
          </a:bodyPr>
          <a:lstStyle/>
          <a:p>
            <a:pPr eaLnBrk="1" hangingPunct="1"/>
            <a:endParaRPr lang="en-US" altLang="en-US" b="1" dirty="0">
              <a:solidFill>
                <a:schemeClr val="bg1"/>
              </a:solidFill>
              <a:ea typeface="ＭＳ Ｐゴシック" panose="020B0600070205080204" pitchFamily="34" charset="-128"/>
            </a:endParaRPr>
          </a:p>
          <a:p>
            <a:pPr eaLnBrk="1" hangingPunct="1"/>
            <a:r>
              <a:rPr lang="en-US" altLang="en-US" b="1" dirty="0">
                <a:solidFill>
                  <a:schemeClr val="bg1"/>
                </a:solidFill>
                <a:ea typeface="ＭＳ Ｐゴシック" panose="020B0600070205080204" pitchFamily="34" charset="-128"/>
              </a:rPr>
              <a:t>Monica Arano, CHWI</a:t>
            </a:r>
          </a:p>
          <a:p>
            <a:pPr eaLnBrk="1" hangingPunct="1"/>
            <a:r>
              <a:rPr lang="en-US" altLang="en-US" b="1" dirty="0">
                <a:solidFill>
                  <a:schemeClr val="bg1"/>
                </a:solidFill>
                <a:ea typeface="ＭＳ Ｐゴシック" panose="020B0600070205080204" pitchFamily="34" charset="-128"/>
              </a:rPr>
              <a:t>Rosy Diaz, CHWI</a:t>
            </a:r>
          </a:p>
          <a:p>
            <a:pPr eaLnBrk="1" hangingPunct="1"/>
            <a:r>
              <a:rPr lang="en-US" altLang="en-US" b="1" dirty="0">
                <a:solidFill>
                  <a:schemeClr val="bg1"/>
                </a:solidFill>
                <a:ea typeface="ＭＳ Ｐゴシック" panose="020B0600070205080204" pitchFamily="34" charset="-128"/>
              </a:rPr>
              <a:t>Sandra Flamenco, CHWI</a:t>
            </a:r>
          </a:p>
          <a:p>
            <a:pPr eaLnBrk="1" hangingPunct="1"/>
            <a:r>
              <a:rPr lang="en-US" altLang="en-US" b="1" dirty="0">
                <a:solidFill>
                  <a:schemeClr val="bg1"/>
                </a:solidFill>
                <a:ea typeface="ＭＳ Ｐゴシック" panose="020B0600070205080204" pitchFamily="34" charset="-128"/>
              </a:rPr>
              <a:t>Betty Nava, CHWI</a:t>
            </a:r>
          </a:p>
          <a:p>
            <a:pPr eaLnBrk="1" hangingPunct="1"/>
            <a:r>
              <a:rPr lang="en-US" altLang="en-US" b="1" dirty="0" err="1">
                <a:solidFill>
                  <a:schemeClr val="bg1"/>
                </a:solidFill>
                <a:ea typeface="ＭＳ Ｐゴシック" panose="020B0600070205080204" pitchFamily="34" charset="-128"/>
              </a:rPr>
              <a:t>Noé</a:t>
            </a:r>
            <a:r>
              <a:rPr lang="en-US" altLang="en-US" b="1" dirty="0">
                <a:solidFill>
                  <a:schemeClr val="bg1"/>
                </a:solidFill>
                <a:ea typeface="ＭＳ Ｐゴシック" panose="020B0600070205080204" pitchFamily="34" charset="-128"/>
              </a:rPr>
              <a:t> Taracena, CHWI</a:t>
            </a:r>
          </a:p>
          <a:p>
            <a:pPr eaLnBrk="1" hangingPunct="1"/>
            <a:r>
              <a:rPr lang="en-US" altLang="en-US" b="1" i="1" dirty="0">
                <a:solidFill>
                  <a:schemeClr val="bg1"/>
                </a:solidFill>
                <a:ea typeface="ＭＳ Ｐゴシック" panose="020B0600070205080204" pitchFamily="34" charset="-128"/>
              </a:rPr>
              <a:t>Dr. Elizabeth Vaughan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65FBE8-962A-8431-FFBA-54B22AC59778}"/>
              </a:ext>
            </a:extLst>
          </p:cNvPr>
          <p:cNvSpPr>
            <a:spLocks noGrp="1"/>
          </p:cNvSpPr>
          <p:nvPr>
            <p:ph type="title"/>
          </p:nvPr>
        </p:nvSpPr>
        <p:spPr>
          <a:xfrm>
            <a:off x="395186" y="1149747"/>
            <a:ext cx="8353628" cy="530223"/>
          </a:xfrm>
        </p:spPr>
        <p:txBody>
          <a:bodyPr>
            <a:normAutofit fontScale="90000"/>
          </a:bodyPr>
          <a:lstStyle/>
          <a:p>
            <a:r>
              <a:rPr lang="en-US" dirty="0"/>
              <a:t>     Where is the patient information sheet?
</a:t>
            </a:r>
          </a:p>
        </p:txBody>
      </p:sp>
      <p:graphicFrame>
        <p:nvGraphicFramePr>
          <p:cNvPr id="4" name="Content Placeholder 3">
            <a:extLst>
              <a:ext uri="{FF2B5EF4-FFF2-40B4-BE49-F238E27FC236}">
                <a16:creationId xmlns:a16="http://schemas.microsoft.com/office/drawing/2014/main" id="{FBAECF77-6816-A189-8641-58B231CE1832}"/>
              </a:ext>
            </a:extLst>
          </p:cNvPr>
          <p:cNvGraphicFramePr>
            <a:graphicFrameLocks noGrp="1"/>
          </p:cNvGraphicFramePr>
          <p:nvPr>
            <p:ph idx="1"/>
          </p:nvPr>
        </p:nvGraphicFramePr>
        <p:xfrm>
          <a:off x="1246849" y="2708274"/>
          <a:ext cx="6618685" cy="25622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a:extLst>
              <a:ext uri="{FF2B5EF4-FFF2-40B4-BE49-F238E27FC236}">
                <a16:creationId xmlns:a16="http://schemas.microsoft.com/office/drawing/2014/main" id="{C5B3CB3E-C779-1D64-0057-63983818B7F0}"/>
              </a:ext>
            </a:extLst>
          </p:cNvPr>
          <p:cNvPicPr>
            <a:picLocks noChangeAspect="1"/>
          </p:cNvPicPr>
          <p:nvPr/>
        </p:nvPicPr>
        <p:blipFill>
          <a:blip r:embed="rId8"/>
          <a:stretch>
            <a:fillRect/>
          </a:stretch>
        </p:blipFill>
        <p:spPr>
          <a:xfrm>
            <a:off x="1246849" y="4234660"/>
            <a:ext cx="803255" cy="450424"/>
          </a:xfrm>
          <a:prstGeom prst="rect">
            <a:avLst/>
          </a:prstGeom>
        </p:spPr>
      </p:pic>
      <p:pic>
        <p:nvPicPr>
          <p:cNvPr id="8" name="Picture 7">
            <a:extLst>
              <a:ext uri="{FF2B5EF4-FFF2-40B4-BE49-F238E27FC236}">
                <a16:creationId xmlns:a16="http://schemas.microsoft.com/office/drawing/2014/main" id="{960AD2EA-C64D-3AE1-3CA6-3F9FE0060579}"/>
              </a:ext>
            </a:extLst>
          </p:cNvPr>
          <p:cNvPicPr>
            <a:picLocks noChangeAspect="1"/>
          </p:cNvPicPr>
          <p:nvPr/>
        </p:nvPicPr>
        <p:blipFill>
          <a:blip r:embed="rId9"/>
          <a:stretch>
            <a:fillRect/>
          </a:stretch>
        </p:blipFill>
        <p:spPr>
          <a:xfrm>
            <a:off x="2225202" y="4234660"/>
            <a:ext cx="625002" cy="625002"/>
          </a:xfrm>
          <a:prstGeom prst="rect">
            <a:avLst/>
          </a:prstGeom>
        </p:spPr>
      </p:pic>
    </p:spTree>
    <p:extLst>
      <p:ext uri="{BB962C8B-B14F-4D97-AF65-F5344CB8AC3E}">
        <p14:creationId xmlns:p14="http://schemas.microsoft.com/office/powerpoint/2010/main" val="192059569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1BC3E-9CFF-CCAB-97A3-D9C3CFBCE87B}"/>
              </a:ext>
            </a:extLst>
          </p:cNvPr>
          <p:cNvSpPr>
            <a:spLocks noGrp="1"/>
          </p:cNvSpPr>
          <p:nvPr>
            <p:ph type="title"/>
          </p:nvPr>
        </p:nvSpPr>
        <p:spPr/>
        <p:txBody>
          <a:bodyPr/>
          <a:lstStyle/>
          <a:p>
            <a:r>
              <a:rPr lang="en-US" dirty="0"/>
              <a:t>QUESTION #7 </a:t>
            </a:r>
          </a:p>
        </p:txBody>
      </p:sp>
      <p:sp>
        <p:nvSpPr>
          <p:cNvPr id="8" name="Content Placeholder 7">
            <a:extLst>
              <a:ext uri="{FF2B5EF4-FFF2-40B4-BE49-F238E27FC236}">
                <a16:creationId xmlns:a16="http://schemas.microsoft.com/office/drawing/2014/main" id="{2CEE620F-36EA-11B9-76C1-6AC26B6BB7F6}"/>
              </a:ext>
            </a:extLst>
          </p:cNvPr>
          <p:cNvSpPr>
            <a:spLocks noGrp="1"/>
          </p:cNvSpPr>
          <p:nvPr>
            <p:ph idx="1"/>
          </p:nvPr>
        </p:nvSpPr>
        <p:spPr>
          <a:xfrm>
            <a:off x="1578894" y="2528253"/>
            <a:ext cx="5992314" cy="454634"/>
          </a:xfrm>
        </p:spPr>
        <p:txBody>
          <a:bodyPr/>
          <a:lstStyle/>
          <a:p>
            <a:pPr marL="0" indent="0">
              <a:buNone/>
            </a:pPr>
            <a:r>
              <a:rPr lang="en-US" dirty="0"/>
              <a:t> </a:t>
            </a:r>
          </a:p>
        </p:txBody>
      </p:sp>
      <p:sp>
        <p:nvSpPr>
          <p:cNvPr id="5" name="Content Placeholder 3">
            <a:extLst>
              <a:ext uri="{FF2B5EF4-FFF2-40B4-BE49-F238E27FC236}">
                <a16:creationId xmlns:a16="http://schemas.microsoft.com/office/drawing/2014/main" id="{269DA229-B375-B213-46EA-8FB729A6A51C}"/>
              </a:ext>
            </a:extLst>
          </p:cNvPr>
          <p:cNvSpPr txBox="1">
            <a:spLocks/>
          </p:cNvSpPr>
          <p:nvPr/>
        </p:nvSpPr>
        <p:spPr>
          <a:xfrm>
            <a:off x="581192" y="2228003"/>
            <a:ext cx="7989752" cy="3630795"/>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9pPr>
          </a:lstStyle>
          <a:p>
            <a:pPr marL="305435" indent="-305435" fontAlgn="auto"/>
            <a:r>
              <a:rPr lang="en-US" sz="2400" dirty="0"/>
              <a:t>A side effect of Actos (pioglitazone) is: </a:t>
            </a:r>
          </a:p>
          <a:p>
            <a:pPr marL="667385" lvl="1" indent="-342900" fontAlgn="auto">
              <a:buFont typeface="Wingdings 2" charset="2"/>
              <a:buAutoNum type="alphaLcPeriod"/>
            </a:pPr>
            <a:r>
              <a:rPr lang="en-US" sz="2000" dirty="0"/>
              <a:t>A rash</a:t>
            </a:r>
          </a:p>
          <a:p>
            <a:pPr marL="667385" lvl="1" indent="-342900">
              <a:buAutoNum type="alphaLcPeriod"/>
            </a:pPr>
            <a:r>
              <a:rPr lang="en-US" sz="2000" dirty="0"/>
              <a:t>Headache</a:t>
            </a:r>
          </a:p>
          <a:p>
            <a:pPr marL="667385" lvl="1" indent="-342900">
              <a:buAutoNum type="alphaLcPeriod"/>
            </a:pPr>
            <a:r>
              <a:rPr lang="en-US" sz="2000" dirty="0"/>
              <a:t>Blurry vision</a:t>
            </a:r>
          </a:p>
          <a:p>
            <a:pPr marL="667385" lvl="1" indent="-342900">
              <a:buAutoNum type="alphaLcPeriod"/>
            </a:pPr>
            <a:r>
              <a:rPr lang="en-US" sz="2000" dirty="0"/>
              <a:t>Leg swelling</a:t>
            </a:r>
          </a:p>
        </p:txBody>
      </p:sp>
    </p:spTree>
    <p:extLst>
      <p:ext uri="{BB962C8B-B14F-4D97-AF65-F5344CB8AC3E}">
        <p14:creationId xmlns:p14="http://schemas.microsoft.com/office/powerpoint/2010/main" val="421262478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1BC3E-9CFF-CCAB-97A3-D9C3CFBCE87B}"/>
              </a:ext>
            </a:extLst>
          </p:cNvPr>
          <p:cNvSpPr>
            <a:spLocks noGrp="1"/>
          </p:cNvSpPr>
          <p:nvPr>
            <p:ph type="title"/>
          </p:nvPr>
        </p:nvSpPr>
        <p:spPr/>
        <p:txBody>
          <a:bodyPr/>
          <a:lstStyle/>
          <a:p>
            <a:r>
              <a:rPr lang="en-US" dirty="0"/>
              <a:t>QUESTION #8 </a:t>
            </a:r>
          </a:p>
        </p:txBody>
      </p:sp>
      <p:sp>
        <p:nvSpPr>
          <p:cNvPr id="8" name="Content Placeholder 7">
            <a:extLst>
              <a:ext uri="{FF2B5EF4-FFF2-40B4-BE49-F238E27FC236}">
                <a16:creationId xmlns:a16="http://schemas.microsoft.com/office/drawing/2014/main" id="{2CEE620F-36EA-11B9-76C1-6AC26B6BB7F6}"/>
              </a:ext>
            </a:extLst>
          </p:cNvPr>
          <p:cNvSpPr>
            <a:spLocks noGrp="1"/>
          </p:cNvSpPr>
          <p:nvPr>
            <p:ph idx="1"/>
          </p:nvPr>
        </p:nvSpPr>
        <p:spPr>
          <a:xfrm>
            <a:off x="1578894" y="2528253"/>
            <a:ext cx="5992314" cy="454634"/>
          </a:xfrm>
        </p:spPr>
        <p:txBody>
          <a:bodyPr/>
          <a:lstStyle/>
          <a:p>
            <a:pPr marL="0" indent="0">
              <a:buNone/>
            </a:pPr>
            <a:r>
              <a:rPr lang="en-US" dirty="0"/>
              <a:t> </a:t>
            </a:r>
          </a:p>
        </p:txBody>
      </p:sp>
      <p:sp>
        <p:nvSpPr>
          <p:cNvPr id="4" name="Content Placeholder 3">
            <a:extLst>
              <a:ext uri="{FF2B5EF4-FFF2-40B4-BE49-F238E27FC236}">
                <a16:creationId xmlns:a16="http://schemas.microsoft.com/office/drawing/2014/main" id="{4BAEBF63-8A02-3929-F3FD-4C7F3DC90114}"/>
              </a:ext>
            </a:extLst>
          </p:cNvPr>
          <p:cNvSpPr txBox="1">
            <a:spLocks/>
          </p:cNvSpPr>
          <p:nvPr/>
        </p:nvSpPr>
        <p:spPr>
          <a:xfrm>
            <a:off x="581192" y="2228003"/>
            <a:ext cx="7989752" cy="3630795"/>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9pPr>
          </a:lstStyle>
          <a:p>
            <a:pPr marL="305435" indent="-305435" fontAlgn="auto"/>
            <a:r>
              <a:rPr lang="en-US" sz="2400" dirty="0"/>
              <a:t>Actos was once taken off the market in other countries since some thought it increased the chances of: </a:t>
            </a:r>
          </a:p>
          <a:p>
            <a:pPr marL="667385" lvl="1" indent="-342900" fontAlgn="auto">
              <a:buFont typeface="Wingdings 2" charset="2"/>
              <a:buAutoNum type="alphaLcPeriod"/>
            </a:pPr>
            <a:r>
              <a:rPr lang="en-US" sz="2000" dirty="0"/>
              <a:t>Skin infection</a:t>
            </a:r>
          </a:p>
          <a:p>
            <a:pPr marL="667385" lvl="1" indent="-342900">
              <a:buAutoNum type="alphaLcPeriod"/>
            </a:pPr>
            <a:r>
              <a:rPr lang="en-US" sz="2000" dirty="0"/>
              <a:t>Bladder cancer</a:t>
            </a:r>
          </a:p>
          <a:p>
            <a:pPr marL="667385" lvl="1" indent="-342900">
              <a:buAutoNum type="alphaLcPeriod"/>
            </a:pPr>
            <a:r>
              <a:rPr lang="en-US" sz="2000" dirty="0"/>
              <a:t>Amputation</a:t>
            </a:r>
          </a:p>
          <a:p>
            <a:pPr marL="667385" lvl="1" indent="-342900">
              <a:buAutoNum type="alphaLcPeriod"/>
            </a:pPr>
            <a:r>
              <a:rPr lang="en-US" sz="2000" dirty="0"/>
              <a:t>Kidney failure</a:t>
            </a:r>
          </a:p>
        </p:txBody>
      </p:sp>
    </p:spTree>
    <p:extLst>
      <p:ext uri="{BB962C8B-B14F-4D97-AF65-F5344CB8AC3E}">
        <p14:creationId xmlns:p14="http://schemas.microsoft.com/office/powerpoint/2010/main" val="199555155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CCB31-FCDC-D370-2CF6-34AE542B60F8}"/>
              </a:ext>
            </a:extLst>
          </p:cNvPr>
          <p:cNvSpPr>
            <a:spLocks noGrp="1"/>
          </p:cNvSpPr>
          <p:nvPr>
            <p:ph type="title"/>
          </p:nvPr>
        </p:nvSpPr>
        <p:spPr/>
        <p:txBody>
          <a:bodyPr/>
          <a:lstStyle/>
          <a:p>
            <a:r>
              <a:rPr lang="en-US" dirty="0"/>
              <a:t>Question  #9</a:t>
            </a:r>
          </a:p>
        </p:txBody>
      </p:sp>
      <p:sp>
        <p:nvSpPr>
          <p:cNvPr id="4" name="Content Placeholder 3">
            <a:extLst>
              <a:ext uri="{FF2B5EF4-FFF2-40B4-BE49-F238E27FC236}">
                <a16:creationId xmlns:a16="http://schemas.microsoft.com/office/drawing/2014/main" id="{A6F6581E-6821-A81B-D268-1081C20F618C}"/>
              </a:ext>
            </a:extLst>
          </p:cNvPr>
          <p:cNvSpPr txBox="1">
            <a:spLocks/>
          </p:cNvSpPr>
          <p:nvPr/>
        </p:nvSpPr>
        <p:spPr>
          <a:xfrm>
            <a:off x="581192" y="2228003"/>
            <a:ext cx="7989752" cy="3630795"/>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9pPr>
          </a:lstStyle>
          <a:p>
            <a:pPr marL="305435" indent="-305435" fontAlgn="auto"/>
            <a:r>
              <a:rPr lang="en-US" sz="2400" dirty="0"/>
              <a:t>The most common medication in diabetes is/are: </a:t>
            </a:r>
          </a:p>
          <a:p>
            <a:pPr marL="667385" lvl="1" indent="-342900" fontAlgn="auto">
              <a:buFont typeface="Wingdings 2" charset="2"/>
              <a:buAutoNum type="alphaLcPeriod"/>
            </a:pPr>
            <a:r>
              <a:rPr lang="en-US" sz="2000" dirty="0"/>
              <a:t>The "g" drugs e.g., glimepiride, glyburide, glipizide</a:t>
            </a:r>
          </a:p>
          <a:p>
            <a:pPr marL="667385" lvl="1" indent="-342900">
              <a:buAutoNum type="alphaLcPeriod"/>
            </a:pPr>
            <a:r>
              <a:rPr lang="en-US" sz="2000" dirty="0"/>
              <a:t>Actos (pioglitazone)</a:t>
            </a:r>
          </a:p>
          <a:p>
            <a:pPr marL="667385" lvl="1" indent="-342900">
              <a:buAutoNum type="alphaLcPeriod"/>
            </a:pPr>
            <a:r>
              <a:rPr lang="en-US" sz="2000" dirty="0"/>
              <a:t>Metformin</a:t>
            </a:r>
          </a:p>
          <a:p>
            <a:pPr marL="667385" lvl="1" indent="-342900">
              <a:buAutoNum type="alphaLcPeriod"/>
            </a:pPr>
            <a:r>
              <a:rPr lang="en-US" sz="2000" dirty="0"/>
              <a:t>Insulin</a:t>
            </a:r>
          </a:p>
        </p:txBody>
      </p:sp>
    </p:spTree>
    <p:extLst>
      <p:ext uri="{BB962C8B-B14F-4D97-AF65-F5344CB8AC3E}">
        <p14:creationId xmlns:p14="http://schemas.microsoft.com/office/powerpoint/2010/main" val="116637204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1BC3E-9CFF-CCAB-97A3-D9C3CFBCE87B}"/>
              </a:ext>
            </a:extLst>
          </p:cNvPr>
          <p:cNvSpPr>
            <a:spLocks noGrp="1"/>
          </p:cNvSpPr>
          <p:nvPr>
            <p:ph type="title"/>
          </p:nvPr>
        </p:nvSpPr>
        <p:spPr/>
        <p:txBody>
          <a:bodyPr/>
          <a:lstStyle/>
          <a:p>
            <a:r>
              <a:rPr lang="en-US" dirty="0"/>
              <a:t>QUESTION #10 </a:t>
            </a:r>
          </a:p>
        </p:txBody>
      </p:sp>
      <p:sp>
        <p:nvSpPr>
          <p:cNvPr id="4" name="Content Placeholder 3">
            <a:extLst>
              <a:ext uri="{FF2B5EF4-FFF2-40B4-BE49-F238E27FC236}">
                <a16:creationId xmlns:a16="http://schemas.microsoft.com/office/drawing/2014/main" id="{0B94E14F-3603-D61D-6004-433EAFA4866F}"/>
              </a:ext>
            </a:extLst>
          </p:cNvPr>
          <p:cNvSpPr txBox="1">
            <a:spLocks/>
          </p:cNvSpPr>
          <p:nvPr/>
        </p:nvSpPr>
        <p:spPr>
          <a:xfrm>
            <a:off x="581192" y="2228003"/>
            <a:ext cx="7989752" cy="3630795"/>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9pPr>
          </a:lstStyle>
          <a:p>
            <a:pPr marL="305435" indent="-305435" fontAlgn="auto"/>
            <a:r>
              <a:rPr lang="en-US" sz="2400" dirty="0"/>
              <a:t>What does insulin do to blood sugar?</a:t>
            </a:r>
          </a:p>
          <a:p>
            <a:pPr marL="667385" lvl="1" indent="-342900" fontAlgn="auto">
              <a:buFont typeface="Wingdings 2" charset="2"/>
              <a:buAutoNum type="alphaLcPeriod"/>
            </a:pPr>
            <a:r>
              <a:rPr lang="en-US" sz="2000" dirty="0"/>
              <a:t>Increases blood sugar</a:t>
            </a:r>
          </a:p>
          <a:p>
            <a:pPr marL="667385" lvl="1" indent="-342900">
              <a:buAutoNum type="alphaLcPeriod"/>
            </a:pPr>
            <a:r>
              <a:rPr lang="en-US" sz="2000" dirty="0"/>
              <a:t>Does not change blood sugar</a:t>
            </a:r>
          </a:p>
          <a:p>
            <a:pPr marL="667385" lvl="1" indent="-342900">
              <a:buAutoNum type="alphaLcPeriod"/>
            </a:pPr>
            <a:r>
              <a:rPr lang="en-US" sz="2000" dirty="0"/>
              <a:t>Decreases blood sugar</a:t>
            </a:r>
          </a:p>
        </p:txBody>
      </p:sp>
    </p:spTree>
    <p:extLst>
      <p:ext uri="{BB962C8B-B14F-4D97-AF65-F5344CB8AC3E}">
        <p14:creationId xmlns:p14="http://schemas.microsoft.com/office/powerpoint/2010/main" val="427270379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A9E9BC-2A24-834D-17E8-E639AE395702}"/>
              </a:ext>
            </a:extLst>
          </p:cNvPr>
          <p:cNvSpPr>
            <a:spLocks noGrp="1"/>
          </p:cNvSpPr>
          <p:nvPr>
            <p:ph type="title"/>
          </p:nvPr>
        </p:nvSpPr>
        <p:spPr/>
        <p:txBody>
          <a:bodyPr/>
          <a:lstStyle/>
          <a:p>
            <a:r>
              <a:rPr lang="en-US" dirty="0"/>
              <a:t>Question #11</a:t>
            </a:r>
          </a:p>
        </p:txBody>
      </p:sp>
      <p:sp>
        <p:nvSpPr>
          <p:cNvPr id="5" name="Content Placeholder 3">
            <a:extLst>
              <a:ext uri="{FF2B5EF4-FFF2-40B4-BE49-F238E27FC236}">
                <a16:creationId xmlns:a16="http://schemas.microsoft.com/office/drawing/2014/main" id="{A0D85354-E553-DADC-63EC-61B1A985D9DA}"/>
              </a:ext>
            </a:extLst>
          </p:cNvPr>
          <p:cNvSpPr txBox="1">
            <a:spLocks/>
          </p:cNvSpPr>
          <p:nvPr/>
        </p:nvSpPr>
        <p:spPr>
          <a:xfrm>
            <a:off x="581192" y="2228003"/>
            <a:ext cx="7989752" cy="3630795"/>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9pPr>
          </a:lstStyle>
          <a:p>
            <a:pPr marL="305435" indent="-305435" fontAlgn="auto"/>
            <a:r>
              <a:rPr lang="en-US" sz="2400" dirty="0"/>
              <a:t>What does orange juice do to blood sugar?</a:t>
            </a:r>
          </a:p>
          <a:p>
            <a:pPr marL="667385" lvl="1" indent="-342900" fontAlgn="auto">
              <a:buFont typeface="Wingdings 2" charset="2"/>
              <a:buAutoNum type="alphaLcPeriod"/>
            </a:pPr>
            <a:r>
              <a:rPr lang="en-US" sz="2000" dirty="0"/>
              <a:t>Increases blood sugar</a:t>
            </a:r>
          </a:p>
          <a:p>
            <a:pPr marL="667385" lvl="1" indent="-342900">
              <a:buAutoNum type="alphaLcPeriod"/>
            </a:pPr>
            <a:r>
              <a:rPr lang="en-US" sz="2000" dirty="0"/>
              <a:t>Does not change blood sugar</a:t>
            </a:r>
          </a:p>
          <a:p>
            <a:pPr marL="667385" lvl="1" indent="-342900">
              <a:buAutoNum type="alphaLcPeriod"/>
            </a:pPr>
            <a:r>
              <a:rPr lang="en-US" sz="2000" dirty="0"/>
              <a:t>Decreases blood sugar</a:t>
            </a:r>
          </a:p>
        </p:txBody>
      </p:sp>
    </p:spTree>
    <p:extLst>
      <p:ext uri="{BB962C8B-B14F-4D97-AF65-F5344CB8AC3E}">
        <p14:creationId xmlns:p14="http://schemas.microsoft.com/office/powerpoint/2010/main" val="53878516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DCEA2-2BBF-A21F-E09B-5E954521E443}"/>
              </a:ext>
            </a:extLst>
          </p:cNvPr>
          <p:cNvSpPr>
            <a:spLocks noGrp="1"/>
          </p:cNvSpPr>
          <p:nvPr>
            <p:ph type="title"/>
          </p:nvPr>
        </p:nvSpPr>
        <p:spPr/>
        <p:txBody>
          <a:bodyPr/>
          <a:lstStyle/>
          <a:p>
            <a:r>
              <a:rPr lang="en-US" dirty="0"/>
              <a:t>Question #12 </a:t>
            </a:r>
          </a:p>
        </p:txBody>
      </p:sp>
      <p:sp>
        <p:nvSpPr>
          <p:cNvPr id="5" name="Content Placeholder 3">
            <a:extLst>
              <a:ext uri="{FF2B5EF4-FFF2-40B4-BE49-F238E27FC236}">
                <a16:creationId xmlns:a16="http://schemas.microsoft.com/office/drawing/2014/main" id="{2EAC308E-FABA-835D-47AB-E6883B7015C0}"/>
              </a:ext>
            </a:extLst>
          </p:cNvPr>
          <p:cNvSpPr txBox="1">
            <a:spLocks/>
          </p:cNvSpPr>
          <p:nvPr/>
        </p:nvSpPr>
        <p:spPr>
          <a:xfrm>
            <a:off x="581192" y="2228003"/>
            <a:ext cx="7989752" cy="3630795"/>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9pPr>
          </a:lstStyle>
          <a:p>
            <a:pPr marL="305435" indent="-305435" fontAlgn="auto"/>
            <a:r>
              <a:rPr lang="en-US" sz="2400" dirty="0"/>
              <a:t>What US pharmacy sells some insulin for $25 per bottle?</a:t>
            </a:r>
          </a:p>
          <a:p>
            <a:pPr marL="667385" lvl="1" indent="-342900" fontAlgn="auto">
              <a:buAutoNum type="alphaLcPeriod"/>
            </a:pPr>
            <a:r>
              <a:rPr lang="en-US" sz="2000" dirty="0"/>
              <a:t>CVS</a:t>
            </a:r>
          </a:p>
          <a:p>
            <a:pPr marL="667385" lvl="1" indent="-342900">
              <a:buAutoNum type="alphaLcPeriod"/>
            </a:pPr>
            <a:r>
              <a:rPr lang="en-US" sz="2000" dirty="0"/>
              <a:t>Walmart</a:t>
            </a:r>
          </a:p>
          <a:p>
            <a:pPr marL="667385" lvl="1" indent="-342900">
              <a:buAutoNum type="alphaLcPeriod"/>
            </a:pPr>
            <a:r>
              <a:rPr lang="en-US" sz="2000" dirty="0"/>
              <a:t>Kroger</a:t>
            </a:r>
          </a:p>
          <a:p>
            <a:pPr marL="667385" lvl="1" indent="-342900">
              <a:buAutoNum type="alphaLcPeriod"/>
            </a:pPr>
            <a:r>
              <a:rPr lang="en-US" sz="2000" dirty="0"/>
              <a:t>Walgreens</a:t>
            </a:r>
          </a:p>
        </p:txBody>
      </p:sp>
    </p:spTree>
    <p:extLst>
      <p:ext uri="{BB962C8B-B14F-4D97-AF65-F5344CB8AC3E}">
        <p14:creationId xmlns:p14="http://schemas.microsoft.com/office/powerpoint/2010/main" val="240672932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1BC3E-9CFF-CCAB-97A3-D9C3CFBCE87B}"/>
              </a:ext>
            </a:extLst>
          </p:cNvPr>
          <p:cNvSpPr>
            <a:spLocks noGrp="1"/>
          </p:cNvSpPr>
          <p:nvPr>
            <p:ph type="title"/>
          </p:nvPr>
        </p:nvSpPr>
        <p:spPr/>
        <p:txBody>
          <a:bodyPr/>
          <a:lstStyle/>
          <a:p>
            <a:r>
              <a:rPr lang="en-US" dirty="0"/>
              <a:t>QUESTION #13 </a:t>
            </a:r>
          </a:p>
        </p:txBody>
      </p:sp>
      <p:sp>
        <p:nvSpPr>
          <p:cNvPr id="8" name="Content Placeholder 7">
            <a:extLst>
              <a:ext uri="{FF2B5EF4-FFF2-40B4-BE49-F238E27FC236}">
                <a16:creationId xmlns:a16="http://schemas.microsoft.com/office/drawing/2014/main" id="{2CEE620F-36EA-11B9-76C1-6AC26B6BB7F6}"/>
              </a:ext>
            </a:extLst>
          </p:cNvPr>
          <p:cNvSpPr>
            <a:spLocks noGrp="1"/>
          </p:cNvSpPr>
          <p:nvPr>
            <p:ph idx="1"/>
          </p:nvPr>
        </p:nvSpPr>
        <p:spPr>
          <a:xfrm>
            <a:off x="1578894" y="2528253"/>
            <a:ext cx="5992314" cy="454634"/>
          </a:xfrm>
        </p:spPr>
        <p:txBody>
          <a:bodyPr/>
          <a:lstStyle/>
          <a:p>
            <a:pPr marL="0" indent="0">
              <a:buNone/>
            </a:pPr>
            <a:r>
              <a:rPr lang="en-US" dirty="0"/>
              <a:t> </a:t>
            </a:r>
          </a:p>
        </p:txBody>
      </p:sp>
      <p:sp>
        <p:nvSpPr>
          <p:cNvPr id="4" name="Content Placeholder 3">
            <a:extLst>
              <a:ext uri="{FF2B5EF4-FFF2-40B4-BE49-F238E27FC236}">
                <a16:creationId xmlns:a16="http://schemas.microsoft.com/office/drawing/2014/main" id="{EA2AE2B3-05B2-F050-E64B-8334CA79A7EA}"/>
              </a:ext>
            </a:extLst>
          </p:cNvPr>
          <p:cNvSpPr txBox="1">
            <a:spLocks/>
          </p:cNvSpPr>
          <p:nvPr/>
        </p:nvSpPr>
        <p:spPr>
          <a:xfrm>
            <a:off x="581192" y="2228003"/>
            <a:ext cx="7989752" cy="3630795"/>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9pPr>
          </a:lstStyle>
          <a:p>
            <a:pPr marL="305435" indent="-305435" fontAlgn="auto"/>
            <a:r>
              <a:rPr lang="en-US" sz="2400" dirty="0"/>
              <a:t>What is the maximum daily dose of metformin? </a:t>
            </a:r>
          </a:p>
          <a:p>
            <a:pPr marL="667385" lvl="1" indent="-342900" fontAlgn="auto">
              <a:buFont typeface="Wingdings 2" charset="2"/>
              <a:buAutoNum type="alphaLcPeriod"/>
            </a:pPr>
            <a:r>
              <a:rPr lang="en-US" sz="2000" dirty="0"/>
              <a:t>500 mg</a:t>
            </a:r>
          </a:p>
          <a:p>
            <a:pPr marL="667385" lvl="1" indent="-342900">
              <a:buAutoNum type="alphaLcPeriod"/>
            </a:pPr>
            <a:r>
              <a:rPr lang="en-US" sz="2000" dirty="0"/>
              <a:t>1000 mg</a:t>
            </a:r>
          </a:p>
          <a:p>
            <a:pPr marL="667385" lvl="1" indent="-342900">
              <a:buAutoNum type="alphaLcPeriod"/>
            </a:pPr>
            <a:r>
              <a:rPr lang="en-US" sz="2000" dirty="0"/>
              <a:t>1500 mg</a:t>
            </a:r>
          </a:p>
          <a:p>
            <a:pPr marL="667385" lvl="1" indent="-342900">
              <a:buAutoNum type="alphaLcPeriod"/>
            </a:pPr>
            <a:r>
              <a:rPr lang="en-US" sz="2000" dirty="0"/>
              <a:t>2000 mg</a:t>
            </a:r>
          </a:p>
          <a:p>
            <a:pPr marL="667385" lvl="1" indent="-342900">
              <a:buAutoNum type="alphaLcPeriod"/>
            </a:pPr>
            <a:endParaRPr lang="en-US" sz="2000" dirty="0"/>
          </a:p>
        </p:txBody>
      </p:sp>
    </p:spTree>
    <p:extLst>
      <p:ext uri="{BB962C8B-B14F-4D97-AF65-F5344CB8AC3E}">
        <p14:creationId xmlns:p14="http://schemas.microsoft.com/office/powerpoint/2010/main" val="45765294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1BC3E-9CFF-CCAB-97A3-D9C3CFBCE87B}"/>
              </a:ext>
            </a:extLst>
          </p:cNvPr>
          <p:cNvSpPr>
            <a:spLocks noGrp="1"/>
          </p:cNvSpPr>
          <p:nvPr>
            <p:ph type="title"/>
          </p:nvPr>
        </p:nvSpPr>
        <p:spPr/>
        <p:txBody>
          <a:bodyPr/>
          <a:lstStyle/>
          <a:p>
            <a:r>
              <a:rPr lang="en-US" dirty="0"/>
              <a:t>QUESTION #14 </a:t>
            </a:r>
          </a:p>
        </p:txBody>
      </p:sp>
      <p:sp>
        <p:nvSpPr>
          <p:cNvPr id="8" name="Content Placeholder 7">
            <a:extLst>
              <a:ext uri="{FF2B5EF4-FFF2-40B4-BE49-F238E27FC236}">
                <a16:creationId xmlns:a16="http://schemas.microsoft.com/office/drawing/2014/main" id="{2CEE620F-36EA-11B9-76C1-6AC26B6BB7F6}"/>
              </a:ext>
            </a:extLst>
          </p:cNvPr>
          <p:cNvSpPr>
            <a:spLocks noGrp="1"/>
          </p:cNvSpPr>
          <p:nvPr>
            <p:ph idx="1"/>
          </p:nvPr>
        </p:nvSpPr>
        <p:spPr>
          <a:xfrm>
            <a:off x="1578894" y="2528253"/>
            <a:ext cx="5992314" cy="454634"/>
          </a:xfrm>
        </p:spPr>
        <p:txBody>
          <a:bodyPr/>
          <a:lstStyle/>
          <a:p>
            <a:pPr marL="0" indent="0">
              <a:buNone/>
            </a:pPr>
            <a:r>
              <a:rPr lang="en-US" dirty="0"/>
              <a:t> </a:t>
            </a:r>
          </a:p>
        </p:txBody>
      </p:sp>
      <p:sp>
        <p:nvSpPr>
          <p:cNvPr id="5" name="Content Placeholder 3">
            <a:extLst>
              <a:ext uri="{FF2B5EF4-FFF2-40B4-BE49-F238E27FC236}">
                <a16:creationId xmlns:a16="http://schemas.microsoft.com/office/drawing/2014/main" id="{A8E9D866-03D0-3B30-9094-5692A8C96BD9}"/>
              </a:ext>
            </a:extLst>
          </p:cNvPr>
          <p:cNvSpPr txBox="1">
            <a:spLocks/>
          </p:cNvSpPr>
          <p:nvPr/>
        </p:nvSpPr>
        <p:spPr>
          <a:xfrm>
            <a:off x="581192" y="2228003"/>
            <a:ext cx="7989752" cy="3630795"/>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9pPr>
          </a:lstStyle>
          <a:p>
            <a:pPr marL="305435" indent="-305435" fontAlgn="auto"/>
            <a:r>
              <a:rPr lang="en-US" sz="2400" dirty="0"/>
              <a:t>Which medication(s) may cause patients to </a:t>
            </a:r>
            <a:r>
              <a:rPr lang="en-US" sz="2400" u="sng" dirty="0"/>
              <a:t>GAIN</a:t>
            </a:r>
            <a:r>
              <a:rPr lang="en-US" sz="2400" dirty="0"/>
              <a:t> weight?</a:t>
            </a:r>
          </a:p>
          <a:p>
            <a:pPr marL="667385" lvl="1" indent="-342900" fontAlgn="auto">
              <a:buFont typeface="Wingdings 2" charset="2"/>
              <a:buAutoNum type="alphaLcPeriod"/>
            </a:pPr>
            <a:r>
              <a:rPr lang="en-US" sz="2000" dirty="0"/>
              <a:t>Actos/pioglitazone</a:t>
            </a:r>
          </a:p>
          <a:p>
            <a:pPr marL="667385" lvl="1" indent="-342900">
              <a:buAutoNum type="alphaLcPeriod"/>
            </a:pPr>
            <a:r>
              <a:rPr lang="en-US" sz="2000" dirty="0"/>
              <a:t>The "g" drugs e.g., glimepiride, glyburide, glipizide</a:t>
            </a:r>
          </a:p>
          <a:p>
            <a:pPr marL="667385" lvl="1" indent="-342900">
              <a:buAutoNum type="alphaLcPeriod"/>
            </a:pPr>
            <a:r>
              <a:rPr lang="en-US" sz="2000" dirty="0"/>
              <a:t>Metformin</a:t>
            </a:r>
          </a:p>
          <a:p>
            <a:pPr marL="667385" lvl="1" indent="-342900">
              <a:buAutoNum type="alphaLcPeriod"/>
            </a:pPr>
            <a:r>
              <a:rPr lang="en-US" sz="2000" dirty="0"/>
              <a:t>Insulin</a:t>
            </a:r>
          </a:p>
          <a:p>
            <a:pPr marL="667385" lvl="1" indent="-342900">
              <a:buAutoNum type="alphaLcPeriod"/>
            </a:pPr>
            <a:r>
              <a:rPr lang="en-US" sz="2000" dirty="0"/>
              <a:t>A, B, and D</a:t>
            </a:r>
          </a:p>
        </p:txBody>
      </p:sp>
    </p:spTree>
    <p:extLst>
      <p:ext uri="{BB962C8B-B14F-4D97-AF65-F5344CB8AC3E}">
        <p14:creationId xmlns:p14="http://schemas.microsoft.com/office/powerpoint/2010/main" val="223345774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1BC3E-9CFF-CCAB-97A3-D9C3CFBCE87B}"/>
              </a:ext>
            </a:extLst>
          </p:cNvPr>
          <p:cNvSpPr>
            <a:spLocks noGrp="1"/>
          </p:cNvSpPr>
          <p:nvPr>
            <p:ph type="title"/>
          </p:nvPr>
        </p:nvSpPr>
        <p:spPr/>
        <p:txBody>
          <a:bodyPr/>
          <a:lstStyle/>
          <a:p>
            <a:r>
              <a:rPr lang="en-US" dirty="0"/>
              <a:t>QUESTION #15 </a:t>
            </a:r>
          </a:p>
        </p:txBody>
      </p:sp>
      <p:sp>
        <p:nvSpPr>
          <p:cNvPr id="4" name="Content Placeholder 3">
            <a:extLst>
              <a:ext uri="{FF2B5EF4-FFF2-40B4-BE49-F238E27FC236}">
                <a16:creationId xmlns:a16="http://schemas.microsoft.com/office/drawing/2014/main" id="{36046793-B46C-77CC-C845-B556ACA13DC3}"/>
              </a:ext>
            </a:extLst>
          </p:cNvPr>
          <p:cNvSpPr txBox="1">
            <a:spLocks/>
          </p:cNvSpPr>
          <p:nvPr/>
        </p:nvSpPr>
        <p:spPr>
          <a:xfrm>
            <a:off x="581192" y="2228003"/>
            <a:ext cx="7989752" cy="3630795"/>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9pPr>
          </a:lstStyle>
          <a:p>
            <a:pPr marL="305435" indent="-305435" fontAlgn="auto"/>
            <a:r>
              <a:rPr lang="en-US" sz="2400" dirty="0"/>
              <a:t>Which medication should be stored in the refrigerator?</a:t>
            </a:r>
          </a:p>
          <a:p>
            <a:pPr marL="667385" lvl="1" indent="-342900" fontAlgn="auto">
              <a:buFont typeface="Wingdings 2" charset="2"/>
              <a:buAutoNum type="alphaLcPeriod"/>
            </a:pPr>
            <a:r>
              <a:rPr lang="en-US" sz="2000" dirty="0"/>
              <a:t>Insulin</a:t>
            </a:r>
          </a:p>
          <a:p>
            <a:pPr marL="667385" lvl="1" indent="-342900">
              <a:buAutoNum type="alphaLcPeriod"/>
            </a:pPr>
            <a:r>
              <a:rPr lang="en-US" sz="2000" dirty="0"/>
              <a:t>Enalapril</a:t>
            </a:r>
          </a:p>
          <a:p>
            <a:pPr marL="667385" lvl="1" indent="-342900">
              <a:buAutoNum type="alphaLcPeriod"/>
            </a:pPr>
            <a:r>
              <a:rPr lang="en-US" sz="2000" dirty="0"/>
              <a:t>Metformin</a:t>
            </a:r>
          </a:p>
          <a:p>
            <a:pPr marL="667385" lvl="1" indent="-342900">
              <a:buAutoNum type="alphaLcPeriod"/>
            </a:pPr>
            <a:r>
              <a:rPr lang="en-US" sz="2000" dirty="0"/>
              <a:t>Actos/pioglitazone</a:t>
            </a:r>
          </a:p>
          <a:p>
            <a:pPr marL="667385" lvl="1" indent="-342900">
              <a:buAutoNum type="alphaLcPeriod"/>
            </a:pPr>
            <a:r>
              <a:rPr lang="en-US" sz="2000" dirty="0"/>
              <a:t>The "g" drugs e.g., glimepiride, glyburide, glipizide</a:t>
            </a:r>
          </a:p>
        </p:txBody>
      </p:sp>
    </p:spTree>
    <p:extLst>
      <p:ext uri="{BB962C8B-B14F-4D97-AF65-F5344CB8AC3E}">
        <p14:creationId xmlns:p14="http://schemas.microsoft.com/office/powerpoint/2010/main" val="407582383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CCB31-FCDC-D370-2CF6-34AE542B60F8}"/>
              </a:ext>
            </a:extLst>
          </p:cNvPr>
          <p:cNvSpPr>
            <a:spLocks noGrp="1"/>
          </p:cNvSpPr>
          <p:nvPr>
            <p:ph type="title"/>
          </p:nvPr>
        </p:nvSpPr>
        <p:spPr/>
        <p:txBody>
          <a:bodyPr/>
          <a:lstStyle/>
          <a:p>
            <a:r>
              <a:rPr lang="en-US" dirty="0"/>
              <a:t>Question  #16</a:t>
            </a:r>
          </a:p>
        </p:txBody>
      </p:sp>
      <p:sp>
        <p:nvSpPr>
          <p:cNvPr id="4" name="Content Placeholder 3">
            <a:extLst>
              <a:ext uri="{FF2B5EF4-FFF2-40B4-BE49-F238E27FC236}">
                <a16:creationId xmlns:a16="http://schemas.microsoft.com/office/drawing/2014/main" id="{7639B188-3AAC-62DB-5714-DE845B243C0D}"/>
              </a:ext>
            </a:extLst>
          </p:cNvPr>
          <p:cNvSpPr txBox="1">
            <a:spLocks/>
          </p:cNvSpPr>
          <p:nvPr/>
        </p:nvSpPr>
        <p:spPr>
          <a:xfrm>
            <a:off x="581192" y="2228003"/>
            <a:ext cx="7989752" cy="3630795"/>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9pPr>
          </a:lstStyle>
          <a:p>
            <a:pPr marL="305435" indent="-305435" fontAlgn="auto"/>
            <a:r>
              <a:rPr lang="en-US" sz="2400" dirty="0"/>
              <a:t>Which medication must be taken with food?</a:t>
            </a:r>
          </a:p>
          <a:p>
            <a:pPr marL="667385" lvl="1" indent="-342900" fontAlgn="auto">
              <a:buFont typeface="Wingdings 2" charset="2"/>
              <a:buAutoNum type="alphaLcPeriod"/>
            </a:pPr>
            <a:r>
              <a:rPr lang="en-US" sz="2000" dirty="0"/>
              <a:t>Atorvastatin</a:t>
            </a:r>
          </a:p>
          <a:p>
            <a:pPr marL="667385" lvl="1" indent="-342900">
              <a:buAutoNum type="alphaLcPeriod"/>
            </a:pPr>
            <a:r>
              <a:rPr lang="en-US" sz="2000" dirty="0"/>
              <a:t>Lisinopril</a:t>
            </a:r>
          </a:p>
          <a:p>
            <a:pPr marL="667385" lvl="1" indent="-342900">
              <a:buAutoNum type="alphaLcPeriod"/>
            </a:pPr>
            <a:r>
              <a:rPr lang="en-US" sz="2000" dirty="0"/>
              <a:t>The "g" drugs e.g., glimepiride, glyburide, glipizide</a:t>
            </a:r>
          </a:p>
          <a:p>
            <a:pPr marL="667385" lvl="1" indent="-342900">
              <a:buAutoNum type="alphaLcPeriod"/>
            </a:pPr>
            <a:r>
              <a:rPr lang="en-US" sz="2000" dirty="0"/>
              <a:t>Actos/pioglitazone</a:t>
            </a:r>
          </a:p>
        </p:txBody>
      </p:sp>
    </p:spTree>
    <p:extLst>
      <p:ext uri="{BB962C8B-B14F-4D97-AF65-F5344CB8AC3E}">
        <p14:creationId xmlns:p14="http://schemas.microsoft.com/office/powerpoint/2010/main" val="753918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BD28F-0E2F-DB94-C520-15CA2360387F}"/>
              </a:ext>
            </a:extLst>
          </p:cNvPr>
          <p:cNvSpPr>
            <a:spLocks noGrp="1"/>
          </p:cNvSpPr>
          <p:nvPr>
            <p:ph type="title"/>
          </p:nvPr>
        </p:nvSpPr>
        <p:spPr>
          <a:xfrm>
            <a:off x="949910" y="936982"/>
            <a:ext cx="6549509" cy="530223"/>
          </a:xfrm>
        </p:spPr>
        <p:txBody>
          <a:bodyPr>
            <a:normAutofit fontScale="90000"/>
          </a:bodyPr>
          <a:lstStyle/>
          <a:p>
            <a:pPr algn="ctr"/>
            <a:br>
              <a:rPr lang="es-ES" b="1" dirty="0"/>
            </a:br>
            <a:r>
              <a:rPr lang="es-ES" b="1" dirty="0"/>
              <a:t>     </a:t>
            </a:r>
            <a:r>
              <a:rPr lang="en-US" b="1" dirty="0"/>
              <a:t>What to write in Excel sheet</a:t>
            </a:r>
          </a:p>
        </p:txBody>
      </p:sp>
      <p:sp>
        <p:nvSpPr>
          <p:cNvPr id="3" name="Content Placeholder 2">
            <a:extLst>
              <a:ext uri="{FF2B5EF4-FFF2-40B4-BE49-F238E27FC236}">
                <a16:creationId xmlns:a16="http://schemas.microsoft.com/office/drawing/2014/main" id="{B525B1BF-31CD-576A-09F4-1A3A17118DAC}"/>
              </a:ext>
            </a:extLst>
          </p:cNvPr>
          <p:cNvSpPr>
            <a:spLocks noGrp="1"/>
          </p:cNvSpPr>
          <p:nvPr>
            <p:ph idx="1"/>
          </p:nvPr>
        </p:nvSpPr>
        <p:spPr/>
        <p:txBody>
          <a:bodyPr/>
          <a:lstStyle/>
          <a:p>
            <a:pPr marL="0" indent="0">
              <a:buNone/>
            </a:pPr>
            <a:endParaRPr lang="en-US" dirty="0"/>
          </a:p>
          <a:p>
            <a:pPr marL="0" indent="0">
              <a:buNone/>
            </a:pPr>
            <a:endParaRPr lang="en-US" dirty="0"/>
          </a:p>
        </p:txBody>
      </p:sp>
      <p:sp>
        <p:nvSpPr>
          <p:cNvPr id="5" name="TextBox 4">
            <a:extLst>
              <a:ext uri="{FF2B5EF4-FFF2-40B4-BE49-F238E27FC236}">
                <a16:creationId xmlns:a16="http://schemas.microsoft.com/office/drawing/2014/main" id="{FA052669-7E4E-4E46-7EE6-4A2B057F9E65}"/>
              </a:ext>
            </a:extLst>
          </p:cNvPr>
          <p:cNvSpPr txBox="1"/>
          <p:nvPr/>
        </p:nvSpPr>
        <p:spPr>
          <a:xfrm>
            <a:off x="2728608" y="4090988"/>
            <a:ext cx="5384260" cy="646331"/>
          </a:xfrm>
          <a:prstGeom prst="rect">
            <a:avLst/>
          </a:prstGeom>
          <a:noFill/>
        </p:spPr>
        <p:txBody>
          <a:bodyPr wrap="square" rtlCol="0">
            <a:spAutoFit/>
          </a:bodyPr>
          <a:lstStyle/>
          <a:p>
            <a:r>
              <a:rPr lang="es-ES" b="1" dirty="0"/>
              <a:t>"1" means yes
</a:t>
            </a:r>
            <a:endParaRPr lang="en-US" b="1" dirty="0"/>
          </a:p>
        </p:txBody>
      </p:sp>
      <p:pic>
        <p:nvPicPr>
          <p:cNvPr id="6" name="Picture 5">
            <a:extLst>
              <a:ext uri="{FF2B5EF4-FFF2-40B4-BE49-F238E27FC236}">
                <a16:creationId xmlns:a16="http://schemas.microsoft.com/office/drawing/2014/main" id="{7D0E762E-CD42-4BF5-680F-06FBD189DA4A}"/>
              </a:ext>
            </a:extLst>
          </p:cNvPr>
          <p:cNvPicPr>
            <a:picLocks noChangeAspect="1"/>
          </p:cNvPicPr>
          <p:nvPr/>
        </p:nvPicPr>
        <p:blipFill>
          <a:blip r:embed="rId3"/>
          <a:stretch>
            <a:fillRect/>
          </a:stretch>
        </p:blipFill>
        <p:spPr>
          <a:xfrm>
            <a:off x="0" y="2981946"/>
            <a:ext cx="9144000" cy="894108"/>
          </a:xfrm>
          <a:prstGeom prst="rect">
            <a:avLst/>
          </a:prstGeom>
        </p:spPr>
      </p:pic>
    </p:spTree>
    <p:extLst>
      <p:ext uri="{BB962C8B-B14F-4D97-AF65-F5344CB8AC3E}">
        <p14:creationId xmlns:p14="http://schemas.microsoft.com/office/powerpoint/2010/main" val="263534491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1BC3E-9CFF-CCAB-97A3-D9C3CFBCE87B}"/>
              </a:ext>
            </a:extLst>
          </p:cNvPr>
          <p:cNvSpPr>
            <a:spLocks noGrp="1"/>
          </p:cNvSpPr>
          <p:nvPr>
            <p:ph type="title"/>
          </p:nvPr>
        </p:nvSpPr>
        <p:spPr/>
        <p:txBody>
          <a:bodyPr/>
          <a:lstStyle/>
          <a:p>
            <a:r>
              <a:rPr lang="en-US" dirty="0"/>
              <a:t>QUESTION #17 </a:t>
            </a:r>
          </a:p>
        </p:txBody>
      </p:sp>
      <p:sp>
        <p:nvSpPr>
          <p:cNvPr id="7" name="Content Placeholder 3">
            <a:extLst>
              <a:ext uri="{FF2B5EF4-FFF2-40B4-BE49-F238E27FC236}">
                <a16:creationId xmlns:a16="http://schemas.microsoft.com/office/drawing/2014/main" id="{2294891A-3FCA-E174-0F8C-B0B78327F4C1}"/>
              </a:ext>
            </a:extLst>
          </p:cNvPr>
          <p:cNvSpPr>
            <a:spLocks noGrp="1"/>
          </p:cNvSpPr>
          <p:nvPr>
            <p:ph idx="1"/>
          </p:nvPr>
        </p:nvSpPr>
        <p:spPr>
          <a:xfrm>
            <a:off x="581192" y="2228003"/>
            <a:ext cx="7989752" cy="3630795"/>
          </a:xfrm>
        </p:spPr>
        <p:txBody>
          <a:bodyPr>
            <a:normAutofit/>
          </a:bodyPr>
          <a:lstStyle/>
          <a:p>
            <a:pPr marL="305435" indent="-305435"/>
            <a:r>
              <a:rPr lang="en-US" sz="2400" dirty="0"/>
              <a:t>How much is metformin increased weekly?</a:t>
            </a:r>
          </a:p>
          <a:p>
            <a:pPr marL="667385" lvl="1" indent="-342900">
              <a:buAutoNum type="alphaLcPeriod"/>
            </a:pPr>
            <a:r>
              <a:rPr lang="en-US" sz="2000" dirty="0"/>
              <a:t>250 mg</a:t>
            </a:r>
          </a:p>
          <a:p>
            <a:pPr marL="667385" lvl="1" indent="-342900">
              <a:buAutoNum type="alphaLcPeriod"/>
            </a:pPr>
            <a:r>
              <a:rPr lang="en-US" sz="2000" dirty="0"/>
              <a:t>500 mg</a:t>
            </a:r>
          </a:p>
          <a:p>
            <a:pPr marL="667385" lvl="1" indent="-342900">
              <a:buAutoNum type="alphaLcPeriod"/>
            </a:pPr>
            <a:r>
              <a:rPr lang="en-US" sz="2000" dirty="0"/>
              <a:t>1500 mg</a:t>
            </a:r>
          </a:p>
          <a:p>
            <a:pPr marL="667385" lvl="1" indent="-342900">
              <a:buAutoNum type="alphaLcPeriod"/>
            </a:pPr>
            <a:r>
              <a:rPr lang="en-US" sz="2000" dirty="0"/>
              <a:t>2000 mg</a:t>
            </a:r>
          </a:p>
        </p:txBody>
      </p:sp>
    </p:spTree>
    <p:extLst>
      <p:ext uri="{BB962C8B-B14F-4D97-AF65-F5344CB8AC3E}">
        <p14:creationId xmlns:p14="http://schemas.microsoft.com/office/powerpoint/2010/main" val="24258361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1CCA3-CDE4-6724-764E-8DD889576C16}"/>
              </a:ext>
            </a:extLst>
          </p:cNvPr>
          <p:cNvSpPr>
            <a:spLocks noGrp="1"/>
          </p:cNvSpPr>
          <p:nvPr>
            <p:ph type="title"/>
          </p:nvPr>
        </p:nvSpPr>
        <p:spPr/>
        <p:txBody>
          <a:bodyPr/>
          <a:lstStyle/>
          <a:p>
            <a:r>
              <a:rPr lang="en-US" dirty="0"/>
              <a:t>QUESTION #18 </a:t>
            </a:r>
          </a:p>
        </p:txBody>
      </p:sp>
      <p:sp>
        <p:nvSpPr>
          <p:cNvPr id="4" name="Content Placeholder 3">
            <a:extLst>
              <a:ext uri="{FF2B5EF4-FFF2-40B4-BE49-F238E27FC236}">
                <a16:creationId xmlns:a16="http://schemas.microsoft.com/office/drawing/2014/main" id="{1E320702-37BE-5B6D-385D-F45189D07C77}"/>
              </a:ext>
            </a:extLst>
          </p:cNvPr>
          <p:cNvSpPr txBox="1">
            <a:spLocks/>
          </p:cNvSpPr>
          <p:nvPr/>
        </p:nvSpPr>
        <p:spPr>
          <a:xfrm>
            <a:off x="581192" y="2228003"/>
            <a:ext cx="7989752" cy="3630795"/>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9pPr>
          </a:lstStyle>
          <a:p>
            <a:pPr marL="305435" indent="-305435" fontAlgn="auto"/>
            <a:r>
              <a:rPr lang="en-US" sz="2400" dirty="0"/>
              <a:t>Less than _______ is "severe" low blood sugar.</a:t>
            </a:r>
          </a:p>
          <a:p>
            <a:pPr marL="667385" lvl="1" indent="-342900" fontAlgn="auto">
              <a:buFont typeface="Wingdings 2" charset="2"/>
              <a:buAutoNum type="alphaLcPeriod"/>
            </a:pPr>
            <a:r>
              <a:rPr lang="en-US" sz="2000" dirty="0"/>
              <a:t>20</a:t>
            </a:r>
          </a:p>
          <a:p>
            <a:pPr marL="667385" lvl="1" indent="-342900">
              <a:buAutoNum type="alphaLcPeriod"/>
            </a:pPr>
            <a:r>
              <a:rPr lang="en-US" sz="2000" dirty="0"/>
              <a:t>30</a:t>
            </a:r>
          </a:p>
          <a:p>
            <a:pPr marL="667385" lvl="1" indent="-342900">
              <a:buAutoNum type="alphaLcPeriod"/>
            </a:pPr>
            <a:r>
              <a:rPr lang="en-US" sz="2000" dirty="0"/>
              <a:t>40</a:t>
            </a:r>
          </a:p>
          <a:p>
            <a:pPr marL="667385" lvl="1" indent="-342900">
              <a:buAutoNum type="alphaLcPeriod"/>
            </a:pPr>
            <a:r>
              <a:rPr lang="en-US" sz="2000" dirty="0"/>
              <a:t>50</a:t>
            </a:r>
          </a:p>
        </p:txBody>
      </p:sp>
    </p:spTree>
    <p:extLst>
      <p:ext uri="{BB962C8B-B14F-4D97-AF65-F5344CB8AC3E}">
        <p14:creationId xmlns:p14="http://schemas.microsoft.com/office/powerpoint/2010/main" val="83595328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1DDB71-D4EA-4569-B9DA-A535B990D6C1}"/>
              </a:ext>
            </a:extLst>
          </p:cNvPr>
          <p:cNvSpPr>
            <a:spLocks noGrp="1"/>
          </p:cNvSpPr>
          <p:nvPr>
            <p:ph type="title"/>
          </p:nvPr>
        </p:nvSpPr>
        <p:spPr/>
        <p:txBody>
          <a:bodyPr/>
          <a:lstStyle/>
          <a:p>
            <a:r>
              <a:rPr lang="en-US" dirty="0"/>
              <a:t>Question #19 </a:t>
            </a:r>
          </a:p>
        </p:txBody>
      </p:sp>
      <p:sp>
        <p:nvSpPr>
          <p:cNvPr id="5" name="Content Placeholder 3">
            <a:extLst>
              <a:ext uri="{FF2B5EF4-FFF2-40B4-BE49-F238E27FC236}">
                <a16:creationId xmlns:a16="http://schemas.microsoft.com/office/drawing/2014/main" id="{8FC12296-FFEF-19C9-53AD-9951B8CBE392}"/>
              </a:ext>
            </a:extLst>
          </p:cNvPr>
          <p:cNvSpPr txBox="1">
            <a:spLocks/>
          </p:cNvSpPr>
          <p:nvPr/>
        </p:nvSpPr>
        <p:spPr>
          <a:xfrm>
            <a:off x="581192" y="2228003"/>
            <a:ext cx="7989752" cy="3630795"/>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9pPr>
          </a:lstStyle>
          <a:p>
            <a:pPr marL="305435" indent="-305435" fontAlgn="auto"/>
            <a:r>
              <a:rPr lang="en-US" sz="2400" dirty="0"/>
              <a:t>A patient's blood sugar is 62. He drank a cup of orange juice. After how many minutes should he recheck his blood sugar?</a:t>
            </a:r>
          </a:p>
          <a:p>
            <a:pPr marL="667385" lvl="1" indent="-342900" fontAlgn="auto">
              <a:buFont typeface="Wingdings 2" charset="2"/>
              <a:buAutoNum type="alphaLcPeriod"/>
            </a:pPr>
            <a:r>
              <a:rPr lang="en-US" sz="2000" dirty="0"/>
              <a:t>5</a:t>
            </a:r>
          </a:p>
          <a:p>
            <a:pPr marL="667385" lvl="1" indent="-342900">
              <a:buAutoNum type="alphaLcPeriod"/>
            </a:pPr>
            <a:r>
              <a:rPr lang="en-US" sz="2000" dirty="0"/>
              <a:t>15</a:t>
            </a:r>
          </a:p>
          <a:p>
            <a:pPr marL="667385" lvl="1" indent="-342900">
              <a:buAutoNum type="alphaLcPeriod"/>
            </a:pPr>
            <a:r>
              <a:rPr lang="en-US" sz="2000" dirty="0"/>
              <a:t>45</a:t>
            </a:r>
          </a:p>
          <a:p>
            <a:pPr marL="667385" lvl="1" indent="-342900">
              <a:buAutoNum type="alphaLcPeriod"/>
            </a:pPr>
            <a:r>
              <a:rPr lang="en-US" sz="2000" dirty="0"/>
              <a:t>60</a:t>
            </a:r>
          </a:p>
          <a:p>
            <a:pPr marL="667385" lvl="1" indent="-342900">
              <a:buAutoNum type="alphaLcPeriod"/>
            </a:pPr>
            <a:r>
              <a:rPr lang="en-US" sz="2000" dirty="0"/>
              <a:t>90</a:t>
            </a:r>
          </a:p>
        </p:txBody>
      </p:sp>
    </p:spTree>
    <p:extLst>
      <p:ext uri="{BB962C8B-B14F-4D97-AF65-F5344CB8AC3E}">
        <p14:creationId xmlns:p14="http://schemas.microsoft.com/office/powerpoint/2010/main" val="49081574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BB417-0893-79AF-8B30-F16673DE0469}"/>
              </a:ext>
            </a:extLst>
          </p:cNvPr>
          <p:cNvSpPr>
            <a:spLocks noGrp="1"/>
          </p:cNvSpPr>
          <p:nvPr>
            <p:ph type="title"/>
          </p:nvPr>
        </p:nvSpPr>
        <p:spPr/>
        <p:txBody>
          <a:bodyPr/>
          <a:lstStyle/>
          <a:p>
            <a:r>
              <a:rPr lang="en-US" dirty="0"/>
              <a:t>Question #20</a:t>
            </a:r>
          </a:p>
        </p:txBody>
      </p:sp>
      <p:sp>
        <p:nvSpPr>
          <p:cNvPr id="5" name="Content Placeholder 3">
            <a:extLst>
              <a:ext uri="{FF2B5EF4-FFF2-40B4-BE49-F238E27FC236}">
                <a16:creationId xmlns:a16="http://schemas.microsoft.com/office/drawing/2014/main" id="{E0C79CA0-8B7B-04A3-5C5A-052BBE68958F}"/>
              </a:ext>
            </a:extLst>
          </p:cNvPr>
          <p:cNvSpPr txBox="1">
            <a:spLocks/>
          </p:cNvSpPr>
          <p:nvPr/>
        </p:nvSpPr>
        <p:spPr>
          <a:xfrm>
            <a:off x="581192" y="2228003"/>
            <a:ext cx="7989752" cy="3630795"/>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9pPr>
          </a:lstStyle>
          <a:p>
            <a:pPr marL="305435" indent="-305435" fontAlgn="auto"/>
            <a:r>
              <a:rPr lang="en-US" sz="2400" dirty="0"/>
              <a:t>A patient's medication is expired. Now, the medication may:</a:t>
            </a:r>
          </a:p>
          <a:p>
            <a:pPr marL="667385" lvl="1" indent="-342900" fontAlgn="auto">
              <a:buFont typeface="Wingdings 2" charset="2"/>
              <a:buAutoNum type="alphaLcPeriod"/>
            </a:pPr>
            <a:r>
              <a:rPr lang="en-US" sz="2000" dirty="0"/>
              <a:t>Be stronger than before</a:t>
            </a:r>
          </a:p>
          <a:p>
            <a:pPr marL="667385" lvl="1" indent="-342900">
              <a:buAutoNum type="alphaLcPeriod"/>
            </a:pPr>
            <a:r>
              <a:rPr lang="en-US" sz="2000" dirty="0"/>
              <a:t>Be weaker than before</a:t>
            </a:r>
          </a:p>
          <a:p>
            <a:pPr marL="667385" lvl="1" indent="-342900">
              <a:buAutoNum type="alphaLcPeriod"/>
            </a:pPr>
            <a:r>
              <a:rPr lang="en-US" sz="2000" dirty="0"/>
              <a:t>Not change at all</a:t>
            </a:r>
          </a:p>
          <a:p>
            <a:pPr marL="667385" lvl="1" indent="-342900">
              <a:buAutoNum type="alphaLcPeriod"/>
            </a:pPr>
            <a:r>
              <a:rPr lang="en-US" sz="2000" dirty="0"/>
              <a:t>All of the above</a:t>
            </a:r>
          </a:p>
        </p:txBody>
      </p:sp>
    </p:spTree>
    <p:extLst>
      <p:ext uri="{BB962C8B-B14F-4D97-AF65-F5344CB8AC3E}">
        <p14:creationId xmlns:p14="http://schemas.microsoft.com/office/powerpoint/2010/main" val="164729877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FE9BE0-0737-0A30-BBAB-45B0B1ABB17F}"/>
              </a:ext>
            </a:extLst>
          </p:cNvPr>
          <p:cNvSpPr>
            <a:spLocks noGrp="1"/>
          </p:cNvSpPr>
          <p:nvPr>
            <p:ph type="title"/>
          </p:nvPr>
        </p:nvSpPr>
        <p:spPr/>
        <p:txBody>
          <a:bodyPr/>
          <a:lstStyle/>
          <a:p>
            <a:r>
              <a:rPr lang="en-US" dirty="0"/>
              <a:t>QUESTION #21 </a:t>
            </a:r>
          </a:p>
        </p:txBody>
      </p:sp>
      <p:sp>
        <p:nvSpPr>
          <p:cNvPr id="5" name="Content Placeholder 3">
            <a:extLst>
              <a:ext uri="{FF2B5EF4-FFF2-40B4-BE49-F238E27FC236}">
                <a16:creationId xmlns:a16="http://schemas.microsoft.com/office/drawing/2014/main" id="{E0B86AD1-62DF-C95A-5E47-833D479070C1}"/>
              </a:ext>
            </a:extLst>
          </p:cNvPr>
          <p:cNvSpPr txBox="1">
            <a:spLocks/>
          </p:cNvSpPr>
          <p:nvPr/>
        </p:nvSpPr>
        <p:spPr>
          <a:xfrm>
            <a:off x="581192" y="2228003"/>
            <a:ext cx="7989752" cy="3630795"/>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9pPr>
          </a:lstStyle>
          <a:p>
            <a:pPr marL="305435" indent="-305435" fontAlgn="auto"/>
            <a:r>
              <a:rPr lang="en-US" sz="2400" dirty="0"/>
              <a:t>What are symptoms of high blood sugar?</a:t>
            </a:r>
          </a:p>
          <a:p>
            <a:pPr marL="667385" lvl="1" indent="-342900" fontAlgn="auto">
              <a:buFont typeface="Wingdings 2" charset="2"/>
              <a:buAutoNum type="alphaLcPeriod"/>
            </a:pPr>
            <a:r>
              <a:rPr lang="en-US" sz="2000" dirty="0"/>
              <a:t>Needing to urinate less</a:t>
            </a:r>
          </a:p>
          <a:p>
            <a:pPr marL="667385" lvl="1" indent="-342900">
              <a:buAutoNum type="alphaLcPeriod"/>
            </a:pPr>
            <a:r>
              <a:rPr lang="en-US" sz="2000" dirty="0"/>
              <a:t>Wanting to drink more</a:t>
            </a:r>
          </a:p>
          <a:p>
            <a:pPr marL="667385" lvl="1" indent="-342900">
              <a:buAutoNum type="alphaLcPeriod"/>
            </a:pPr>
            <a:r>
              <a:rPr lang="en-US" sz="2000" dirty="0"/>
              <a:t>Constipation</a:t>
            </a:r>
          </a:p>
          <a:p>
            <a:pPr marL="667385" lvl="1" indent="-342900">
              <a:buAutoNum type="alphaLcPeriod"/>
            </a:pPr>
            <a:r>
              <a:rPr lang="en-US" sz="2000" dirty="0"/>
              <a:t>Less hunger</a:t>
            </a:r>
          </a:p>
        </p:txBody>
      </p:sp>
    </p:spTree>
    <p:extLst>
      <p:ext uri="{BB962C8B-B14F-4D97-AF65-F5344CB8AC3E}">
        <p14:creationId xmlns:p14="http://schemas.microsoft.com/office/powerpoint/2010/main" val="216781417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1CCA3-CDE4-6724-764E-8DD889576C16}"/>
              </a:ext>
            </a:extLst>
          </p:cNvPr>
          <p:cNvSpPr>
            <a:spLocks noGrp="1"/>
          </p:cNvSpPr>
          <p:nvPr>
            <p:ph type="title"/>
          </p:nvPr>
        </p:nvSpPr>
        <p:spPr/>
        <p:txBody>
          <a:bodyPr/>
          <a:lstStyle/>
          <a:p>
            <a:r>
              <a:rPr lang="en-US" dirty="0"/>
              <a:t>QUESTION #22</a:t>
            </a:r>
          </a:p>
        </p:txBody>
      </p:sp>
      <p:sp>
        <p:nvSpPr>
          <p:cNvPr id="5" name="Content Placeholder 3">
            <a:extLst>
              <a:ext uri="{FF2B5EF4-FFF2-40B4-BE49-F238E27FC236}">
                <a16:creationId xmlns:a16="http://schemas.microsoft.com/office/drawing/2014/main" id="{F2E39113-CB6C-480B-8F14-92FAB7DE5F6B}"/>
              </a:ext>
            </a:extLst>
          </p:cNvPr>
          <p:cNvSpPr txBox="1">
            <a:spLocks/>
          </p:cNvSpPr>
          <p:nvPr/>
        </p:nvSpPr>
        <p:spPr>
          <a:xfrm>
            <a:off x="581192" y="2228003"/>
            <a:ext cx="7989752" cy="3630795"/>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9pPr>
          </a:lstStyle>
          <a:p>
            <a:pPr marL="305435" indent="-305435" fontAlgn="auto"/>
            <a:r>
              <a:rPr lang="en-US" sz="2400" dirty="0"/>
              <a:t>Your patient tells you that her blood sugar is 425. You tell her to: </a:t>
            </a:r>
          </a:p>
          <a:p>
            <a:pPr marL="667385" lvl="1" indent="-342900" fontAlgn="auto">
              <a:buFont typeface="Wingdings 2" charset="2"/>
              <a:buAutoNum type="alphaLcPeriod"/>
            </a:pPr>
            <a:r>
              <a:rPr lang="en-US" sz="2000" dirty="0"/>
              <a:t>Drink water</a:t>
            </a:r>
          </a:p>
          <a:p>
            <a:pPr marL="667385" lvl="1" indent="-342900">
              <a:buAutoNum type="alphaLcPeriod"/>
            </a:pPr>
            <a:r>
              <a:rPr lang="en-US" sz="2000" dirty="0"/>
              <a:t>Recheck her sugar</a:t>
            </a:r>
          </a:p>
          <a:p>
            <a:pPr marL="667385" lvl="1" indent="-342900">
              <a:buAutoNum type="alphaLcPeriod"/>
            </a:pPr>
            <a:r>
              <a:rPr lang="en-US" sz="2000" dirty="0"/>
              <a:t>Take her medications as prescribed</a:t>
            </a:r>
          </a:p>
          <a:p>
            <a:pPr marL="667385" lvl="1" indent="-342900">
              <a:buAutoNum type="alphaLcPeriod"/>
            </a:pPr>
            <a:r>
              <a:rPr lang="en-US" sz="2000" dirty="0"/>
              <a:t>Call her doctor/clinic</a:t>
            </a:r>
          </a:p>
          <a:p>
            <a:pPr marL="667385" lvl="1" indent="-342900">
              <a:buAutoNum type="alphaLcPeriod"/>
            </a:pPr>
            <a:r>
              <a:rPr lang="en-US" sz="2000" dirty="0"/>
              <a:t>All of the above</a:t>
            </a:r>
          </a:p>
        </p:txBody>
      </p:sp>
    </p:spTree>
    <p:extLst>
      <p:ext uri="{BB962C8B-B14F-4D97-AF65-F5344CB8AC3E}">
        <p14:creationId xmlns:p14="http://schemas.microsoft.com/office/powerpoint/2010/main" val="359825900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1BC3E-9CFF-CCAB-97A3-D9C3CFBCE87B}"/>
              </a:ext>
            </a:extLst>
          </p:cNvPr>
          <p:cNvSpPr>
            <a:spLocks noGrp="1"/>
          </p:cNvSpPr>
          <p:nvPr>
            <p:ph type="title"/>
          </p:nvPr>
        </p:nvSpPr>
        <p:spPr/>
        <p:txBody>
          <a:bodyPr/>
          <a:lstStyle/>
          <a:p>
            <a:r>
              <a:rPr lang="en-US" dirty="0"/>
              <a:t>QUESTION #23 </a:t>
            </a:r>
          </a:p>
        </p:txBody>
      </p:sp>
      <p:sp>
        <p:nvSpPr>
          <p:cNvPr id="4" name="Content Placeholder 3">
            <a:extLst>
              <a:ext uri="{FF2B5EF4-FFF2-40B4-BE49-F238E27FC236}">
                <a16:creationId xmlns:a16="http://schemas.microsoft.com/office/drawing/2014/main" id="{31910D16-CFF0-459D-03CB-4DA7685A3E0A}"/>
              </a:ext>
            </a:extLst>
          </p:cNvPr>
          <p:cNvSpPr txBox="1">
            <a:spLocks/>
          </p:cNvSpPr>
          <p:nvPr/>
        </p:nvSpPr>
        <p:spPr>
          <a:xfrm>
            <a:off x="581192" y="2228003"/>
            <a:ext cx="7989752" cy="3630795"/>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9pPr>
          </a:lstStyle>
          <a:p>
            <a:pPr marL="305435" indent="-305435" fontAlgn="auto"/>
            <a:r>
              <a:rPr lang="en-US" sz="2400" dirty="0"/>
              <a:t>Where is the preferred place to inject insulin?</a:t>
            </a:r>
          </a:p>
          <a:p>
            <a:pPr marL="667385" lvl="1" indent="-342900" fontAlgn="auto">
              <a:buFont typeface="Wingdings 2" charset="2"/>
              <a:buAutoNum type="alphaLcPeriod"/>
            </a:pPr>
            <a:r>
              <a:rPr lang="en-US" sz="2000" dirty="0"/>
              <a:t>Thigh</a:t>
            </a:r>
          </a:p>
          <a:p>
            <a:pPr marL="667385" lvl="1" indent="-342900">
              <a:buAutoNum type="alphaLcPeriod"/>
            </a:pPr>
            <a:r>
              <a:rPr lang="en-US" sz="2000" dirty="0"/>
              <a:t>Buttocks</a:t>
            </a:r>
          </a:p>
          <a:p>
            <a:pPr marL="667385" lvl="1" indent="-342900">
              <a:buAutoNum type="alphaLcPeriod"/>
            </a:pPr>
            <a:r>
              <a:rPr lang="en-US" sz="2000" dirty="0"/>
              <a:t>Stomach</a:t>
            </a:r>
          </a:p>
          <a:p>
            <a:pPr marL="667385" lvl="1" indent="-342900">
              <a:buAutoNum type="alphaLcPeriod"/>
            </a:pPr>
            <a:r>
              <a:rPr lang="en-US" sz="2000" dirty="0"/>
              <a:t>Leg </a:t>
            </a:r>
          </a:p>
        </p:txBody>
      </p:sp>
    </p:spTree>
    <p:extLst>
      <p:ext uri="{BB962C8B-B14F-4D97-AF65-F5344CB8AC3E}">
        <p14:creationId xmlns:p14="http://schemas.microsoft.com/office/powerpoint/2010/main" val="86265750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1BC3E-9CFF-CCAB-97A3-D9C3CFBCE87B}"/>
              </a:ext>
            </a:extLst>
          </p:cNvPr>
          <p:cNvSpPr>
            <a:spLocks noGrp="1"/>
          </p:cNvSpPr>
          <p:nvPr>
            <p:ph type="title"/>
          </p:nvPr>
        </p:nvSpPr>
        <p:spPr/>
        <p:txBody>
          <a:bodyPr/>
          <a:lstStyle/>
          <a:p>
            <a:r>
              <a:rPr lang="en-US" dirty="0"/>
              <a:t>QUESTION #24 </a:t>
            </a:r>
          </a:p>
        </p:txBody>
      </p:sp>
      <p:sp>
        <p:nvSpPr>
          <p:cNvPr id="4" name="Content Placeholder 3">
            <a:extLst>
              <a:ext uri="{FF2B5EF4-FFF2-40B4-BE49-F238E27FC236}">
                <a16:creationId xmlns:a16="http://schemas.microsoft.com/office/drawing/2014/main" id="{9DC9D6A4-A171-3D38-0ACC-AD468AEED36A}"/>
              </a:ext>
            </a:extLst>
          </p:cNvPr>
          <p:cNvSpPr txBox="1">
            <a:spLocks/>
          </p:cNvSpPr>
          <p:nvPr/>
        </p:nvSpPr>
        <p:spPr>
          <a:xfrm>
            <a:off x="581192" y="2228003"/>
            <a:ext cx="7989752" cy="3630795"/>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9pPr>
          </a:lstStyle>
          <a:p>
            <a:pPr marL="305435" indent="-305435" fontAlgn="auto"/>
            <a:r>
              <a:rPr lang="en-US" sz="2400" dirty="0"/>
              <a:t>What is the starting and highest dose for glimepiride (mg daily)?</a:t>
            </a:r>
          </a:p>
          <a:p>
            <a:pPr marL="667385" lvl="1" indent="-342900" fontAlgn="auto">
              <a:buFont typeface="Wingdings 2" charset="2"/>
              <a:buAutoNum type="alphaLcPeriod"/>
            </a:pPr>
            <a:r>
              <a:rPr lang="en-US" sz="2000" dirty="0"/>
              <a:t>2 and 8</a:t>
            </a:r>
          </a:p>
          <a:p>
            <a:pPr marL="667385" lvl="1" indent="-342900">
              <a:buAutoNum type="alphaLcPeriod"/>
            </a:pPr>
            <a:r>
              <a:rPr lang="en-US" sz="2000" dirty="0"/>
              <a:t>4 and 12</a:t>
            </a:r>
          </a:p>
          <a:p>
            <a:pPr marL="667385" lvl="1" indent="-342900">
              <a:buAutoNum type="alphaLcPeriod"/>
            </a:pPr>
            <a:r>
              <a:rPr lang="en-US" sz="2000" dirty="0"/>
              <a:t>5 and 10</a:t>
            </a:r>
          </a:p>
          <a:p>
            <a:pPr marL="667385" lvl="1" indent="-342900">
              <a:buAutoNum type="alphaLcPeriod"/>
            </a:pPr>
            <a:r>
              <a:rPr lang="en-US" sz="2000" dirty="0"/>
              <a:t>15 and 25</a:t>
            </a:r>
          </a:p>
        </p:txBody>
      </p:sp>
    </p:spTree>
    <p:extLst>
      <p:ext uri="{BB962C8B-B14F-4D97-AF65-F5344CB8AC3E}">
        <p14:creationId xmlns:p14="http://schemas.microsoft.com/office/powerpoint/2010/main" val="158986555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1BC3E-9CFF-CCAB-97A3-D9C3CFBCE87B}"/>
              </a:ext>
            </a:extLst>
          </p:cNvPr>
          <p:cNvSpPr>
            <a:spLocks noGrp="1"/>
          </p:cNvSpPr>
          <p:nvPr>
            <p:ph type="title"/>
          </p:nvPr>
        </p:nvSpPr>
        <p:spPr/>
        <p:txBody>
          <a:bodyPr/>
          <a:lstStyle/>
          <a:p>
            <a:r>
              <a:rPr lang="en-US" dirty="0"/>
              <a:t>QUESTION #25</a:t>
            </a:r>
          </a:p>
        </p:txBody>
      </p:sp>
      <p:sp>
        <p:nvSpPr>
          <p:cNvPr id="8" name="Content Placeholder 7">
            <a:extLst>
              <a:ext uri="{FF2B5EF4-FFF2-40B4-BE49-F238E27FC236}">
                <a16:creationId xmlns:a16="http://schemas.microsoft.com/office/drawing/2014/main" id="{2CEE620F-36EA-11B9-76C1-6AC26B6BB7F6}"/>
              </a:ext>
            </a:extLst>
          </p:cNvPr>
          <p:cNvSpPr>
            <a:spLocks noGrp="1"/>
          </p:cNvSpPr>
          <p:nvPr>
            <p:ph idx="1"/>
          </p:nvPr>
        </p:nvSpPr>
        <p:spPr>
          <a:xfrm>
            <a:off x="1578894" y="2528253"/>
            <a:ext cx="5992314" cy="454634"/>
          </a:xfrm>
        </p:spPr>
        <p:txBody>
          <a:bodyPr/>
          <a:lstStyle/>
          <a:p>
            <a:pPr marL="0" indent="0">
              <a:buNone/>
            </a:pPr>
            <a:r>
              <a:rPr lang="en-US" dirty="0"/>
              <a:t> </a:t>
            </a:r>
          </a:p>
        </p:txBody>
      </p:sp>
      <p:sp>
        <p:nvSpPr>
          <p:cNvPr id="5" name="Content Placeholder 3">
            <a:extLst>
              <a:ext uri="{FF2B5EF4-FFF2-40B4-BE49-F238E27FC236}">
                <a16:creationId xmlns:a16="http://schemas.microsoft.com/office/drawing/2014/main" id="{23160671-A553-1BFD-2CE1-C88C79B2D3B9}"/>
              </a:ext>
            </a:extLst>
          </p:cNvPr>
          <p:cNvSpPr txBox="1">
            <a:spLocks/>
          </p:cNvSpPr>
          <p:nvPr/>
        </p:nvSpPr>
        <p:spPr>
          <a:xfrm>
            <a:off x="581192" y="2228003"/>
            <a:ext cx="7989752" cy="3630795"/>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9pPr>
          </a:lstStyle>
          <a:p>
            <a:pPr marL="305435" indent="-305435" fontAlgn="auto"/>
            <a:r>
              <a:rPr lang="en-US" sz="2400" dirty="0"/>
              <a:t>What is the starting and highest dose (mg) for Actos per day?</a:t>
            </a:r>
          </a:p>
          <a:p>
            <a:pPr marL="667385" lvl="1" indent="-342900" fontAlgn="auto">
              <a:buFont typeface="Wingdings 2" charset="2"/>
              <a:buAutoNum type="alphaLcPeriod"/>
            </a:pPr>
            <a:r>
              <a:rPr lang="en-US" sz="2000" dirty="0"/>
              <a:t>4 and 8</a:t>
            </a:r>
          </a:p>
          <a:p>
            <a:pPr marL="667385" lvl="1" indent="-342900">
              <a:buAutoNum type="alphaLcPeriod"/>
            </a:pPr>
            <a:r>
              <a:rPr lang="en-US" sz="2000" dirty="0"/>
              <a:t>5 and 10</a:t>
            </a:r>
          </a:p>
          <a:p>
            <a:pPr marL="667385" lvl="1" indent="-342900">
              <a:buAutoNum type="alphaLcPeriod"/>
            </a:pPr>
            <a:r>
              <a:rPr lang="en-US" sz="2000" dirty="0"/>
              <a:t>15 and 45</a:t>
            </a:r>
          </a:p>
          <a:p>
            <a:pPr marL="667385" lvl="1" indent="-342900">
              <a:buAutoNum type="alphaLcPeriod"/>
            </a:pPr>
            <a:r>
              <a:rPr lang="en-US" sz="2000" dirty="0"/>
              <a:t>2 and 4</a:t>
            </a:r>
          </a:p>
        </p:txBody>
      </p:sp>
    </p:spTree>
    <p:extLst>
      <p:ext uri="{BB962C8B-B14F-4D97-AF65-F5344CB8AC3E}">
        <p14:creationId xmlns:p14="http://schemas.microsoft.com/office/powerpoint/2010/main" val="39998353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1A7990-85F0-A7E9-79AC-83AEE195546D}"/>
              </a:ext>
            </a:extLst>
          </p:cNvPr>
          <p:cNvSpPr>
            <a:spLocks noGrp="1"/>
          </p:cNvSpPr>
          <p:nvPr>
            <p:ph type="title"/>
          </p:nvPr>
        </p:nvSpPr>
        <p:spPr/>
        <p:txBody>
          <a:bodyPr/>
          <a:lstStyle/>
          <a:p>
            <a:r>
              <a:rPr lang="en-US" dirty="0"/>
              <a:t>Question #26</a:t>
            </a:r>
          </a:p>
        </p:txBody>
      </p:sp>
      <p:sp>
        <p:nvSpPr>
          <p:cNvPr id="4" name="Content Placeholder 3">
            <a:extLst>
              <a:ext uri="{FF2B5EF4-FFF2-40B4-BE49-F238E27FC236}">
                <a16:creationId xmlns:a16="http://schemas.microsoft.com/office/drawing/2014/main" id="{9BF6006E-F3CB-C8A4-860B-A1CA191C5C42}"/>
              </a:ext>
            </a:extLst>
          </p:cNvPr>
          <p:cNvSpPr txBox="1">
            <a:spLocks/>
          </p:cNvSpPr>
          <p:nvPr/>
        </p:nvSpPr>
        <p:spPr>
          <a:xfrm>
            <a:off x="581192" y="2228003"/>
            <a:ext cx="7989752" cy="3630795"/>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9pPr>
          </a:lstStyle>
          <a:p>
            <a:pPr marL="305435" indent="-305435" fontAlgn="auto"/>
            <a:r>
              <a:rPr lang="en-US" sz="2400" dirty="0"/>
              <a:t>A patient's bottle of medicine is empty. She has 2 refills, expiration 1/1/2019. What should she do?</a:t>
            </a:r>
          </a:p>
          <a:p>
            <a:pPr marL="667385" lvl="1" indent="-342900" fontAlgn="auto">
              <a:buFont typeface="Wingdings 2" charset="2"/>
              <a:buAutoNum type="alphaLcPeriod"/>
            </a:pPr>
            <a:r>
              <a:rPr lang="en-US" sz="2000" dirty="0"/>
              <a:t>Call the clinic (pharmacy) to fill for refills</a:t>
            </a:r>
          </a:p>
          <a:p>
            <a:pPr marL="667385" lvl="1" indent="-342900">
              <a:buAutoNum type="alphaLcPeriod"/>
            </a:pPr>
            <a:r>
              <a:rPr lang="en-US" sz="2000" dirty="0"/>
              <a:t>Call the clinic to make an appointment with her doctor</a:t>
            </a:r>
          </a:p>
          <a:p>
            <a:pPr marL="667385" lvl="1" indent="-342900">
              <a:buAutoNum type="alphaLcPeriod"/>
            </a:pPr>
            <a:r>
              <a:rPr lang="en-US" sz="2000" dirty="0"/>
              <a:t>Wait until her appointment next month and ask her doctor</a:t>
            </a:r>
          </a:p>
        </p:txBody>
      </p:sp>
    </p:spTree>
    <p:extLst>
      <p:ext uri="{BB962C8B-B14F-4D97-AF65-F5344CB8AC3E}">
        <p14:creationId xmlns:p14="http://schemas.microsoft.com/office/powerpoint/2010/main" val="26528792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D6FC3F-A630-D6F3-D531-0ABE93B290CE}"/>
              </a:ext>
            </a:extLst>
          </p:cNvPr>
          <p:cNvSpPr>
            <a:spLocks noGrp="1"/>
          </p:cNvSpPr>
          <p:nvPr>
            <p:ph type="title"/>
          </p:nvPr>
        </p:nvSpPr>
        <p:spPr/>
        <p:txBody>
          <a:bodyPr/>
          <a:lstStyle/>
          <a:p>
            <a:br>
              <a:rPr lang="es-ES" dirty="0"/>
            </a:br>
            <a:r>
              <a:rPr lang="en-US" dirty="0"/>
              <a:t>Common reasons to say no</a:t>
            </a:r>
          </a:p>
        </p:txBody>
      </p:sp>
      <p:sp>
        <p:nvSpPr>
          <p:cNvPr id="3" name="Content Placeholder 2">
            <a:extLst>
              <a:ext uri="{FF2B5EF4-FFF2-40B4-BE49-F238E27FC236}">
                <a16:creationId xmlns:a16="http://schemas.microsoft.com/office/drawing/2014/main" id="{FF9C76C6-BEEA-F789-42E2-85DB8F8A6D8A}"/>
              </a:ext>
            </a:extLst>
          </p:cNvPr>
          <p:cNvSpPr>
            <a:spLocks noGrp="1"/>
          </p:cNvSpPr>
          <p:nvPr>
            <p:ph idx="1"/>
          </p:nvPr>
        </p:nvSpPr>
        <p:spPr/>
        <p:txBody>
          <a:bodyPr/>
          <a:lstStyle/>
          <a:p>
            <a:r>
              <a:rPr lang="es-ES" dirty="0"/>
              <a:t>Work
Transportation
Eligibility
I don't need it
My health is poor</a:t>
            </a:r>
            <a:endParaRPr lang="en-US" dirty="0"/>
          </a:p>
        </p:txBody>
      </p:sp>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id="{36AFC37B-9B8C-B1E7-149F-1C1BF2BA1103}"/>
                  </a:ext>
                </a:extLst>
              </p14:cNvPr>
              <p14:cNvContentPartPr/>
              <p14:nvPr/>
            </p14:nvContentPartPr>
            <p14:xfrm>
              <a:off x="335430" y="3429000"/>
              <a:ext cx="2847960" cy="1553850"/>
            </p14:xfrm>
          </p:contentPart>
        </mc:Choice>
        <mc:Fallback xmlns="">
          <p:pic>
            <p:nvPicPr>
              <p:cNvPr id="4" name="Ink 3">
                <a:extLst>
                  <a:ext uri="{FF2B5EF4-FFF2-40B4-BE49-F238E27FC236}">
                    <a16:creationId xmlns:a16="http://schemas.microsoft.com/office/drawing/2014/main" id="{36AFC37B-9B8C-B1E7-149F-1C1BF2BA1103}"/>
                  </a:ext>
                </a:extLst>
              </p:cNvPr>
              <p:cNvPicPr/>
              <p:nvPr/>
            </p:nvPicPr>
            <p:blipFill>
              <a:blip r:embed="rId4"/>
              <a:stretch>
                <a:fillRect/>
              </a:stretch>
            </p:blipFill>
            <p:spPr>
              <a:xfrm>
                <a:off x="326430" y="3420002"/>
                <a:ext cx="2865600" cy="1571487"/>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 name="Ink 4">
                <a:extLst>
                  <a:ext uri="{FF2B5EF4-FFF2-40B4-BE49-F238E27FC236}">
                    <a16:creationId xmlns:a16="http://schemas.microsoft.com/office/drawing/2014/main" id="{1AAEC2DE-8C8E-B5EB-A966-A3DB296E6C1D}"/>
                  </a:ext>
                </a:extLst>
              </p14:cNvPr>
              <p14:cNvContentPartPr/>
              <p14:nvPr/>
            </p14:nvContentPartPr>
            <p14:xfrm>
              <a:off x="1679400" y="2996868"/>
              <a:ext cx="270" cy="270"/>
            </p14:xfrm>
          </p:contentPart>
        </mc:Choice>
        <mc:Fallback xmlns="">
          <p:pic>
            <p:nvPicPr>
              <p:cNvPr id="5" name="Ink 4">
                <a:extLst>
                  <a:ext uri="{FF2B5EF4-FFF2-40B4-BE49-F238E27FC236}">
                    <a16:creationId xmlns:a16="http://schemas.microsoft.com/office/drawing/2014/main" id="{1AAEC2DE-8C8E-B5EB-A966-A3DB296E6C1D}"/>
                  </a:ext>
                </a:extLst>
              </p:cNvPr>
              <p:cNvPicPr/>
              <p:nvPr/>
            </p:nvPicPr>
            <p:blipFill>
              <a:blip r:embed="rId6"/>
              <a:stretch>
                <a:fillRect/>
              </a:stretch>
            </p:blipFill>
            <p:spPr>
              <a:xfrm>
                <a:off x="1672650" y="2990118"/>
                <a:ext cx="13500" cy="13500"/>
              </a:xfrm>
              <a:prstGeom prst="rect">
                <a:avLst/>
              </a:prstGeom>
            </p:spPr>
          </p:pic>
        </mc:Fallback>
      </mc:AlternateContent>
    </p:spTree>
    <p:extLst>
      <p:ext uri="{BB962C8B-B14F-4D97-AF65-F5344CB8AC3E}">
        <p14:creationId xmlns:p14="http://schemas.microsoft.com/office/powerpoint/2010/main" val="3746821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7D391-ACE7-C9A0-AEB6-C9EEB4345551}"/>
              </a:ext>
            </a:extLst>
          </p:cNvPr>
          <p:cNvSpPr>
            <a:spLocks noGrp="1"/>
          </p:cNvSpPr>
          <p:nvPr>
            <p:ph type="title"/>
          </p:nvPr>
        </p:nvSpPr>
        <p:spPr/>
        <p:txBody>
          <a:bodyPr/>
          <a:lstStyle/>
          <a:p>
            <a:r>
              <a:rPr lang="en-US" dirty="0"/>
              <a:t>Question #27</a:t>
            </a:r>
          </a:p>
        </p:txBody>
      </p:sp>
      <p:sp>
        <p:nvSpPr>
          <p:cNvPr id="5" name="Content Placeholder 3">
            <a:extLst>
              <a:ext uri="{FF2B5EF4-FFF2-40B4-BE49-F238E27FC236}">
                <a16:creationId xmlns:a16="http://schemas.microsoft.com/office/drawing/2014/main" id="{C5169CAD-809B-7C33-0AF9-FE8D0345FE71}"/>
              </a:ext>
            </a:extLst>
          </p:cNvPr>
          <p:cNvSpPr txBox="1">
            <a:spLocks/>
          </p:cNvSpPr>
          <p:nvPr/>
        </p:nvSpPr>
        <p:spPr>
          <a:xfrm>
            <a:off x="581192" y="2228003"/>
            <a:ext cx="7989752" cy="3630795"/>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9pPr>
          </a:lstStyle>
          <a:p>
            <a:pPr marL="305435" indent="-305435" fontAlgn="auto"/>
            <a:r>
              <a:rPr lang="en-US" sz="2400" dirty="0"/>
              <a:t>What should fasting sugar be? _______ (without food for eight hours)</a:t>
            </a:r>
          </a:p>
        </p:txBody>
      </p:sp>
    </p:spTree>
    <p:extLst>
      <p:ext uri="{BB962C8B-B14F-4D97-AF65-F5344CB8AC3E}">
        <p14:creationId xmlns:p14="http://schemas.microsoft.com/office/powerpoint/2010/main" val="362931461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8F2F20-611D-8368-E116-62F3247403CF}"/>
              </a:ext>
            </a:extLst>
          </p:cNvPr>
          <p:cNvSpPr>
            <a:spLocks noGrp="1"/>
          </p:cNvSpPr>
          <p:nvPr>
            <p:ph type="title"/>
          </p:nvPr>
        </p:nvSpPr>
        <p:spPr/>
        <p:txBody>
          <a:bodyPr/>
          <a:lstStyle/>
          <a:p>
            <a:r>
              <a:rPr lang="en-US" dirty="0"/>
              <a:t>Question #28</a:t>
            </a:r>
          </a:p>
        </p:txBody>
      </p:sp>
      <p:sp>
        <p:nvSpPr>
          <p:cNvPr id="5" name="Content Placeholder 3">
            <a:extLst>
              <a:ext uri="{FF2B5EF4-FFF2-40B4-BE49-F238E27FC236}">
                <a16:creationId xmlns:a16="http://schemas.microsoft.com/office/drawing/2014/main" id="{86BAACFA-CD34-0CB5-0913-19A70EE14D79}"/>
              </a:ext>
            </a:extLst>
          </p:cNvPr>
          <p:cNvSpPr txBox="1">
            <a:spLocks/>
          </p:cNvSpPr>
          <p:nvPr/>
        </p:nvSpPr>
        <p:spPr>
          <a:xfrm>
            <a:off x="581192" y="2228003"/>
            <a:ext cx="7989752" cy="3630795"/>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9pPr>
          </a:lstStyle>
          <a:p>
            <a:pPr marL="305435" indent="-305435" fontAlgn="auto"/>
            <a:r>
              <a:rPr lang="en-US" sz="2400" dirty="0"/>
              <a:t>What should your patient's sugar be before eating lunch? _______</a:t>
            </a:r>
          </a:p>
        </p:txBody>
      </p:sp>
    </p:spTree>
    <p:extLst>
      <p:ext uri="{BB962C8B-B14F-4D97-AF65-F5344CB8AC3E}">
        <p14:creationId xmlns:p14="http://schemas.microsoft.com/office/powerpoint/2010/main" val="389880637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EB506-2635-DD6F-34F9-4DB4444DF125}"/>
              </a:ext>
            </a:extLst>
          </p:cNvPr>
          <p:cNvSpPr>
            <a:spLocks noGrp="1"/>
          </p:cNvSpPr>
          <p:nvPr>
            <p:ph type="title"/>
          </p:nvPr>
        </p:nvSpPr>
        <p:spPr/>
        <p:txBody>
          <a:bodyPr/>
          <a:lstStyle/>
          <a:p>
            <a:r>
              <a:rPr lang="en-US" dirty="0"/>
              <a:t>Question #29</a:t>
            </a:r>
          </a:p>
        </p:txBody>
      </p:sp>
      <p:sp>
        <p:nvSpPr>
          <p:cNvPr id="5" name="Content Placeholder 3">
            <a:extLst>
              <a:ext uri="{FF2B5EF4-FFF2-40B4-BE49-F238E27FC236}">
                <a16:creationId xmlns:a16="http://schemas.microsoft.com/office/drawing/2014/main" id="{33D646F5-B196-598D-C380-2501E304B910}"/>
              </a:ext>
            </a:extLst>
          </p:cNvPr>
          <p:cNvSpPr txBox="1">
            <a:spLocks/>
          </p:cNvSpPr>
          <p:nvPr/>
        </p:nvSpPr>
        <p:spPr>
          <a:xfrm>
            <a:off x="581192" y="2228003"/>
            <a:ext cx="7989752" cy="3630795"/>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9pPr>
          </a:lstStyle>
          <a:p>
            <a:pPr marL="305435" indent="-305435" fontAlgn="auto"/>
            <a:r>
              <a:rPr lang="en-US" sz="2400" dirty="0"/>
              <a:t>What should your patient's sugar be two hours after eating lunch? _______ </a:t>
            </a:r>
          </a:p>
        </p:txBody>
      </p:sp>
    </p:spTree>
    <p:extLst>
      <p:ext uri="{BB962C8B-B14F-4D97-AF65-F5344CB8AC3E}">
        <p14:creationId xmlns:p14="http://schemas.microsoft.com/office/powerpoint/2010/main" val="384648806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1BC3E-9CFF-CCAB-97A3-D9C3CFBCE87B}"/>
              </a:ext>
            </a:extLst>
          </p:cNvPr>
          <p:cNvSpPr>
            <a:spLocks noGrp="1"/>
          </p:cNvSpPr>
          <p:nvPr>
            <p:ph type="title"/>
          </p:nvPr>
        </p:nvSpPr>
        <p:spPr/>
        <p:txBody>
          <a:bodyPr/>
          <a:lstStyle/>
          <a:p>
            <a:r>
              <a:rPr lang="en-US" dirty="0"/>
              <a:t>QUESTION #30 </a:t>
            </a:r>
          </a:p>
        </p:txBody>
      </p:sp>
      <p:sp>
        <p:nvSpPr>
          <p:cNvPr id="4" name="Content Placeholder 3">
            <a:extLst>
              <a:ext uri="{FF2B5EF4-FFF2-40B4-BE49-F238E27FC236}">
                <a16:creationId xmlns:a16="http://schemas.microsoft.com/office/drawing/2014/main" id="{6ED65E0F-73B7-F04F-190D-19E1AE059048}"/>
              </a:ext>
            </a:extLst>
          </p:cNvPr>
          <p:cNvSpPr txBox="1">
            <a:spLocks/>
          </p:cNvSpPr>
          <p:nvPr/>
        </p:nvSpPr>
        <p:spPr>
          <a:xfrm>
            <a:off x="581192" y="2228003"/>
            <a:ext cx="7989752" cy="3630795"/>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9pPr>
          </a:lstStyle>
          <a:p>
            <a:pPr marL="305435" indent="-305435" fontAlgn="auto"/>
            <a:r>
              <a:rPr lang="en-US" sz="2400" dirty="0"/>
              <a:t>What insulin is the cheapest? </a:t>
            </a:r>
          </a:p>
          <a:p>
            <a:pPr marL="667385" lvl="1" indent="-342900" fontAlgn="auto">
              <a:buFont typeface="Wingdings 2" charset="2"/>
              <a:buAutoNum type="alphaLcPeriod"/>
            </a:pPr>
            <a:r>
              <a:rPr lang="en-US" sz="2000" dirty="0"/>
              <a:t>Lispro</a:t>
            </a:r>
          </a:p>
          <a:p>
            <a:pPr marL="667385" lvl="1" indent="-342900">
              <a:buAutoNum type="alphaLcPeriod"/>
            </a:pPr>
            <a:r>
              <a:rPr lang="en-US" sz="2000" dirty="0"/>
              <a:t>NPH</a:t>
            </a:r>
          </a:p>
          <a:p>
            <a:pPr marL="667385" lvl="1" indent="-342900">
              <a:buAutoNum type="alphaLcPeriod"/>
            </a:pPr>
            <a:r>
              <a:rPr lang="en-US" sz="2000" dirty="0"/>
              <a:t>Lantus</a:t>
            </a:r>
          </a:p>
          <a:p>
            <a:pPr marL="667385" lvl="1" indent="-342900">
              <a:buAutoNum type="alphaLcPeriod"/>
            </a:pPr>
            <a:r>
              <a:rPr lang="en-US" sz="2000" dirty="0"/>
              <a:t>Levemir</a:t>
            </a:r>
          </a:p>
        </p:txBody>
      </p:sp>
    </p:spTree>
    <p:extLst>
      <p:ext uri="{BB962C8B-B14F-4D97-AF65-F5344CB8AC3E}">
        <p14:creationId xmlns:p14="http://schemas.microsoft.com/office/powerpoint/2010/main" val="217669847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3972A-DE36-131A-A2E7-149AABEBA8DE}"/>
              </a:ext>
            </a:extLst>
          </p:cNvPr>
          <p:cNvSpPr>
            <a:spLocks noGrp="1"/>
          </p:cNvSpPr>
          <p:nvPr>
            <p:ph type="title"/>
          </p:nvPr>
        </p:nvSpPr>
        <p:spPr/>
        <p:txBody>
          <a:bodyPr/>
          <a:lstStyle/>
          <a:p>
            <a:r>
              <a:rPr lang="en-US" dirty="0"/>
              <a:t>Next week…</a:t>
            </a:r>
          </a:p>
        </p:txBody>
      </p:sp>
      <p:sp>
        <p:nvSpPr>
          <p:cNvPr id="3" name="Content Placeholder 2">
            <a:extLst>
              <a:ext uri="{FF2B5EF4-FFF2-40B4-BE49-F238E27FC236}">
                <a16:creationId xmlns:a16="http://schemas.microsoft.com/office/drawing/2014/main" id="{55B93342-CDC3-3FED-6494-7666491E2FBF}"/>
              </a:ext>
            </a:extLst>
          </p:cNvPr>
          <p:cNvSpPr>
            <a:spLocks noGrp="1"/>
          </p:cNvSpPr>
          <p:nvPr>
            <p:ph idx="1"/>
          </p:nvPr>
        </p:nvSpPr>
        <p:spPr/>
        <p:txBody>
          <a:bodyPr/>
          <a:lstStyle/>
          <a:p>
            <a:r>
              <a:rPr lang="en-US" dirty="0"/>
              <a:t>We will go over all of the answers</a:t>
            </a:r>
          </a:p>
          <a:p>
            <a:r>
              <a:rPr lang="en-US" dirty="0"/>
              <a:t>The next several months, we will go over all the answers and why so you have a better idea of what is going on with your patient</a:t>
            </a:r>
          </a:p>
          <a:p>
            <a:r>
              <a:rPr lang="en-US" dirty="0"/>
              <a:t>CHWs are the bridge…the more you understand, the more you can help direct which bridge your patient needs</a:t>
            </a:r>
          </a:p>
        </p:txBody>
      </p:sp>
    </p:spTree>
    <p:extLst>
      <p:ext uri="{BB962C8B-B14F-4D97-AF65-F5344CB8AC3E}">
        <p14:creationId xmlns:p14="http://schemas.microsoft.com/office/powerpoint/2010/main" val="246435170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F6A3F-D1A6-40BC-7470-564A3E841E2D}"/>
              </a:ext>
            </a:extLst>
          </p:cNvPr>
          <p:cNvSpPr>
            <a:spLocks noGrp="1"/>
          </p:cNvSpPr>
          <p:nvPr>
            <p:ph type="title"/>
          </p:nvPr>
        </p:nvSpPr>
        <p:spPr/>
        <p:txBody>
          <a:bodyPr/>
          <a:lstStyle/>
          <a:p>
            <a:r>
              <a:rPr lang="en-US" dirty="0"/>
              <a:t>Module 12</a:t>
            </a:r>
            <a:br>
              <a:rPr lang="en-US" dirty="0"/>
            </a:br>
            <a:r>
              <a:rPr lang="en-US" dirty="0"/>
              <a:t>Medication evaluation review</a:t>
            </a:r>
          </a:p>
        </p:txBody>
      </p:sp>
      <p:sp>
        <p:nvSpPr>
          <p:cNvPr id="3" name="Content Placeholder 2">
            <a:extLst>
              <a:ext uri="{FF2B5EF4-FFF2-40B4-BE49-F238E27FC236}">
                <a16:creationId xmlns:a16="http://schemas.microsoft.com/office/drawing/2014/main" id="{A33BF59F-39A5-59CA-2189-18ECC8A3F33A}"/>
              </a:ext>
            </a:extLst>
          </p:cNvPr>
          <p:cNvSpPr>
            <a:spLocks noGrp="1"/>
          </p:cNvSpPr>
          <p:nvPr>
            <p:ph idx="1"/>
          </p:nvPr>
        </p:nvSpPr>
        <p:spPr/>
        <p:txBody>
          <a:bodyPr/>
          <a:lstStyle/>
          <a:p>
            <a:pPr marL="0" indent="0">
              <a:buNone/>
            </a:pPr>
            <a:r>
              <a:rPr lang="en-US" dirty="0"/>
              <a:t> </a:t>
            </a:r>
          </a:p>
        </p:txBody>
      </p:sp>
      <p:pic>
        <p:nvPicPr>
          <p:cNvPr id="4" name="Picture 3">
            <a:extLst>
              <a:ext uri="{FF2B5EF4-FFF2-40B4-BE49-F238E27FC236}">
                <a16:creationId xmlns:a16="http://schemas.microsoft.com/office/drawing/2014/main" id="{27C9EE39-1A97-5241-CE5F-F614AE4695D0}"/>
              </a:ext>
            </a:extLst>
          </p:cNvPr>
          <p:cNvPicPr>
            <a:picLocks noChangeAspect="1"/>
          </p:cNvPicPr>
          <p:nvPr/>
        </p:nvPicPr>
        <p:blipFill>
          <a:blip r:embed="rId2"/>
          <a:stretch>
            <a:fillRect/>
          </a:stretch>
        </p:blipFill>
        <p:spPr>
          <a:xfrm>
            <a:off x="2339139" y="2228003"/>
            <a:ext cx="4465721" cy="4201619"/>
          </a:xfrm>
          <a:prstGeom prst="rect">
            <a:avLst/>
          </a:prstGeom>
        </p:spPr>
      </p:pic>
    </p:spTree>
    <p:extLst>
      <p:ext uri="{BB962C8B-B14F-4D97-AF65-F5344CB8AC3E}">
        <p14:creationId xmlns:p14="http://schemas.microsoft.com/office/powerpoint/2010/main" val="4103053440"/>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2">
            <a:extLst>
              <a:ext uri="{FF2B5EF4-FFF2-40B4-BE49-F238E27FC236}">
                <a16:creationId xmlns:a16="http://schemas.microsoft.com/office/drawing/2014/main" id="{12177621-F91A-C437-C305-A4409C39DA5D}"/>
              </a:ext>
            </a:extLst>
          </p:cNvPr>
          <p:cNvSpPr>
            <a:spLocks noGrp="1"/>
          </p:cNvSpPr>
          <p:nvPr>
            <p:ph type="title"/>
          </p:nvPr>
        </p:nvSpPr>
        <p:spPr/>
        <p:txBody>
          <a:bodyPr>
            <a:normAutofit/>
          </a:bodyPr>
          <a:lstStyle/>
          <a:p>
            <a:pPr eaLnBrk="1" fontAlgn="auto" hangingPunct="1">
              <a:spcAft>
                <a:spcPts val="0"/>
              </a:spcAft>
              <a:defRPr/>
            </a:pPr>
            <a:r>
              <a:rPr lang="en-US" dirty="0"/>
              <a:t>Team building/sharing</a:t>
            </a:r>
            <a:br>
              <a:rPr lang="en-US" dirty="0"/>
            </a:br>
            <a:r>
              <a:rPr lang="en-US" dirty="0">
                <a:ea typeface="+mj-ea"/>
                <a:cs typeface="+mj-cs"/>
              </a:rPr>
              <a:t>Questions, </a:t>
            </a:r>
            <a:r>
              <a:rPr lang="en-US" dirty="0"/>
              <a:t>or </a:t>
            </a:r>
            <a:r>
              <a:rPr lang="en-US" dirty="0">
                <a:ea typeface="+mj-ea"/>
                <a:cs typeface="+mj-cs"/>
              </a:rPr>
              <a:t>concerns?</a:t>
            </a:r>
          </a:p>
        </p:txBody>
      </p:sp>
      <p:sp>
        <p:nvSpPr>
          <p:cNvPr id="54275" name="Content Placeholder 1">
            <a:extLst>
              <a:ext uri="{FF2B5EF4-FFF2-40B4-BE49-F238E27FC236}">
                <a16:creationId xmlns:a16="http://schemas.microsoft.com/office/drawing/2014/main" id="{1E3CC39E-AF6C-BAC0-2756-2A237241B29F}"/>
              </a:ext>
            </a:extLst>
          </p:cNvPr>
          <p:cNvSpPr>
            <a:spLocks noGrp="1"/>
          </p:cNvSpPr>
          <p:nvPr>
            <p:ph idx="1"/>
          </p:nvPr>
        </p:nvSpPr>
        <p:spPr/>
        <p:txBody>
          <a:bodyPr/>
          <a:lstStyle/>
          <a:p>
            <a:pPr eaLnBrk="1" hangingPunct="1">
              <a:buFont typeface="Wingdings 3" pitchFamily="2" charset="2"/>
              <a:buNone/>
            </a:pPr>
            <a:endParaRPr lang="en-US" altLang="en-US" dirty="0">
              <a:ea typeface="ＭＳ Ｐゴシック" panose="020B0600070205080204" pitchFamily="34" charset="-128"/>
            </a:endParaRPr>
          </a:p>
          <a:p>
            <a:pPr eaLnBrk="1" hangingPunct="1">
              <a:buFont typeface="Wingdings 3" pitchFamily="2" charset="2"/>
              <a:buNone/>
            </a:pPr>
            <a:endParaRPr lang="en-US" altLang="en-US" dirty="0">
              <a:ea typeface="ＭＳ Ｐゴシック" panose="020B0600070205080204" pitchFamily="34" charset="-128"/>
            </a:endParaRPr>
          </a:p>
        </p:txBody>
      </p:sp>
      <p:pic>
        <p:nvPicPr>
          <p:cNvPr id="3" name="Picture 2">
            <a:extLst>
              <a:ext uri="{FF2B5EF4-FFF2-40B4-BE49-F238E27FC236}">
                <a16:creationId xmlns:a16="http://schemas.microsoft.com/office/drawing/2014/main" id="{57646C40-C865-4E83-74F6-67D859457DEF}"/>
              </a:ext>
            </a:extLst>
          </p:cNvPr>
          <p:cNvPicPr>
            <a:picLocks noChangeAspect="1"/>
          </p:cNvPicPr>
          <p:nvPr/>
        </p:nvPicPr>
        <p:blipFill>
          <a:blip r:embed="rId2"/>
          <a:stretch>
            <a:fillRect/>
          </a:stretch>
        </p:blipFill>
        <p:spPr>
          <a:xfrm>
            <a:off x="2651874" y="2286635"/>
            <a:ext cx="3840252" cy="3883891"/>
          </a:xfrm>
          <a:prstGeom prst="rect">
            <a:avLst/>
          </a:prstGeom>
        </p:spPr>
      </p:pic>
    </p:spTree>
    <p:extLst>
      <p:ext uri="{BB962C8B-B14F-4D97-AF65-F5344CB8AC3E}">
        <p14:creationId xmlns:p14="http://schemas.microsoft.com/office/powerpoint/2010/main" val="2778580276"/>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6DD79-55CE-2920-047A-44EE57D8F006}"/>
              </a:ext>
            </a:extLst>
          </p:cNvPr>
          <p:cNvSpPr>
            <a:spLocks noGrp="1"/>
          </p:cNvSpPr>
          <p:nvPr>
            <p:ph type="title"/>
          </p:nvPr>
        </p:nvSpPr>
        <p:spPr/>
        <p:txBody>
          <a:bodyPr/>
          <a:lstStyle/>
          <a:p>
            <a:r>
              <a:rPr lang="en-US" dirty="0"/>
              <a:t>Overview of CHW training: </a:t>
            </a:r>
            <a:br>
              <a:rPr lang="en-US" dirty="0"/>
            </a:br>
            <a:r>
              <a:rPr lang="en-US" dirty="0"/>
              <a:t>     Past and Present</a:t>
            </a:r>
          </a:p>
        </p:txBody>
      </p:sp>
      <p:graphicFrame>
        <p:nvGraphicFramePr>
          <p:cNvPr id="4" name="Table 4">
            <a:extLst>
              <a:ext uri="{FF2B5EF4-FFF2-40B4-BE49-F238E27FC236}">
                <a16:creationId xmlns:a16="http://schemas.microsoft.com/office/drawing/2014/main" id="{DB6754F7-817D-BB9B-F7F0-6DADEB497938}"/>
              </a:ext>
            </a:extLst>
          </p:cNvPr>
          <p:cNvGraphicFramePr>
            <a:graphicFrameLocks noGrp="1"/>
          </p:cNvGraphicFramePr>
          <p:nvPr>
            <p:ph idx="1"/>
            <p:extLst>
              <p:ext uri="{D42A27DB-BD31-4B8C-83A1-F6EECF244321}">
                <p14:modId xmlns:p14="http://schemas.microsoft.com/office/powerpoint/2010/main" val="1595866071"/>
              </p:ext>
            </p:extLst>
          </p:nvPr>
        </p:nvGraphicFramePr>
        <p:xfrm>
          <a:off x="372504" y="2228446"/>
          <a:ext cx="8398992" cy="3942080"/>
        </p:xfrm>
        <a:graphic>
          <a:graphicData uri="http://schemas.openxmlformats.org/drawingml/2006/table">
            <a:tbl>
              <a:tblPr firstRow="1" bandRow="1">
                <a:tableStyleId>{5C22544A-7EE6-4342-B048-85BDC9FD1C3A}</a:tableStyleId>
              </a:tblPr>
              <a:tblGrid>
                <a:gridCol w="1880839">
                  <a:extLst>
                    <a:ext uri="{9D8B030D-6E8A-4147-A177-3AD203B41FA5}">
                      <a16:colId xmlns:a16="http://schemas.microsoft.com/office/drawing/2014/main" val="3754430299"/>
                    </a:ext>
                  </a:extLst>
                </a:gridCol>
                <a:gridCol w="2659478">
                  <a:extLst>
                    <a:ext uri="{9D8B030D-6E8A-4147-A177-3AD203B41FA5}">
                      <a16:colId xmlns:a16="http://schemas.microsoft.com/office/drawing/2014/main" val="3959986184"/>
                    </a:ext>
                  </a:extLst>
                </a:gridCol>
                <a:gridCol w="1027458">
                  <a:extLst>
                    <a:ext uri="{9D8B030D-6E8A-4147-A177-3AD203B41FA5}">
                      <a16:colId xmlns:a16="http://schemas.microsoft.com/office/drawing/2014/main" val="2329790806"/>
                    </a:ext>
                  </a:extLst>
                </a:gridCol>
                <a:gridCol w="970377">
                  <a:extLst>
                    <a:ext uri="{9D8B030D-6E8A-4147-A177-3AD203B41FA5}">
                      <a16:colId xmlns:a16="http://schemas.microsoft.com/office/drawing/2014/main" val="899824272"/>
                    </a:ext>
                  </a:extLst>
                </a:gridCol>
                <a:gridCol w="1860840">
                  <a:extLst>
                    <a:ext uri="{9D8B030D-6E8A-4147-A177-3AD203B41FA5}">
                      <a16:colId xmlns:a16="http://schemas.microsoft.com/office/drawing/2014/main" val="3898181746"/>
                    </a:ext>
                  </a:extLst>
                </a:gridCol>
              </a:tblGrid>
              <a:tr h="370840">
                <a:tc>
                  <a:txBody>
                    <a:bodyPr/>
                    <a:lstStyle/>
                    <a:p>
                      <a:r>
                        <a:rPr lang="en-US" dirty="0"/>
                        <a:t>Month</a:t>
                      </a:r>
                    </a:p>
                  </a:txBody>
                  <a:tcPr/>
                </a:tc>
                <a:tc>
                  <a:txBody>
                    <a:bodyPr/>
                    <a:lstStyle/>
                    <a:p>
                      <a:r>
                        <a:rPr lang="en-US" dirty="0"/>
                        <a:t>Education</a:t>
                      </a:r>
                    </a:p>
                  </a:txBody>
                  <a:tcPr/>
                </a:tc>
                <a:tc>
                  <a:txBody>
                    <a:bodyPr/>
                    <a:lstStyle/>
                    <a:p>
                      <a:r>
                        <a:rPr lang="en-US" dirty="0"/>
                        <a:t>How often?</a:t>
                      </a:r>
                    </a:p>
                  </a:txBody>
                  <a:tcPr/>
                </a:tc>
                <a:tc>
                  <a:txBody>
                    <a:bodyPr/>
                    <a:lstStyle/>
                    <a:p>
                      <a:r>
                        <a:rPr lang="en-US" dirty="0"/>
                        <a:t>Hours</a:t>
                      </a:r>
                    </a:p>
                  </a:txBody>
                  <a:tcPr/>
                </a:tc>
                <a:tc>
                  <a:txBody>
                    <a:bodyPr/>
                    <a:lstStyle/>
                    <a:p>
                      <a:r>
                        <a:rPr lang="en-US" dirty="0"/>
                        <a:t>Formal/</a:t>
                      </a:r>
                    </a:p>
                    <a:p>
                      <a:r>
                        <a:rPr lang="en-US" dirty="0"/>
                        <a:t>Informal</a:t>
                      </a:r>
                    </a:p>
                  </a:txBody>
                  <a:tcPr/>
                </a:tc>
                <a:extLst>
                  <a:ext uri="{0D108BD9-81ED-4DB2-BD59-A6C34878D82A}">
                    <a16:rowId xmlns:a16="http://schemas.microsoft.com/office/drawing/2014/main" val="307190177"/>
                  </a:ext>
                </a:extLst>
              </a:tr>
              <a:tr h="370840">
                <a:tc>
                  <a:txBody>
                    <a:bodyPr/>
                    <a:lstStyle/>
                    <a:p>
                      <a:r>
                        <a:rPr lang="en-US" dirty="0"/>
                        <a:t>May</a:t>
                      </a:r>
                    </a:p>
                  </a:txBody>
                  <a:tcPr>
                    <a:solidFill>
                      <a:schemeClr val="tx2">
                        <a:lumMod val="40000"/>
                        <a:lumOff val="60000"/>
                      </a:schemeClr>
                    </a:solidFill>
                  </a:tcPr>
                </a:tc>
                <a:tc>
                  <a:txBody>
                    <a:bodyPr/>
                    <a:lstStyle/>
                    <a:p>
                      <a:r>
                        <a:rPr lang="en-US" dirty="0"/>
                        <a:t>CHW Introduction</a:t>
                      </a:r>
                    </a:p>
                  </a:txBody>
                  <a:tcPr>
                    <a:solidFill>
                      <a:schemeClr val="tx2">
                        <a:lumMod val="40000"/>
                        <a:lumOff val="60000"/>
                      </a:schemeClr>
                    </a:solidFill>
                  </a:tcPr>
                </a:tc>
                <a:tc>
                  <a:txBody>
                    <a:bodyPr/>
                    <a:lstStyle/>
                    <a:p>
                      <a:r>
                        <a:rPr lang="en-US" dirty="0"/>
                        <a:t>Weekly</a:t>
                      </a:r>
                    </a:p>
                  </a:txBody>
                  <a:tcPr>
                    <a:solidFill>
                      <a:schemeClr val="tx2">
                        <a:lumMod val="40000"/>
                        <a:lumOff val="60000"/>
                      </a:schemeClr>
                    </a:solidFill>
                  </a:tcPr>
                </a:tc>
                <a:tc>
                  <a:txBody>
                    <a:bodyPr/>
                    <a:lstStyle/>
                    <a:p>
                      <a:r>
                        <a:rPr lang="en-US" dirty="0"/>
                        <a:t>5</a:t>
                      </a:r>
                    </a:p>
                  </a:txBody>
                  <a:tcPr>
                    <a:solidFill>
                      <a:schemeClr val="tx2">
                        <a:lumMod val="40000"/>
                        <a:lumOff val="60000"/>
                      </a:schemeClr>
                    </a:solidFill>
                  </a:tcPr>
                </a:tc>
                <a:tc>
                  <a:txBody>
                    <a:bodyPr/>
                    <a:lstStyle/>
                    <a:p>
                      <a:r>
                        <a:rPr lang="en-US" dirty="0"/>
                        <a:t>Formal</a:t>
                      </a:r>
                    </a:p>
                  </a:txBody>
                  <a:tcPr>
                    <a:solidFill>
                      <a:schemeClr val="tx2">
                        <a:lumMod val="40000"/>
                        <a:lumOff val="60000"/>
                      </a:schemeClr>
                    </a:solidFill>
                  </a:tcPr>
                </a:tc>
                <a:extLst>
                  <a:ext uri="{0D108BD9-81ED-4DB2-BD59-A6C34878D82A}">
                    <a16:rowId xmlns:a16="http://schemas.microsoft.com/office/drawing/2014/main" val="1021048816"/>
                  </a:ext>
                </a:extLst>
              </a:tr>
              <a:tr h="370840">
                <a:tc>
                  <a:txBody>
                    <a:bodyPr/>
                    <a:lstStyle/>
                    <a:p>
                      <a:r>
                        <a:rPr lang="en-US" dirty="0"/>
                        <a:t>June - July</a:t>
                      </a:r>
                    </a:p>
                  </a:txBody>
                  <a:tcPr/>
                </a:tc>
                <a:tc>
                  <a:txBody>
                    <a:bodyPr/>
                    <a:lstStyle/>
                    <a:p>
                      <a:r>
                        <a:rPr lang="en-US" dirty="0"/>
                        <a:t>Digging Deeper into CHW Education</a:t>
                      </a:r>
                    </a:p>
                  </a:txBody>
                  <a:tcPr/>
                </a:tc>
                <a:tc>
                  <a:txBody>
                    <a:bodyPr/>
                    <a:lstStyle/>
                    <a:p>
                      <a:r>
                        <a:rPr lang="en-US" dirty="0"/>
                        <a:t>Weekly</a:t>
                      </a:r>
                    </a:p>
                  </a:txBody>
                  <a:tcPr/>
                </a:tc>
                <a:tc>
                  <a:txBody>
                    <a:bodyPr/>
                    <a:lstStyle/>
                    <a:p>
                      <a:r>
                        <a:rPr lang="en-US" dirty="0"/>
                        <a:t>12</a:t>
                      </a:r>
                    </a:p>
                  </a:txBody>
                  <a:tcPr/>
                </a:tc>
                <a:tc>
                  <a:txBody>
                    <a:bodyPr/>
                    <a:lstStyle/>
                    <a:p>
                      <a:r>
                        <a:rPr lang="en-US" dirty="0"/>
                        <a:t>Formal</a:t>
                      </a:r>
                    </a:p>
                  </a:txBody>
                  <a:tcPr/>
                </a:tc>
                <a:extLst>
                  <a:ext uri="{0D108BD9-81ED-4DB2-BD59-A6C34878D82A}">
                    <a16:rowId xmlns:a16="http://schemas.microsoft.com/office/drawing/2014/main" val="2960449814"/>
                  </a:ext>
                </a:extLst>
              </a:tr>
              <a:tr h="370840">
                <a:tc>
                  <a:txBody>
                    <a:bodyPr/>
                    <a:lstStyle/>
                    <a:p>
                      <a:r>
                        <a:rPr lang="en-US" dirty="0"/>
                        <a:t>Aug ‘22-Feb ’23</a:t>
                      </a:r>
                    </a:p>
                  </a:txBody>
                  <a:tcPr>
                    <a:solidFill>
                      <a:schemeClr val="tx2">
                        <a:lumMod val="40000"/>
                        <a:lumOff val="60000"/>
                      </a:schemeClr>
                    </a:solidFill>
                  </a:tcPr>
                </a:tc>
                <a:tc>
                  <a:txBody>
                    <a:bodyPr/>
                    <a:lstStyle/>
                    <a:p>
                      <a:endParaRPr lang="en-US" dirty="0"/>
                    </a:p>
                  </a:txBody>
                  <a:tcPr>
                    <a:solidFill>
                      <a:schemeClr val="tx2">
                        <a:lumMod val="40000"/>
                        <a:lumOff val="60000"/>
                      </a:schemeClr>
                    </a:solidFill>
                  </a:tcPr>
                </a:tc>
                <a:tc>
                  <a:txBody>
                    <a:bodyPr/>
                    <a:lstStyle/>
                    <a:p>
                      <a:r>
                        <a:rPr lang="en-US" dirty="0"/>
                        <a:t>Weekly</a:t>
                      </a:r>
                    </a:p>
                  </a:txBody>
                  <a:tcPr>
                    <a:solidFill>
                      <a:schemeClr val="tx2">
                        <a:lumMod val="40000"/>
                        <a:lumOff val="60000"/>
                      </a:schemeClr>
                    </a:solidFill>
                  </a:tcPr>
                </a:tc>
                <a:tc>
                  <a:txBody>
                    <a:bodyPr/>
                    <a:lstStyle/>
                    <a:p>
                      <a:r>
                        <a:rPr lang="en-US" dirty="0"/>
                        <a:t>10</a:t>
                      </a:r>
                    </a:p>
                  </a:txBody>
                  <a:tcPr>
                    <a:solidFill>
                      <a:schemeClr val="tx2">
                        <a:lumMod val="40000"/>
                        <a:lumOff val="60000"/>
                      </a:schemeClr>
                    </a:solidFill>
                  </a:tcPr>
                </a:tc>
                <a:tc>
                  <a:txBody>
                    <a:bodyPr/>
                    <a:lstStyle/>
                    <a:p>
                      <a:r>
                        <a:rPr lang="en-US" dirty="0"/>
                        <a:t>Informal</a:t>
                      </a:r>
                    </a:p>
                  </a:txBody>
                  <a:tcPr>
                    <a:solidFill>
                      <a:schemeClr val="tx2">
                        <a:lumMod val="40000"/>
                        <a:lumOff val="60000"/>
                      </a:schemeClr>
                    </a:solidFill>
                  </a:tcPr>
                </a:tc>
                <a:extLst>
                  <a:ext uri="{0D108BD9-81ED-4DB2-BD59-A6C34878D82A}">
                    <a16:rowId xmlns:a16="http://schemas.microsoft.com/office/drawing/2014/main" val="2238010729"/>
                  </a:ext>
                </a:extLst>
              </a:tr>
              <a:tr h="370840">
                <a:tc>
                  <a:txBody>
                    <a:bodyPr/>
                    <a:lstStyle/>
                    <a:p>
                      <a:r>
                        <a:rPr lang="en-US" dirty="0"/>
                        <a:t>   Aug – Oct</a:t>
                      </a:r>
                    </a:p>
                  </a:txBody>
                  <a:tcPr>
                    <a:solidFill>
                      <a:schemeClr val="tx2">
                        <a:lumMod val="40000"/>
                        <a:lumOff val="60000"/>
                      </a:schemeClr>
                    </a:solidFill>
                  </a:tcPr>
                </a:tc>
                <a:tc>
                  <a:txBody>
                    <a:bodyPr/>
                    <a:lstStyle/>
                    <a:p>
                      <a:r>
                        <a:rPr lang="en-US" dirty="0"/>
                        <a:t>Running Diabetes Classes: Set-up</a:t>
                      </a:r>
                    </a:p>
                  </a:txBody>
                  <a:tcPr>
                    <a:solidFill>
                      <a:schemeClr val="tx2">
                        <a:lumMod val="40000"/>
                        <a:lumOff val="60000"/>
                      </a:schemeClr>
                    </a:solidFill>
                  </a:tcPr>
                </a:tc>
                <a:tc>
                  <a:txBody>
                    <a:bodyPr/>
                    <a:lstStyle/>
                    <a:p>
                      <a:r>
                        <a:rPr lang="en-US" dirty="0"/>
                        <a:t>Weekly</a:t>
                      </a:r>
                    </a:p>
                  </a:txBody>
                  <a:tcPr>
                    <a:solidFill>
                      <a:schemeClr val="tx2">
                        <a:lumMod val="40000"/>
                        <a:lumOff val="60000"/>
                      </a:schemeClr>
                    </a:solidFill>
                  </a:tcPr>
                </a:tc>
                <a:tc>
                  <a:txBody>
                    <a:bodyPr/>
                    <a:lstStyle/>
                    <a:p>
                      <a:endParaRPr lang="en-US" dirty="0"/>
                    </a:p>
                  </a:txBody>
                  <a:tcPr>
                    <a:solidFill>
                      <a:schemeClr val="tx2">
                        <a:lumMod val="40000"/>
                        <a:lumOff val="60000"/>
                      </a:schemeClr>
                    </a:solidFill>
                  </a:tcPr>
                </a:tc>
                <a:tc>
                  <a:txBody>
                    <a:bodyPr/>
                    <a:lstStyle/>
                    <a:p>
                      <a:endParaRPr lang="en-US" dirty="0"/>
                    </a:p>
                  </a:txBody>
                  <a:tcPr>
                    <a:solidFill>
                      <a:schemeClr val="tx2">
                        <a:lumMod val="40000"/>
                        <a:lumOff val="60000"/>
                      </a:schemeClr>
                    </a:solidFill>
                  </a:tcPr>
                </a:tc>
                <a:extLst>
                  <a:ext uri="{0D108BD9-81ED-4DB2-BD59-A6C34878D82A}">
                    <a16:rowId xmlns:a16="http://schemas.microsoft.com/office/drawing/2014/main" val="2500087014"/>
                  </a:ext>
                </a:extLst>
              </a:tr>
              <a:tr h="370840">
                <a:tc>
                  <a:txBody>
                    <a:bodyPr/>
                    <a:lstStyle/>
                    <a:p>
                      <a:r>
                        <a:rPr lang="en-US" dirty="0"/>
                        <a:t>   Nov - Feb</a:t>
                      </a:r>
                    </a:p>
                  </a:txBody>
                  <a:tcPr>
                    <a:solidFill>
                      <a:schemeClr val="tx2">
                        <a:lumMod val="40000"/>
                        <a:lumOff val="60000"/>
                      </a:schemeClr>
                    </a:solidFill>
                  </a:tcPr>
                </a:tc>
                <a:tc>
                  <a:txBody>
                    <a:bodyPr/>
                    <a:lstStyle/>
                    <a:p>
                      <a:r>
                        <a:rPr lang="en-US" dirty="0"/>
                        <a:t>Diabetes (and Related) Medications</a:t>
                      </a:r>
                    </a:p>
                  </a:txBody>
                  <a:tcPr>
                    <a:solidFill>
                      <a:schemeClr val="tx2">
                        <a:lumMod val="40000"/>
                        <a:lumOff val="60000"/>
                      </a:schemeClr>
                    </a:solidFill>
                  </a:tcPr>
                </a:tc>
                <a:tc>
                  <a:txBody>
                    <a:bodyPr/>
                    <a:lstStyle/>
                    <a:p>
                      <a:r>
                        <a:rPr lang="en-US" dirty="0"/>
                        <a:t>Weekly</a:t>
                      </a:r>
                    </a:p>
                  </a:txBody>
                  <a:tcPr>
                    <a:solidFill>
                      <a:schemeClr val="tx2">
                        <a:lumMod val="40000"/>
                        <a:lumOff val="60000"/>
                      </a:schemeClr>
                    </a:solidFill>
                  </a:tcPr>
                </a:tc>
                <a:tc>
                  <a:txBody>
                    <a:bodyPr/>
                    <a:lstStyle/>
                    <a:p>
                      <a:endParaRPr lang="en-US" dirty="0"/>
                    </a:p>
                  </a:txBody>
                  <a:tcPr>
                    <a:solidFill>
                      <a:schemeClr val="tx2">
                        <a:lumMod val="40000"/>
                        <a:lumOff val="60000"/>
                      </a:schemeClr>
                    </a:solidFill>
                  </a:tcPr>
                </a:tc>
                <a:tc>
                  <a:txBody>
                    <a:bodyPr/>
                    <a:lstStyle/>
                    <a:p>
                      <a:endParaRPr lang="en-US" dirty="0"/>
                    </a:p>
                  </a:txBody>
                  <a:tcPr>
                    <a:solidFill>
                      <a:schemeClr val="tx2">
                        <a:lumMod val="40000"/>
                        <a:lumOff val="60000"/>
                      </a:schemeClr>
                    </a:solidFill>
                  </a:tcPr>
                </a:tc>
                <a:extLst>
                  <a:ext uri="{0D108BD9-81ED-4DB2-BD59-A6C34878D82A}">
                    <a16:rowId xmlns:a16="http://schemas.microsoft.com/office/drawing/2014/main" val="824329184"/>
                  </a:ext>
                </a:extLst>
              </a:tr>
              <a:tr h="370840">
                <a:tc>
                  <a:txBody>
                    <a:bodyPr/>
                    <a:lstStyle/>
                    <a:p>
                      <a:r>
                        <a:rPr lang="en-US" dirty="0"/>
                        <a:t>Mar ‘23 – Aug ‘23</a:t>
                      </a:r>
                    </a:p>
                  </a:txBody>
                  <a:tcPr/>
                </a:tc>
                <a:tc>
                  <a:txBody>
                    <a:bodyPr/>
                    <a:lstStyle/>
                    <a:p>
                      <a:r>
                        <a:rPr lang="en-US" dirty="0"/>
                        <a:t>Answering CHW Questions</a:t>
                      </a:r>
                    </a:p>
                  </a:txBody>
                  <a:tcPr/>
                </a:tc>
                <a:tc>
                  <a:txBody>
                    <a:bodyPr/>
                    <a:lstStyle/>
                    <a:p>
                      <a:r>
                        <a:rPr lang="en-US" dirty="0"/>
                        <a:t>Monthly</a:t>
                      </a:r>
                    </a:p>
                  </a:txBody>
                  <a:tcPr/>
                </a:tc>
                <a:tc>
                  <a:txBody>
                    <a:bodyPr/>
                    <a:lstStyle/>
                    <a:p>
                      <a:r>
                        <a:rPr lang="en-US" dirty="0"/>
                        <a:t>6-12</a:t>
                      </a:r>
                    </a:p>
                  </a:txBody>
                  <a:tcPr/>
                </a:tc>
                <a:tc>
                  <a:txBody>
                    <a:bodyPr/>
                    <a:lstStyle/>
                    <a:p>
                      <a:r>
                        <a:rPr lang="en-US" dirty="0"/>
                        <a:t>Formal</a:t>
                      </a:r>
                    </a:p>
                  </a:txBody>
                  <a:tcPr/>
                </a:tc>
                <a:extLst>
                  <a:ext uri="{0D108BD9-81ED-4DB2-BD59-A6C34878D82A}">
                    <a16:rowId xmlns:a16="http://schemas.microsoft.com/office/drawing/2014/main" val="1453282358"/>
                  </a:ext>
                </a:extLst>
              </a:tr>
            </a:tbl>
          </a:graphicData>
        </a:graphic>
      </p:graphicFrame>
    </p:spTree>
    <p:extLst>
      <p:ext uri="{BB962C8B-B14F-4D97-AF65-F5344CB8AC3E}">
        <p14:creationId xmlns:p14="http://schemas.microsoft.com/office/powerpoint/2010/main" val="251246279"/>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8A0C7-9158-3D2B-AB0B-F5499A9AF45C}"/>
              </a:ext>
            </a:extLst>
          </p:cNvPr>
          <p:cNvSpPr>
            <a:spLocks noGrp="1"/>
          </p:cNvSpPr>
          <p:nvPr>
            <p:ph type="title"/>
          </p:nvPr>
        </p:nvSpPr>
        <p:spPr/>
        <p:txBody>
          <a:bodyPr/>
          <a:lstStyle/>
          <a:p>
            <a:r>
              <a:rPr lang="en-US" dirty="0"/>
              <a:t>Tonight – review the pre-evaluation</a:t>
            </a:r>
          </a:p>
        </p:txBody>
      </p:sp>
      <p:sp>
        <p:nvSpPr>
          <p:cNvPr id="3" name="Content Placeholder 2">
            <a:extLst>
              <a:ext uri="{FF2B5EF4-FFF2-40B4-BE49-F238E27FC236}">
                <a16:creationId xmlns:a16="http://schemas.microsoft.com/office/drawing/2014/main" id="{039C6EAA-374E-FB75-610E-6F9A46FAE425}"/>
              </a:ext>
            </a:extLst>
          </p:cNvPr>
          <p:cNvSpPr>
            <a:spLocks noGrp="1"/>
          </p:cNvSpPr>
          <p:nvPr>
            <p:ph idx="1"/>
          </p:nvPr>
        </p:nvSpPr>
        <p:spPr/>
        <p:txBody>
          <a:bodyPr>
            <a:normAutofit/>
          </a:bodyPr>
          <a:lstStyle/>
          <a:p>
            <a:r>
              <a:rPr lang="en-US" sz="2500" dirty="0"/>
              <a:t>It’s OK if you got most of them wrong!!</a:t>
            </a:r>
          </a:p>
          <a:p>
            <a:r>
              <a:rPr lang="en-US" sz="2500" dirty="0"/>
              <a:t>From Nov to Feb we will be providing training for you to learn about these so you can better understand their care</a:t>
            </a:r>
          </a:p>
          <a:p>
            <a:pPr lvl="1"/>
            <a:r>
              <a:rPr lang="en-US" sz="2300" dirty="0"/>
              <a:t>But just an overview - don’t worry!!</a:t>
            </a:r>
          </a:p>
        </p:txBody>
      </p:sp>
    </p:spTree>
    <p:extLst>
      <p:ext uri="{BB962C8B-B14F-4D97-AF65-F5344CB8AC3E}">
        <p14:creationId xmlns:p14="http://schemas.microsoft.com/office/powerpoint/2010/main" val="3539609671"/>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1DB612-CE14-129E-0FDC-8843577B4F42}"/>
              </a:ext>
            </a:extLst>
          </p:cNvPr>
          <p:cNvSpPr>
            <a:spLocks noGrp="1"/>
          </p:cNvSpPr>
          <p:nvPr>
            <p:ph type="title"/>
          </p:nvPr>
        </p:nvSpPr>
        <p:spPr/>
        <p:txBody>
          <a:bodyPr/>
          <a:lstStyle/>
          <a:p>
            <a:r>
              <a:rPr lang="en-US" dirty="0"/>
              <a:t>Question</a:t>
            </a:r>
          </a:p>
        </p:txBody>
      </p:sp>
      <p:sp>
        <p:nvSpPr>
          <p:cNvPr id="3" name="Content Placeholder 2">
            <a:extLst>
              <a:ext uri="{FF2B5EF4-FFF2-40B4-BE49-F238E27FC236}">
                <a16:creationId xmlns:a16="http://schemas.microsoft.com/office/drawing/2014/main" id="{EB7E8918-77F9-A7A7-8239-E5945E1A5D22}"/>
              </a:ext>
            </a:extLst>
          </p:cNvPr>
          <p:cNvSpPr>
            <a:spLocks noGrp="1"/>
          </p:cNvSpPr>
          <p:nvPr>
            <p:ph idx="1"/>
          </p:nvPr>
        </p:nvSpPr>
        <p:spPr/>
        <p:txBody>
          <a:bodyPr/>
          <a:lstStyle/>
          <a:p>
            <a:pPr marL="305435" indent="-305435"/>
            <a:r>
              <a:rPr lang="en-US" b="1" dirty="0">
                <a:latin typeface="Consolas"/>
              </a:rPr>
              <a:t>What does orange juice do to blood sugar? </a:t>
            </a:r>
            <a:endParaRPr lang="en-US" dirty="0">
              <a:latin typeface="Gill Sans MT" panose="020B0502020104020203"/>
            </a:endParaRPr>
          </a:p>
          <a:p>
            <a:pPr marL="305435" indent="-305435"/>
            <a:r>
              <a:rPr lang="en-US" dirty="0">
                <a:latin typeface="Consolas"/>
              </a:rPr>
              <a:t>a. </a:t>
            </a:r>
            <a:r>
              <a:rPr lang="en-US" b="1" dirty="0">
                <a:latin typeface="Consolas"/>
              </a:rPr>
              <a:t>Increases blood sugar</a:t>
            </a:r>
            <a:endParaRPr lang="en-US" dirty="0">
              <a:latin typeface="Gill Sans MT" panose="020B0502020104020203"/>
            </a:endParaRPr>
          </a:p>
          <a:p>
            <a:pPr marL="305435" indent="-305435"/>
            <a:r>
              <a:rPr lang="en-US" dirty="0">
                <a:latin typeface="Consolas"/>
              </a:rPr>
              <a:t>b. Does not change blood sugar</a:t>
            </a:r>
            <a:endParaRPr lang="en-US" dirty="0">
              <a:latin typeface="Gill Sans MT" panose="020B0502020104020203"/>
            </a:endParaRPr>
          </a:p>
          <a:p>
            <a:pPr marL="305435" indent="-305435"/>
            <a:r>
              <a:rPr lang="en-US" dirty="0">
                <a:latin typeface="Consolas"/>
              </a:rPr>
              <a:t>c. Decreases blood sugar            </a:t>
            </a:r>
            <a:endParaRPr lang="en-US" dirty="0"/>
          </a:p>
        </p:txBody>
      </p:sp>
      <p:sp>
        <p:nvSpPr>
          <p:cNvPr id="5" name="Down Arrow 4">
            <a:extLst>
              <a:ext uri="{FF2B5EF4-FFF2-40B4-BE49-F238E27FC236}">
                <a16:creationId xmlns:a16="http://schemas.microsoft.com/office/drawing/2014/main" id="{54E86F20-9F8D-05E8-39D6-9AB83E756784}"/>
              </a:ext>
            </a:extLst>
          </p:cNvPr>
          <p:cNvSpPr/>
          <p:nvPr/>
        </p:nvSpPr>
        <p:spPr>
          <a:xfrm rot="5400000">
            <a:off x="4234959" y="3512350"/>
            <a:ext cx="454632" cy="60874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42890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1A0EC-C7C2-74E7-AB59-E67E68010B88}"/>
              </a:ext>
            </a:extLst>
          </p:cNvPr>
          <p:cNvSpPr>
            <a:spLocks noGrp="1"/>
          </p:cNvSpPr>
          <p:nvPr>
            <p:ph type="title"/>
          </p:nvPr>
        </p:nvSpPr>
        <p:spPr/>
        <p:txBody>
          <a:bodyPr/>
          <a:lstStyle/>
          <a:p>
            <a:r>
              <a:rPr lang="en-US" dirty="0"/>
              <a:t> </a:t>
            </a:r>
          </a:p>
        </p:txBody>
      </p:sp>
      <p:pic>
        <p:nvPicPr>
          <p:cNvPr id="5" name="Content Placeholder 4">
            <a:extLst>
              <a:ext uri="{FF2B5EF4-FFF2-40B4-BE49-F238E27FC236}">
                <a16:creationId xmlns:a16="http://schemas.microsoft.com/office/drawing/2014/main" id="{44001B74-8AA3-5E47-5516-3F21AF7BE3AF}"/>
              </a:ext>
            </a:extLst>
          </p:cNvPr>
          <p:cNvPicPr>
            <a:picLocks noGrp="1" noChangeAspect="1"/>
          </p:cNvPicPr>
          <p:nvPr>
            <p:ph idx="1"/>
          </p:nvPr>
        </p:nvPicPr>
        <p:blipFill>
          <a:blip r:embed="rId3"/>
          <a:stretch>
            <a:fillRect/>
          </a:stretch>
        </p:blipFill>
        <p:spPr>
          <a:xfrm>
            <a:off x="2911377" y="2809875"/>
            <a:ext cx="2529481" cy="2562225"/>
          </a:xfrm>
        </p:spPr>
      </p:pic>
      <p:pic>
        <p:nvPicPr>
          <p:cNvPr id="7" name="Picture 6">
            <a:extLst>
              <a:ext uri="{FF2B5EF4-FFF2-40B4-BE49-F238E27FC236}">
                <a16:creationId xmlns:a16="http://schemas.microsoft.com/office/drawing/2014/main" id="{ED609DDA-582D-1207-75B3-A1A8D23A98C7}"/>
              </a:ext>
            </a:extLst>
          </p:cNvPr>
          <p:cNvPicPr>
            <a:picLocks noChangeAspect="1"/>
          </p:cNvPicPr>
          <p:nvPr/>
        </p:nvPicPr>
        <p:blipFill>
          <a:blip r:embed="rId4"/>
          <a:stretch>
            <a:fillRect/>
          </a:stretch>
        </p:blipFill>
        <p:spPr>
          <a:xfrm>
            <a:off x="1" y="962025"/>
            <a:ext cx="1831232" cy="833189"/>
          </a:xfrm>
          <a:prstGeom prst="rect">
            <a:avLst/>
          </a:prstGeom>
        </p:spPr>
      </p:pic>
      <p:pic>
        <p:nvPicPr>
          <p:cNvPr id="9" name="Picture 8">
            <a:extLst>
              <a:ext uri="{FF2B5EF4-FFF2-40B4-BE49-F238E27FC236}">
                <a16:creationId xmlns:a16="http://schemas.microsoft.com/office/drawing/2014/main" id="{2AB704BA-15B6-2A80-2231-E96E0A61CDFE}"/>
              </a:ext>
            </a:extLst>
          </p:cNvPr>
          <p:cNvPicPr>
            <a:picLocks noChangeAspect="1"/>
          </p:cNvPicPr>
          <p:nvPr/>
        </p:nvPicPr>
        <p:blipFill>
          <a:blip r:embed="rId5"/>
          <a:stretch>
            <a:fillRect/>
          </a:stretch>
        </p:blipFill>
        <p:spPr>
          <a:xfrm>
            <a:off x="5855843" y="896863"/>
            <a:ext cx="1831232" cy="1353520"/>
          </a:xfrm>
          <a:prstGeom prst="rect">
            <a:avLst/>
          </a:prstGeom>
        </p:spPr>
      </p:pic>
      <p:pic>
        <p:nvPicPr>
          <p:cNvPr id="10" name="Picture 9">
            <a:extLst>
              <a:ext uri="{FF2B5EF4-FFF2-40B4-BE49-F238E27FC236}">
                <a16:creationId xmlns:a16="http://schemas.microsoft.com/office/drawing/2014/main" id="{0777994A-4993-F6ED-279F-F2D9E3CBD487}"/>
              </a:ext>
            </a:extLst>
          </p:cNvPr>
          <p:cNvPicPr>
            <a:picLocks noChangeAspect="1"/>
          </p:cNvPicPr>
          <p:nvPr/>
        </p:nvPicPr>
        <p:blipFill>
          <a:blip r:embed="rId4"/>
          <a:stretch>
            <a:fillRect/>
          </a:stretch>
        </p:blipFill>
        <p:spPr>
          <a:xfrm>
            <a:off x="228601" y="5062786"/>
            <a:ext cx="1831232" cy="833189"/>
          </a:xfrm>
          <a:prstGeom prst="rect">
            <a:avLst/>
          </a:prstGeom>
        </p:spPr>
      </p:pic>
      <p:pic>
        <p:nvPicPr>
          <p:cNvPr id="11" name="Picture 10">
            <a:extLst>
              <a:ext uri="{FF2B5EF4-FFF2-40B4-BE49-F238E27FC236}">
                <a16:creationId xmlns:a16="http://schemas.microsoft.com/office/drawing/2014/main" id="{722103D2-6E88-72D0-6826-67CC9E8C1607}"/>
              </a:ext>
            </a:extLst>
          </p:cNvPr>
          <p:cNvPicPr>
            <a:picLocks noChangeAspect="1"/>
          </p:cNvPicPr>
          <p:nvPr/>
        </p:nvPicPr>
        <p:blipFill>
          <a:blip r:embed="rId4"/>
          <a:stretch>
            <a:fillRect/>
          </a:stretch>
        </p:blipFill>
        <p:spPr>
          <a:xfrm>
            <a:off x="920137" y="4151174"/>
            <a:ext cx="1831232" cy="833189"/>
          </a:xfrm>
          <a:prstGeom prst="rect">
            <a:avLst/>
          </a:prstGeom>
        </p:spPr>
      </p:pic>
      <p:pic>
        <p:nvPicPr>
          <p:cNvPr id="12" name="Picture 11">
            <a:extLst>
              <a:ext uri="{FF2B5EF4-FFF2-40B4-BE49-F238E27FC236}">
                <a16:creationId xmlns:a16="http://schemas.microsoft.com/office/drawing/2014/main" id="{B8360582-5319-A552-9C7B-638832498EE4}"/>
              </a:ext>
            </a:extLst>
          </p:cNvPr>
          <p:cNvPicPr>
            <a:picLocks noChangeAspect="1"/>
          </p:cNvPicPr>
          <p:nvPr/>
        </p:nvPicPr>
        <p:blipFill>
          <a:blip r:embed="rId4"/>
          <a:stretch>
            <a:fillRect/>
          </a:stretch>
        </p:blipFill>
        <p:spPr>
          <a:xfrm>
            <a:off x="2183452" y="1055509"/>
            <a:ext cx="1831232" cy="833189"/>
          </a:xfrm>
          <a:prstGeom prst="rect">
            <a:avLst/>
          </a:prstGeom>
        </p:spPr>
      </p:pic>
      <p:pic>
        <p:nvPicPr>
          <p:cNvPr id="13" name="Picture 12">
            <a:extLst>
              <a:ext uri="{FF2B5EF4-FFF2-40B4-BE49-F238E27FC236}">
                <a16:creationId xmlns:a16="http://schemas.microsoft.com/office/drawing/2014/main" id="{16E91418-D40B-2FC5-9CC0-4198C6AF8FCB}"/>
              </a:ext>
            </a:extLst>
          </p:cNvPr>
          <p:cNvPicPr>
            <a:picLocks noChangeAspect="1"/>
          </p:cNvPicPr>
          <p:nvPr/>
        </p:nvPicPr>
        <p:blipFill>
          <a:blip r:embed="rId4"/>
          <a:stretch>
            <a:fillRect/>
          </a:stretch>
        </p:blipFill>
        <p:spPr>
          <a:xfrm>
            <a:off x="228601" y="3429000"/>
            <a:ext cx="1831232" cy="833189"/>
          </a:xfrm>
          <a:prstGeom prst="rect">
            <a:avLst/>
          </a:prstGeom>
        </p:spPr>
      </p:pic>
      <p:pic>
        <p:nvPicPr>
          <p:cNvPr id="14" name="Picture 13">
            <a:extLst>
              <a:ext uri="{FF2B5EF4-FFF2-40B4-BE49-F238E27FC236}">
                <a16:creationId xmlns:a16="http://schemas.microsoft.com/office/drawing/2014/main" id="{4C6D1BB2-8FC7-9509-B286-5B27AA4D0AA5}"/>
              </a:ext>
            </a:extLst>
          </p:cNvPr>
          <p:cNvPicPr>
            <a:picLocks noChangeAspect="1"/>
          </p:cNvPicPr>
          <p:nvPr/>
        </p:nvPicPr>
        <p:blipFill>
          <a:blip r:embed="rId4"/>
          <a:stretch>
            <a:fillRect/>
          </a:stretch>
        </p:blipFill>
        <p:spPr>
          <a:xfrm>
            <a:off x="800708" y="1956043"/>
            <a:ext cx="1831232" cy="833189"/>
          </a:xfrm>
          <a:prstGeom prst="rect">
            <a:avLst/>
          </a:prstGeom>
        </p:spPr>
      </p:pic>
      <p:pic>
        <p:nvPicPr>
          <p:cNvPr id="15" name="Picture 14">
            <a:extLst>
              <a:ext uri="{FF2B5EF4-FFF2-40B4-BE49-F238E27FC236}">
                <a16:creationId xmlns:a16="http://schemas.microsoft.com/office/drawing/2014/main" id="{0A1BA525-5A67-1E85-D046-CC21C378A46C}"/>
              </a:ext>
            </a:extLst>
          </p:cNvPr>
          <p:cNvPicPr>
            <a:picLocks noChangeAspect="1"/>
          </p:cNvPicPr>
          <p:nvPr/>
        </p:nvPicPr>
        <p:blipFill>
          <a:blip r:embed="rId4"/>
          <a:stretch>
            <a:fillRect/>
          </a:stretch>
        </p:blipFill>
        <p:spPr>
          <a:xfrm>
            <a:off x="114300" y="2492860"/>
            <a:ext cx="1831232" cy="833189"/>
          </a:xfrm>
          <a:prstGeom prst="rect">
            <a:avLst/>
          </a:prstGeom>
        </p:spPr>
      </p:pic>
      <p:pic>
        <p:nvPicPr>
          <p:cNvPr id="16" name="Picture 15">
            <a:extLst>
              <a:ext uri="{FF2B5EF4-FFF2-40B4-BE49-F238E27FC236}">
                <a16:creationId xmlns:a16="http://schemas.microsoft.com/office/drawing/2014/main" id="{FCD3E377-C5E2-3385-BBA3-741DC7DA3C6C}"/>
              </a:ext>
            </a:extLst>
          </p:cNvPr>
          <p:cNvPicPr>
            <a:picLocks noChangeAspect="1"/>
          </p:cNvPicPr>
          <p:nvPr/>
        </p:nvPicPr>
        <p:blipFill>
          <a:blip r:embed="rId5"/>
          <a:stretch>
            <a:fillRect/>
          </a:stretch>
        </p:blipFill>
        <p:spPr>
          <a:xfrm>
            <a:off x="7228660" y="1701801"/>
            <a:ext cx="1831232" cy="1353520"/>
          </a:xfrm>
          <a:prstGeom prst="rect">
            <a:avLst/>
          </a:prstGeom>
        </p:spPr>
      </p:pic>
      <p:pic>
        <p:nvPicPr>
          <p:cNvPr id="17" name="Picture 16">
            <a:extLst>
              <a:ext uri="{FF2B5EF4-FFF2-40B4-BE49-F238E27FC236}">
                <a16:creationId xmlns:a16="http://schemas.microsoft.com/office/drawing/2014/main" id="{C86B974C-2FCA-64FE-D415-FBF92F67E8D2}"/>
              </a:ext>
            </a:extLst>
          </p:cNvPr>
          <p:cNvPicPr>
            <a:picLocks noChangeAspect="1"/>
          </p:cNvPicPr>
          <p:nvPr/>
        </p:nvPicPr>
        <p:blipFill>
          <a:blip r:embed="rId5"/>
          <a:stretch>
            <a:fillRect/>
          </a:stretch>
        </p:blipFill>
        <p:spPr>
          <a:xfrm>
            <a:off x="7342960" y="1816101"/>
            <a:ext cx="1831232" cy="1353520"/>
          </a:xfrm>
          <a:prstGeom prst="rect">
            <a:avLst/>
          </a:prstGeom>
        </p:spPr>
      </p:pic>
      <p:pic>
        <p:nvPicPr>
          <p:cNvPr id="18" name="Picture 17">
            <a:extLst>
              <a:ext uri="{FF2B5EF4-FFF2-40B4-BE49-F238E27FC236}">
                <a16:creationId xmlns:a16="http://schemas.microsoft.com/office/drawing/2014/main" id="{4A00D77C-2809-7565-831D-3F65C0109CC2}"/>
              </a:ext>
            </a:extLst>
          </p:cNvPr>
          <p:cNvPicPr>
            <a:picLocks noChangeAspect="1"/>
          </p:cNvPicPr>
          <p:nvPr/>
        </p:nvPicPr>
        <p:blipFill>
          <a:blip r:embed="rId5"/>
          <a:stretch>
            <a:fillRect/>
          </a:stretch>
        </p:blipFill>
        <p:spPr>
          <a:xfrm>
            <a:off x="6521659" y="2979382"/>
            <a:ext cx="1831232" cy="1353520"/>
          </a:xfrm>
          <a:prstGeom prst="rect">
            <a:avLst/>
          </a:prstGeom>
        </p:spPr>
      </p:pic>
      <p:pic>
        <p:nvPicPr>
          <p:cNvPr id="19" name="Picture 18">
            <a:extLst>
              <a:ext uri="{FF2B5EF4-FFF2-40B4-BE49-F238E27FC236}">
                <a16:creationId xmlns:a16="http://schemas.microsoft.com/office/drawing/2014/main" id="{34522860-669D-FC73-0A96-11EB8BD61BA5}"/>
              </a:ext>
            </a:extLst>
          </p:cNvPr>
          <p:cNvPicPr>
            <a:picLocks noChangeAspect="1"/>
          </p:cNvPicPr>
          <p:nvPr/>
        </p:nvPicPr>
        <p:blipFill>
          <a:blip r:embed="rId5"/>
          <a:stretch>
            <a:fillRect/>
          </a:stretch>
        </p:blipFill>
        <p:spPr>
          <a:xfrm>
            <a:off x="7312768" y="4142663"/>
            <a:ext cx="1831232" cy="1353520"/>
          </a:xfrm>
          <a:prstGeom prst="rect">
            <a:avLst/>
          </a:prstGeom>
        </p:spPr>
      </p:pic>
      <p:pic>
        <p:nvPicPr>
          <p:cNvPr id="20" name="Picture 19">
            <a:extLst>
              <a:ext uri="{FF2B5EF4-FFF2-40B4-BE49-F238E27FC236}">
                <a16:creationId xmlns:a16="http://schemas.microsoft.com/office/drawing/2014/main" id="{55F80099-7ABE-7A5A-8A62-DCD7DEC7389E}"/>
              </a:ext>
            </a:extLst>
          </p:cNvPr>
          <p:cNvPicPr>
            <a:picLocks noChangeAspect="1"/>
          </p:cNvPicPr>
          <p:nvPr/>
        </p:nvPicPr>
        <p:blipFill>
          <a:blip r:embed="rId5"/>
          <a:stretch>
            <a:fillRect/>
          </a:stretch>
        </p:blipFill>
        <p:spPr>
          <a:xfrm>
            <a:off x="4024611" y="1118454"/>
            <a:ext cx="1831232" cy="1353520"/>
          </a:xfrm>
          <a:prstGeom prst="rect">
            <a:avLst/>
          </a:prstGeom>
        </p:spPr>
      </p:pic>
      <p:pic>
        <p:nvPicPr>
          <p:cNvPr id="21" name="Picture 20">
            <a:extLst>
              <a:ext uri="{FF2B5EF4-FFF2-40B4-BE49-F238E27FC236}">
                <a16:creationId xmlns:a16="http://schemas.microsoft.com/office/drawing/2014/main" id="{E057EFDF-B023-2945-7DDF-631663DDB0CF}"/>
              </a:ext>
            </a:extLst>
          </p:cNvPr>
          <p:cNvPicPr>
            <a:picLocks noChangeAspect="1"/>
          </p:cNvPicPr>
          <p:nvPr/>
        </p:nvPicPr>
        <p:blipFill>
          <a:blip r:embed="rId5"/>
          <a:stretch>
            <a:fillRect/>
          </a:stretch>
        </p:blipFill>
        <p:spPr>
          <a:xfrm>
            <a:off x="5703505" y="4607619"/>
            <a:ext cx="1535683" cy="1135070"/>
          </a:xfrm>
          <a:prstGeom prst="rect">
            <a:avLst/>
          </a:prstGeom>
        </p:spPr>
      </p:pic>
    </p:spTree>
    <p:extLst>
      <p:ext uri="{BB962C8B-B14F-4D97-AF65-F5344CB8AC3E}">
        <p14:creationId xmlns:p14="http://schemas.microsoft.com/office/powerpoint/2010/main" val="1507943686"/>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A1A1A-BDDE-D992-F4C9-44446291FABB}"/>
              </a:ext>
            </a:extLst>
          </p:cNvPr>
          <p:cNvSpPr>
            <a:spLocks noGrp="1"/>
          </p:cNvSpPr>
          <p:nvPr>
            <p:ph type="title"/>
          </p:nvPr>
        </p:nvSpPr>
        <p:spPr/>
        <p:txBody>
          <a:bodyPr/>
          <a:lstStyle/>
          <a:p>
            <a:r>
              <a:rPr lang="en-US" dirty="0"/>
              <a:t>Question</a:t>
            </a:r>
          </a:p>
        </p:txBody>
      </p:sp>
      <p:sp>
        <p:nvSpPr>
          <p:cNvPr id="3" name="Content Placeholder 2">
            <a:extLst>
              <a:ext uri="{FF2B5EF4-FFF2-40B4-BE49-F238E27FC236}">
                <a16:creationId xmlns:a16="http://schemas.microsoft.com/office/drawing/2014/main" id="{EBDFC772-78B7-FA25-72A9-DB14307D4828}"/>
              </a:ext>
            </a:extLst>
          </p:cNvPr>
          <p:cNvSpPr>
            <a:spLocks noGrp="1"/>
          </p:cNvSpPr>
          <p:nvPr>
            <p:ph idx="1"/>
          </p:nvPr>
        </p:nvSpPr>
        <p:spPr/>
        <p:txBody>
          <a:bodyPr/>
          <a:lstStyle/>
          <a:p>
            <a:pPr marL="305435" indent="-305435"/>
            <a:r>
              <a:rPr lang="en-US" b="1" dirty="0">
                <a:ea typeface="+mn-lt"/>
                <a:cs typeface="+mn-lt"/>
              </a:rPr>
              <a:t>What should fasting sugar be? _______________ (without food for eight hours)</a:t>
            </a:r>
          </a:p>
          <a:p>
            <a:pPr marL="305435" indent="-305435"/>
            <a:r>
              <a:rPr lang="en-US" b="1" dirty="0"/>
              <a:t>80-100</a:t>
            </a:r>
          </a:p>
        </p:txBody>
      </p:sp>
    </p:spTree>
    <p:extLst>
      <p:ext uri="{BB962C8B-B14F-4D97-AF65-F5344CB8AC3E}">
        <p14:creationId xmlns:p14="http://schemas.microsoft.com/office/powerpoint/2010/main" val="4155693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A1A1A-BDDE-D992-F4C9-44446291FABB}"/>
              </a:ext>
            </a:extLst>
          </p:cNvPr>
          <p:cNvSpPr>
            <a:spLocks noGrp="1"/>
          </p:cNvSpPr>
          <p:nvPr>
            <p:ph type="title"/>
          </p:nvPr>
        </p:nvSpPr>
        <p:spPr/>
        <p:txBody>
          <a:bodyPr/>
          <a:lstStyle/>
          <a:p>
            <a:r>
              <a:rPr lang="en-US" dirty="0"/>
              <a:t>Question</a:t>
            </a:r>
          </a:p>
        </p:txBody>
      </p:sp>
      <p:sp>
        <p:nvSpPr>
          <p:cNvPr id="3" name="Content Placeholder 2">
            <a:extLst>
              <a:ext uri="{FF2B5EF4-FFF2-40B4-BE49-F238E27FC236}">
                <a16:creationId xmlns:a16="http://schemas.microsoft.com/office/drawing/2014/main" id="{EBDFC772-78B7-FA25-72A9-DB14307D4828}"/>
              </a:ext>
            </a:extLst>
          </p:cNvPr>
          <p:cNvSpPr>
            <a:spLocks noGrp="1"/>
          </p:cNvSpPr>
          <p:nvPr>
            <p:ph idx="1"/>
          </p:nvPr>
        </p:nvSpPr>
        <p:spPr/>
        <p:txBody>
          <a:bodyPr/>
          <a:lstStyle/>
          <a:p>
            <a:pPr marL="305435" indent="-305435"/>
            <a:r>
              <a:rPr lang="en-US" b="1" dirty="0">
                <a:ea typeface="+mn-lt"/>
                <a:cs typeface="+mn-lt"/>
              </a:rPr>
              <a:t>What should your patient’s sugar be before eating lunch? _____________</a:t>
            </a:r>
          </a:p>
          <a:p>
            <a:pPr marL="305435" indent="-305435"/>
            <a:r>
              <a:rPr lang="en-US" b="1" dirty="0"/>
              <a:t>Less than 150</a:t>
            </a:r>
          </a:p>
        </p:txBody>
      </p:sp>
    </p:spTree>
    <p:extLst>
      <p:ext uri="{BB962C8B-B14F-4D97-AF65-F5344CB8AC3E}">
        <p14:creationId xmlns:p14="http://schemas.microsoft.com/office/powerpoint/2010/main" val="2942365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B8A933-BBA0-4E3F-9BA5-F2C8233D85C2}"/>
              </a:ext>
            </a:extLst>
          </p:cNvPr>
          <p:cNvSpPr>
            <a:spLocks noGrp="1"/>
          </p:cNvSpPr>
          <p:nvPr>
            <p:ph type="title"/>
          </p:nvPr>
        </p:nvSpPr>
        <p:spPr/>
        <p:txBody>
          <a:bodyPr/>
          <a:lstStyle/>
          <a:p>
            <a:r>
              <a:rPr lang="en-US" dirty="0"/>
              <a:t>Question</a:t>
            </a:r>
          </a:p>
        </p:txBody>
      </p:sp>
      <p:sp>
        <p:nvSpPr>
          <p:cNvPr id="3" name="Content Placeholder 2">
            <a:extLst>
              <a:ext uri="{FF2B5EF4-FFF2-40B4-BE49-F238E27FC236}">
                <a16:creationId xmlns:a16="http://schemas.microsoft.com/office/drawing/2014/main" id="{1314C5CF-6026-55C9-B085-150ACE846C37}"/>
              </a:ext>
            </a:extLst>
          </p:cNvPr>
          <p:cNvSpPr>
            <a:spLocks noGrp="1"/>
          </p:cNvSpPr>
          <p:nvPr>
            <p:ph idx="1"/>
          </p:nvPr>
        </p:nvSpPr>
        <p:spPr/>
        <p:txBody>
          <a:bodyPr/>
          <a:lstStyle/>
          <a:p>
            <a:pPr marL="305435" indent="-305435"/>
            <a:r>
              <a:rPr lang="en-US" b="1" dirty="0">
                <a:ea typeface="+mn-lt"/>
                <a:cs typeface="+mn-lt"/>
              </a:rPr>
              <a:t>What should your patient’s sugar be two hours after eating lunch?</a:t>
            </a:r>
            <a:endParaRPr lang="en-US" dirty="0">
              <a:ea typeface="+mn-lt"/>
              <a:cs typeface="+mn-lt"/>
            </a:endParaRPr>
          </a:p>
          <a:p>
            <a:pPr marL="305435" indent="-305435"/>
            <a:r>
              <a:rPr lang="en-US" b="1" dirty="0"/>
              <a:t>Less than 180</a:t>
            </a:r>
          </a:p>
        </p:txBody>
      </p:sp>
    </p:spTree>
    <p:extLst>
      <p:ext uri="{BB962C8B-B14F-4D97-AF65-F5344CB8AC3E}">
        <p14:creationId xmlns:p14="http://schemas.microsoft.com/office/powerpoint/2010/main" val="543771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1A7990-85F0-A7E9-79AC-83AEE195546D}"/>
              </a:ext>
            </a:extLst>
          </p:cNvPr>
          <p:cNvSpPr>
            <a:spLocks noGrp="1"/>
          </p:cNvSpPr>
          <p:nvPr>
            <p:ph type="title"/>
          </p:nvPr>
        </p:nvSpPr>
        <p:spPr/>
        <p:txBody>
          <a:bodyPr/>
          <a:lstStyle/>
          <a:p>
            <a:r>
              <a:rPr lang="en-US" dirty="0"/>
              <a:t>Question</a:t>
            </a:r>
          </a:p>
        </p:txBody>
      </p:sp>
      <p:sp>
        <p:nvSpPr>
          <p:cNvPr id="4" name="Rectangle 1">
            <a:extLst>
              <a:ext uri="{FF2B5EF4-FFF2-40B4-BE49-F238E27FC236}">
                <a16:creationId xmlns:a16="http://schemas.microsoft.com/office/drawing/2014/main" id="{9A10DCF4-CE4E-FEE6-43D2-B6F96EFAD728}"/>
              </a:ext>
            </a:extLst>
          </p:cNvPr>
          <p:cNvSpPr>
            <a:spLocks noGrp="1" noChangeArrowheads="1"/>
          </p:cNvSpPr>
          <p:nvPr>
            <p:ph idx="1"/>
          </p:nvPr>
        </p:nvSpPr>
        <p:spPr bwMode="auto">
          <a:xfrm>
            <a:off x="1463311" y="2595158"/>
            <a:ext cx="6022483" cy="2539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rtlCol="0" anchor="ctr" anchorCtr="0" compatLnSpc="1">
            <a:prstTxWarp prst="textNoShape">
              <a:avLst/>
            </a:prstTxWarp>
            <a:spAutoFit/>
          </a:bodyPr>
          <a:lstStyle/>
          <a:p>
            <a:pPr marL="0" indent="0" eaLnBrk="0" fontAlgn="base" hangingPunct="0">
              <a:spcBef>
                <a:spcPct val="0"/>
              </a:spcBef>
              <a:spcAft>
                <a:spcPct val="0"/>
              </a:spcAft>
              <a:buNone/>
            </a:pPr>
            <a:r>
              <a:rPr lang="en-US" altLang="en-US" sz="1500" dirty="0">
                <a:latin typeface="Arial Unicode MS" panose="020B0604020202020204" pitchFamily="34" charset="-128"/>
                <a:ea typeface="Times New Roman" panose="02020603050405020304" pitchFamily="18" charset="0"/>
                <a:cs typeface="Courier" pitchFamily="2" charset="0"/>
              </a:rPr>
              <a:t>What diabetes medication(s) are FOUR dollars at CVS or Walmart? </a:t>
            </a:r>
          </a:p>
          <a:p>
            <a:pPr marL="0" indent="0" eaLnBrk="0" fontAlgn="base" hangingPunct="0">
              <a:spcBef>
                <a:spcPct val="0"/>
              </a:spcBef>
              <a:spcAft>
                <a:spcPct val="0"/>
              </a:spcAft>
              <a:buNone/>
            </a:pPr>
            <a:endParaRPr lang="en-US" altLang="en-US" sz="1500" dirty="0">
              <a:latin typeface="Arial Unicode MS" panose="020B0604020202020204" pitchFamily="34" charset="-128"/>
              <a:ea typeface="Times New Roman" panose="02020603050405020304" pitchFamily="18" charset="0"/>
              <a:cs typeface="Courier" pitchFamily="2" charset="0"/>
            </a:endParaRPr>
          </a:p>
          <a:p>
            <a:pPr marL="0" indent="0" eaLnBrk="0" fontAlgn="base" hangingPunct="0">
              <a:lnSpc>
                <a:spcPct val="100000"/>
              </a:lnSpc>
              <a:spcBef>
                <a:spcPct val="0"/>
              </a:spcBef>
              <a:spcAft>
                <a:spcPct val="0"/>
              </a:spcAft>
              <a:buNone/>
            </a:pPr>
            <a:r>
              <a:rPr lang="en-US" altLang="en-US" sz="1500" dirty="0">
                <a:latin typeface="Arial Unicode MS" panose="020B0604020202020204" pitchFamily="34" charset="-128"/>
                <a:ea typeface="Times New Roman" panose="02020603050405020304" pitchFamily="18" charset="0"/>
                <a:cs typeface="Courier" pitchFamily="2" charset="0"/>
              </a:rPr>
              <a:t>a. Actos</a:t>
            </a:r>
          </a:p>
          <a:p>
            <a:pPr marL="0" indent="0" eaLnBrk="0" fontAlgn="base" hangingPunct="0">
              <a:spcBef>
                <a:spcPct val="0"/>
              </a:spcBef>
              <a:spcAft>
                <a:spcPct val="0"/>
              </a:spcAft>
              <a:buNone/>
            </a:pPr>
            <a:endParaRPr lang="en-US" altLang="en-US" sz="1500" dirty="0">
              <a:latin typeface="Arial Unicode MS" panose="020B0604020202020204" pitchFamily="34" charset="-128"/>
              <a:ea typeface="Times New Roman" panose="02020603050405020304" pitchFamily="18" charset="0"/>
              <a:cs typeface="Courier" pitchFamily="2" charset="0"/>
            </a:endParaRPr>
          </a:p>
          <a:p>
            <a:pPr marL="0" indent="0" eaLnBrk="0" fontAlgn="base" hangingPunct="0">
              <a:spcBef>
                <a:spcPct val="0"/>
              </a:spcBef>
              <a:spcAft>
                <a:spcPct val="0"/>
              </a:spcAft>
              <a:buNone/>
            </a:pPr>
            <a:r>
              <a:rPr lang="en-US" altLang="en-US" sz="1500" dirty="0">
                <a:latin typeface="Arial Unicode MS" panose="020B0604020202020204" pitchFamily="34" charset="-128"/>
                <a:ea typeface="Times New Roman" panose="02020603050405020304" pitchFamily="18" charset="0"/>
                <a:cs typeface="Courier" pitchFamily="2" charset="0"/>
              </a:rPr>
              <a:t>b. Metformin </a:t>
            </a:r>
          </a:p>
          <a:p>
            <a:pPr marL="0" indent="0" eaLnBrk="0" fontAlgn="base" hangingPunct="0">
              <a:spcBef>
                <a:spcPct val="0"/>
              </a:spcBef>
              <a:spcAft>
                <a:spcPct val="0"/>
              </a:spcAft>
              <a:buNone/>
            </a:pPr>
            <a:endParaRPr lang="en-US" altLang="en-US" sz="1500" dirty="0">
              <a:latin typeface="Arial Unicode MS" panose="020B0604020202020204" pitchFamily="34" charset="-128"/>
              <a:ea typeface="Times New Roman" panose="02020603050405020304" pitchFamily="18" charset="0"/>
              <a:cs typeface="Courier" pitchFamily="2" charset="0"/>
            </a:endParaRPr>
          </a:p>
          <a:p>
            <a:pPr marL="0" indent="0" eaLnBrk="0" fontAlgn="base" hangingPunct="0">
              <a:spcBef>
                <a:spcPct val="0"/>
              </a:spcBef>
              <a:spcAft>
                <a:spcPct val="0"/>
              </a:spcAft>
              <a:buNone/>
            </a:pPr>
            <a:r>
              <a:rPr lang="en-US" altLang="en-US" sz="1500" dirty="0">
                <a:latin typeface="Arial Unicode MS" panose="020B0604020202020204" pitchFamily="34" charset="-128"/>
                <a:ea typeface="Times New Roman" panose="02020603050405020304" pitchFamily="18" charset="0"/>
                <a:cs typeface="Courier" pitchFamily="2" charset="0"/>
              </a:rPr>
              <a:t>c. The “g” drugs e.g., glimepiride, glyburide, glipizide</a:t>
            </a:r>
          </a:p>
          <a:p>
            <a:pPr marL="0" indent="0" eaLnBrk="0" fontAlgn="base" hangingPunct="0">
              <a:spcBef>
                <a:spcPct val="0"/>
              </a:spcBef>
              <a:spcAft>
                <a:spcPct val="0"/>
              </a:spcAft>
              <a:buNone/>
            </a:pPr>
            <a:endParaRPr lang="en-US" altLang="en-US" sz="1500" dirty="0">
              <a:latin typeface="Arial Unicode MS" panose="020B0604020202020204" pitchFamily="34" charset="-128"/>
              <a:ea typeface="Times New Roman" panose="02020603050405020304" pitchFamily="18" charset="0"/>
              <a:cs typeface="Courier" pitchFamily="2" charset="0"/>
            </a:endParaRPr>
          </a:p>
          <a:p>
            <a:pPr marL="0" indent="0" eaLnBrk="0" fontAlgn="base" hangingPunct="0">
              <a:spcBef>
                <a:spcPct val="0"/>
              </a:spcBef>
              <a:spcAft>
                <a:spcPct val="0"/>
              </a:spcAft>
              <a:buNone/>
            </a:pPr>
            <a:r>
              <a:rPr lang="en-US" altLang="en-US" sz="1500" dirty="0">
                <a:latin typeface="Arial Unicode MS" panose="020B0604020202020204" pitchFamily="34" charset="-128"/>
                <a:ea typeface="Times New Roman" panose="02020603050405020304" pitchFamily="18" charset="0"/>
                <a:cs typeface="Courier" pitchFamily="2" charset="0"/>
              </a:rPr>
              <a:t>d. B and C</a:t>
            </a:r>
          </a:p>
          <a:p>
            <a:pPr marL="0" indent="0" eaLnBrk="0" fontAlgn="base" hangingPunct="0">
              <a:spcBef>
                <a:spcPct val="0"/>
              </a:spcBef>
              <a:spcAft>
                <a:spcPct val="0"/>
              </a:spcAft>
              <a:buNone/>
            </a:pPr>
            <a:endParaRPr lang="en-US" altLang="en-US" sz="1500" dirty="0">
              <a:latin typeface="Arial Unicode MS" panose="020B0604020202020204" pitchFamily="34" charset="-128"/>
              <a:ea typeface="Times New Roman" panose="02020603050405020304" pitchFamily="18" charset="0"/>
              <a:cs typeface="Courier" pitchFamily="2" charset="0"/>
            </a:endParaRPr>
          </a:p>
          <a:p>
            <a:pPr marL="0" indent="0" eaLnBrk="0" fontAlgn="base" hangingPunct="0">
              <a:spcBef>
                <a:spcPct val="0"/>
              </a:spcBef>
              <a:spcAft>
                <a:spcPct val="0"/>
              </a:spcAft>
              <a:buNone/>
            </a:pPr>
            <a:r>
              <a:rPr lang="en-US" altLang="en-US" sz="1500" dirty="0">
                <a:latin typeface="Arial Unicode MS" panose="020B0604020202020204" pitchFamily="34" charset="-128"/>
                <a:ea typeface="Times New Roman" panose="02020603050405020304" pitchFamily="18" charset="0"/>
                <a:cs typeface="Courier" pitchFamily="2" charset="0"/>
              </a:rPr>
              <a:t>e. All of the above</a:t>
            </a:r>
            <a:r>
              <a:rPr lang="en-US" altLang="en-US" sz="1500" dirty="0"/>
              <a:t> </a:t>
            </a:r>
            <a:endParaRPr lang="en-US" altLang="en-US" sz="1500" dirty="0">
              <a:latin typeface="Arial" panose="020B0604020202020204" pitchFamily="34" charset="0"/>
            </a:endParaRPr>
          </a:p>
        </p:txBody>
      </p:sp>
      <p:sp>
        <p:nvSpPr>
          <p:cNvPr id="5" name="Down Arrow 4">
            <a:extLst>
              <a:ext uri="{FF2B5EF4-FFF2-40B4-BE49-F238E27FC236}">
                <a16:creationId xmlns:a16="http://schemas.microsoft.com/office/drawing/2014/main" id="{98C7473C-FC66-606C-1BCE-C28022416879}"/>
              </a:ext>
            </a:extLst>
          </p:cNvPr>
          <p:cNvSpPr/>
          <p:nvPr/>
        </p:nvSpPr>
        <p:spPr>
          <a:xfrm rot="5400000">
            <a:off x="2645596" y="4255429"/>
            <a:ext cx="454632" cy="60874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27143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1A7990-85F0-A7E9-79AC-83AEE195546D}"/>
              </a:ext>
            </a:extLst>
          </p:cNvPr>
          <p:cNvSpPr>
            <a:spLocks noGrp="1"/>
          </p:cNvSpPr>
          <p:nvPr>
            <p:ph type="title"/>
          </p:nvPr>
        </p:nvSpPr>
        <p:spPr/>
        <p:txBody>
          <a:bodyPr/>
          <a:lstStyle/>
          <a:p>
            <a:r>
              <a:rPr lang="en-US" dirty="0"/>
              <a:t>Question</a:t>
            </a:r>
          </a:p>
        </p:txBody>
      </p:sp>
      <p:pic>
        <p:nvPicPr>
          <p:cNvPr id="7" name="Content Placeholder 6">
            <a:extLst>
              <a:ext uri="{FF2B5EF4-FFF2-40B4-BE49-F238E27FC236}">
                <a16:creationId xmlns:a16="http://schemas.microsoft.com/office/drawing/2014/main" id="{EBEFBFFA-351C-B3F9-21E9-16696263F949}"/>
              </a:ext>
            </a:extLst>
          </p:cNvPr>
          <p:cNvPicPr>
            <a:picLocks noGrp="1" noChangeAspect="1"/>
          </p:cNvPicPr>
          <p:nvPr>
            <p:ph idx="1"/>
          </p:nvPr>
        </p:nvPicPr>
        <p:blipFill>
          <a:blip r:embed="rId2"/>
          <a:stretch>
            <a:fillRect/>
          </a:stretch>
        </p:blipFill>
        <p:spPr>
          <a:xfrm>
            <a:off x="97137" y="2525515"/>
            <a:ext cx="8917657" cy="1589285"/>
          </a:xfrm>
        </p:spPr>
      </p:pic>
      <p:sp>
        <p:nvSpPr>
          <p:cNvPr id="5" name="Down Arrow 4">
            <a:extLst>
              <a:ext uri="{FF2B5EF4-FFF2-40B4-BE49-F238E27FC236}">
                <a16:creationId xmlns:a16="http://schemas.microsoft.com/office/drawing/2014/main" id="{98C7473C-FC66-606C-1BCE-C28022416879}"/>
              </a:ext>
            </a:extLst>
          </p:cNvPr>
          <p:cNvSpPr/>
          <p:nvPr/>
        </p:nvSpPr>
        <p:spPr>
          <a:xfrm rot="5400000">
            <a:off x="5492216" y="3124628"/>
            <a:ext cx="454632" cy="60874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18908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DCEA2-2BBF-A21F-E09B-5E954521E443}"/>
              </a:ext>
            </a:extLst>
          </p:cNvPr>
          <p:cNvSpPr>
            <a:spLocks noGrp="1"/>
          </p:cNvSpPr>
          <p:nvPr>
            <p:ph type="title"/>
          </p:nvPr>
        </p:nvSpPr>
        <p:spPr/>
        <p:txBody>
          <a:bodyPr/>
          <a:lstStyle/>
          <a:p>
            <a:r>
              <a:rPr lang="en-US" dirty="0"/>
              <a:t>Question </a:t>
            </a:r>
          </a:p>
        </p:txBody>
      </p:sp>
      <p:sp>
        <p:nvSpPr>
          <p:cNvPr id="4" name="Rectangle 1">
            <a:extLst>
              <a:ext uri="{FF2B5EF4-FFF2-40B4-BE49-F238E27FC236}">
                <a16:creationId xmlns:a16="http://schemas.microsoft.com/office/drawing/2014/main" id="{C4B148A2-2611-CEBA-B342-9383E783EC0F}"/>
              </a:ext>
            </a:extLst>
          </p:cNvPr>
          <p:cNvSpPr>
            <a:spLocks noGrp="1" noChangeArrowheads="1"/>
          </p:cNvSpPr>
          <p:nvPr>
            <p:ph idx="1"/>
          </p:nvPr>
        </p:nvSpPr>
        <p:spPr bwMode="auto">
          <a:xfrm>
            <a:off x="1578895" y="2889584"/>
            <a:ext cx="4849084" cy="20774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rtlCol="0" anchor="ctr" anchorCtr="0" compatLnSpc="1">
            <a:prstTxWarp prst="textNoShape">
              <a:avLst/>
            </a:prstTxWarp>
            <a:spAutoFit/>
          </a:bodyPr>
          <a:lstStyle/>
          <a:p>
            <a:pPr marL="0" indent="0" eaLnBrk="0" fontAlgn="base" hangingPunct="0">
              <a:spcBef>
                <a:spcPct val="0"/>
              </a:spcBef>
              <a:spcAft>
                <a:spcPct val="0"/>
              </a:spcAft>
              <a:buNone/>
            </a:pPr>
            <a:r>
              <a:rPr lang="en-US" altLang="en-US" sz="1500" dirty="0">
                <a:latin typeface="Arial Unicode MS" panose="020B0604020202020204" pitchFamily="34" charset="-128"/>
                <a:ea typeface="Times New Roman" panose="02020603050405020304" pitchFamily="18" charset="0"/>
                <a:cs typeface="Courier" pitchFamily="2" charset="0"/>
              </a:rPr>
              <a:t>What US pharmacy sells some insulin for $25 per bottle?</a:t>
            </a:r>
          </a:p>
          <a:p>
            <a:pPr marL="0" indent="0" eaLnBrk="0" fontAlgn="base" hangingPunct="0">
              <a:spcBef>
                <a:spcPct val="0"/>
              </a:spcBef>
              <a:spcAft>
                <a:spcPct val="0"/>
              </a:spcAft>
              <a:buNone/>
            </a:pPr>
            <a:endParaRPr lang="en-US" altLang="en-US" sz="1500" dirty="0">
              <a:latin typeface="Arial Unicode MS" panose="020B0604020202020204" pitchFamily="34" charset="-128"/>
              <a:ea typeface="Times New Roman" panose="02020603050405020304" pitchFamily="18" charset="0"/>
              <a:cs typeface="Courier" pitchFamily="2" charset="0"/>
            </a:endParaRPr>
          </a:p>
          <a:p>
            <a:pPr marL="342900" indent="-342900" eaLnBrk="0" fontAlgn="base" hangingPunct="0">
              <a:spcBef>
                <a:spcPct val="0"/>
              </a:spcBef>
              <a:spcAft>
                <a:spcPct val="0"/>
              </a:spcAft>
              <a:buFontTx/>
              <a:buAutoNum type="alphaLcPeriod"/>
            </a:pPr>
            <a:r>
              <a:rPr lang="sv-SE" altLang="en-US" sz="1500" dirty="0">
                <a:latin typeface="Arial Unicode MS" panose="020B0604020202020204" pitchFamily="34" charset="-128"/>
                <a:ea typeface="Times New Roman" panose="02020603050405020304" pitchFamily="18" charset="0"/>
                <a:cs typeface="Courier" pitchFamily="2" charset="0"/>
              </a:rPr>
              <a:t>CVS 	</a:t>
            </a:r>
          </a:p>
          <a:p>
            <a:pPr marL="342900" indent="-342900" eaLnBrk="0" fontAlgn="base" hangingPunct="0">
              <a:spcBef>
                <a:spcPct val="0"/>
              </a:spcBef>
              <a:spcAft>
                <a:spcPct val="0"/>
              </a:spcAft>
              <a:buFontTx/>
              <a:buAutoNum type="alphaLcPeriod"/>
            </a:pPr>
            <a:endParaRPr lang="sv-SE" altLang="en-US" sz="1500" dirty="0">
              <a:latin typeface="Arial Unicode MS" panose="020B0604020202020204" pitchFamily="34" charset="-128"/>
              <a:ea typeface="Times New Roman" panose="02020603050405020304" pitchFamily="18" charset="0"/>
              <a:cs typeface="Courier" pitchFamily="2" charset="0"/>
            </a:endParaRPr>
          </a:p>
          <a:p>
            <a:pPr marL="342900" indent="-342900" eaLnBrk="0" fontAlgn="base" hangingPunct="0">
              <a:spcBef>
                <a:spcPct val="0"/>
              </a:spcBef>
              <a:spcAft>
                <a:spcPct val="0"/>
              </a:spcAft>
              <a:buFontTx/>
              <a:buAutoNum type="alphaLcPeriod"/>
            </a:pPr>
            <a:r>
              <a:rPr lang="en-US" altLang="en-US" sz="1500" dirty="0">
                <a:latin typeface="Arial Unicode MS" panose="020B0604020202020204" pitchFamily="34" charset="-128"/>
                <a:ea typeface="Times New Roman" panose="02020603050405020304" pitchFamily="18" charset="0"/>
                <a:cs typeface="Courier" pitchFamily="2" charset="0"/>
              </a:rPr>
              <a:t>Walmart</a:t>
            </a:r>
          </a:p>
          <a:p>
            <a:pPr marL="342900" indent="-342900" eaLnBrk="0" fontAlgn="base" hangingPunct="0">
              <a:spcBef>
                <a:spcPct val="0"/>
              </a:spcBef>
              <a:spcAft>
                <a:spcPct val="0"/>
              </a:spcAft>
              <a:buFontTx/>
              <a:buAutoNum type="alphaLcPeriod"/>
            </a:pPr>
            <a:endParaRPr lang="sv-SE" altLang="en-US" sz="1500" dirty="0">
              <a:latin typeface="Arial Unicode MS" panose="020B0604020202020204" pitchFamily="34" charset="-128"/>
              <a:ea typeface="Times New Roman" panose="02020603050405020304" pitchFamily="18" charset="0"/>
              <a:cs typeface="Courier" pitchFamily="2" charset="0"/>
            </a:endParaRPr>
          </a:p>
          <a:p>
            <a:pPr marL="342900" indent="-342900" eaLnBrk="0" fontAlgn="base" hangingPunct="0">
              <a:spcBef>
                <a:spcPct val="0"/>
              </a:spcBef>
              <a:spcAft>
                <a:spcPct val="0"/>
              </a:spcAft>
              <a:buFontTx/>
              <a:buAutoNum type="alphaLcPeriod"/>
            </a:pPr>
            <a:r>
              <a:rPr lang="sv-SE" altLang="en-US" sz="1500" dirty="0">
                <a:latin typeface="Arial Unicode MS" panose="020B0604020202020204" pitchFamily="34" charset="-128"/>
                <a:ea typeface="Times New Roman" panose="02020603050405020304" pitchFamily="18" charset="0"/>
                <a:cs typeface="Courier" pitchFamily="2" charset="0"/>
              </a:rPr>
              <a:t>Kroger</a:t>
            </a:r>
          </a:p>
          <a:p>
            <a:pPr marL="342900" indent="-342900" eaLnBrk="0" fontAlgn="base" hangingPunct="0">
              <a:spcBef>
                <a:spcPct val="0"/>
              </a:spcBef>
              <a:spcAft>
                <a:spcPct val="0"/>
              </a:spcAft>
              <a:buFontTx/>
              <a:buAutoNum type="alphaLcPeriod"/>
            </a:pPr>
            <a:endParaRPr lang="sv-SE" altLang="en-US" sz="1500" dirty="0">
              <a:latin typeface="Arial Unicode MS" panose="020B0604020202020204" pitchFamily="34" charset="-128"/>
              <a:ea typeface="Times New Roman" panose="02020603050405020304" pitchFamily="18" charset="0"/>
              <a:cs typeface="Courier" pitchFamily="2" charset="0"/>
            </a:endParaRPr>
          </a:p>
          <a:p>
            <a:pPr marL="342900" indent="-342900" eaLnBrk="0" fontAlgn="base" hangingPunct="0">
              <a:spcBef>
                <a:spcPct val="0"/>
              </a:spcBef>
              <a:spcAft>
                <a:spcPct val="0"/>
              </a:spcAft>
              <a:buFontTx/>
              <a:buAutoNum type="alphaLcPeriod"/>
            </a:pPr>
            <a:r>
              <a:rPr lang="sv-SE" altLang="en-US" sz="1500" dirty="0">
                <a:latin typeface="Arial Unicode MS" panose="020B0604020202020204" pitchFamily="34" charset="-128"/>
                <a:ea typeface="Times New Roman" panose="02020603050405020304" pitchFamily="18" charset="0"/>
                <a:cs typeface="Courier" pitchFamily="2" charset="0"/>
              </a:rPr>
              <a:t>Walgreens</a:t>
            </a:r>
            <a:r>
              <a:rPr lang="sv-SE" altLang="en-US" sz="1500" dirty="0"/>
              <a:t> </a:t>
            </a:r>
            <a:endParaRPr lang="sv-SE" altLang="en-US" sz="1500" dirty="0">
              <a:latin typeface="Arial" panose="020B0604020202020204" pitchFamily="34" charset="0"/>
            </a:endParaRPr>
          </a:p>
        </p:txBody>
      </p:sp>
      <p:sp>
        <p:nvSpPr>
          <p:cNvPr id="5" name="Down Arrow 4">
            <a:extLst>
              <a:ext uri="{FF2B5EF4-FFF2-40B4-BE49-F238E27FC236}">
                <a16:creationId xmlns:a16="http://schemas.microsoft.com/office/drawing/2014/main" id="{DDA48552-C3E5-B6AF-D4E2-0849CABD90BE}"/>
              </a:ext>
            </a:extLst>
          </p:cNvPr>
          <p:cNvSpPr/>
          <p:nvPr/>
        </p:nvSpPr>
        <p:spPr>
          <a:xfrm rot="5400000">
            <a:off x="2992349" y="3623959"/>
            <a:ext cx="454632" cy="60874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0929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1DDB71-D4EA-4569-B9DA-A535B990D6C1}"/>
              </a:ext>
            </a:extLst>
          </p:cNvPr>
          <p:cNvSpPr>
            <a:spLocks noGrp="1"/>
          </p:cNvSpPr>
          <p:nvPr>
            <p:ph type="title"/>
          </p:nvPr>
        </p:nvSpPr>
        <p:spPr/>
        <p:txBody>
          <a:bodyPr/>
          <a:lstStyle/>
          <a:p>
            <a:r>
              <a:rPr lang="en-US" dirty="0"/>
              <a:t>Question </a:t>
            </a:r>
          </a:p>
        </p:txBody>
      </p:sp>
      <p:sp>
        <p:nvSpPr>
          <p:cNvPr id="3" name="Content Placeholder 2">
            <a:extLst>
              <a:ext uri="{FF2B5EF4-FFF2-40B4-BE49-F238E27FC236}">
                <a16:creationId xmlns:a16="http://schemas.microsoft.com/office/drawing/2014/main" id="{88FC6204-7270-AAD4-D147-6A9B1C79EF1A}"/>
              </a:ext>
            </a:extLst>
          </p:cNvPr>
          <p:cNvSpPr>
            <a:spLocks noGrp="1"/>
          </p:cNvSpPr>
          <p:nvPr>
            <p:ph idx="1"/>
          </p:nvPr>
        </p:nvSpPr>
        <p:spPr>
          <a:xfrm>
            <a:off x="581192" y="2228003"/>
            <a:ext cx="8346240" cy="3942523"/>
          </a:xfrm>
        </p:spPr>
        <p:txBody>
          <a:bodyPr>
            <a:normAutofit/>
          </a:bodyPr>
          <a:lstStyle/>
          <a:p>
            <a:pPr marL="0" indent="0">
              <a:lnSpc>
                <a:spcPts val="1275"/>
              </a:lnSpc>
              <a:spcBef>
                <a:spcPts val="0"/>
              </a:spcBef>
              <a:buNone/>
            </a:pP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 patient’s blood sugar is 62. He drank a cup of orange juice. </a:t>
            </a:r>
          </a:p>
          <a:p>
            <a:pPr marL="0" indent="0">
              <a:lnSpc>
                <a:spcPts val="1275"/>
              </a:lnSpc>
              <a:spcBef>
                <a:spcPts val="0"/>
              </a:spcBef>
              <a:buNone/>
            </a:pPr>
            <a:endPar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0" indent="0">
              <a:lnSpc>
                <a:spcPts val="1275"/>
              </a:lnSpc>
              <a:spcBef>
                <a:spcPts val="0"/>
              </a:spcBef>
              <a:buNone/>
            </a:pP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After how many minutes should he recheck his blood sugar?</a:t>
            </a:r>
          </a:p>
          <a:p>
            <a:pPr marL="0" indent="0">
              <a:lnSpc>
                <a:spcPts val="1275"/>
              </a:lnSpc>
              <a:spcBef>
                <a:spcPts val="0"/>
              </a:spcBef>
              <a:buNone/>
            </a:pPr>
            <a:endParaRPr lang="en-US" sz="2000" dirty="0">
              <a:solidFill>
                <a:srgbClr val="000000"/>
              </a:solidFill>
              <a:latin typeface="Times New Roman" panose="02020603050405020304" pitchFamily="18" charset="0"/>
              <a:ea typeface="Times New Roman" panose="02020603050405020304" pitchFamily="18" charset="0"/>
            </a:endParaRPr>
          </a:p>
          <a:p>
            <a:pPr marL="557213" lvl="1" indent="-214313">
              <a:lnSpc>
                <a:spcPts val="1275"/>
              </a:lnSpc>
              <a:spcBef>
                <a:spcPts val="0"/>
              </a:spcBef>
              <a:buFont typeface="+mj-lt"/>
              <a:buAutoNum type="alphaLcPeriod"/>
            </a:pP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5</a:t>
            </a:r>
          </a:p>
          <a:p>
            <a:pPr marL="342900" lvl="1" indent="0">
              <a:lnSpc>
                <a:spcPts val="1275"/>
              </a:lnSpc>
              <a:spcBef>
                <a:spcPts val="0"/>
              </a:spcBef>
              <a:buNone/>
            </a:pPr>
            <a:endParaRPr lang="en-US" sz="2000" dirty="0">
              <a:solidFill>
                <a:srgbClr val="000000"/>
              </a:solidFill>
              <a:latin typeface="Times New Roman" panose="02020603050405020304" pitchFamily="18" charset="0"/>
              <a:ea typeface="Times New Roman" panose="02020603050405020304" pitchFamily="18" charset="0"/>
            </a:endParaRPr>
          </a:p>
          <a:p>
            <a:pPr marL="557213" lvl="1" indent="-214313">
              <a:lnSpc>
                <a:spcPts val="1275"/>
              </a:lnSpc>
              <a:spcBef>
                <a:spcPts val="0"/>
              </a:spcBef>
              <a:buFont typeface="+mj-lt"/>
              <a:buAutoNum type="alphaLcPeriod"/>
            </a:pP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15</a:t>
            </a:r>
          </a:p>
          <a:p>
            <a:pPr marL="557213" lvl="1" indent="-214313">
              <a:lnSpc>
                <a:spcPts val="1275"/>
              </a:lnSpc>
              <a:spcBef>
                <a:spcPts val="0"/>
              </a:spcBef>
              <a:buFont typeface="+mj-lt"/>
              <a:buAutoNum type="alphaLcPeriod"/>
            </a:pPr>
            <a:endParaRPr lang="en-US" sz="2000" dirty="0">
              <a:solidFill>
                <a:srgbClr val="000000"/>
              </a:solidFill>
              <a:latin typeface="Times New Roman" panose="02020603050405020304" pitchFamily="18" charset="0"/>
              <a:ea typeface="Times New Roman" panose="02020603050405020304" pitchFamily="18" charset="0"/>
            </a:endParaRPr>
          </a:p>
          <a:p>
            <a:pPr marL="557213" lvl="1" indent="-214313">
              <a:lnSpc>
                <a:spcPts val="1275"/>
              </a:lnSpc>
              <a:spcBef>
                <a:spcPts val="0"/>
              </a:spcBef>
              <a:buFont typeface="+mj-lt"/>
              <a:buAutoNum type="alphaLcPeriod"/>
            </a:pP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45</a:t>
            </a:r>
          </a:p>
          <a:p>
            <a:pPr marL="342900" lvl="1" indent="0">
              <a:lnSpc>
                <a:spcPts val="1275"/>
              </a:lnSpc>
              <a:spcBef>
                <a:spcPts val="0"/>
              </a:spcBef>
              <a:buNone/>
            </a:pPr>
            <a:endParaRPr lang="en-US" sz="2000" dirty="0">
              <a:solidFill>
                <a:srgbClr val="000000"/>
              </a:solidFill>
              <a:latin typeface="Times New Roman" panose="02020603050405020304" pitchFamily="18" charset="0"/>
              <a:ea typeface="Times New Roman" panose="02020603050405020304" pitchFamily="18" charset="0"/>
            </a:endParaRPr>
          </a:p>
          <a:p>
            <a:pPr marL="557213" lvl="1" indent="-214313">
              <a:lnSpc>
                <a:spcPts val="1275"/>
              </a:lnSpc>
              <a:spcBef>
                <a:spcPts val="0"/>
              </a:spcBef>
              <a:buFont typeface="+mj-lt"/>
              <a:buAutoNum type="alphaLcPeriod"/>
            </a:pP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60</a:t>
            </a:r>
          </a:p>
          <a:p>
            <a:pPr marL="342900" lvl="1" indent="0">
              <a:lnSpc>
                <a:spcPts val="1275"/>
              </a:lnSpc>
              <a:spcBef>
                <a:spcPts val="0"/>
              </a:spcBef>
              <a:buNone/>
            </a:pPr>
            <a:endParaRPr lang="en-US" sz="2000" dirty="0">
              <a:solidFill>
                <a:srgbClr val="000000"/>
              </a:solidFill>
              <a:latin typeface="Times New Roman" panose="02020603050405020304" pitchFamily="18" charset="0"/>
              <a:ea typeface="Times New Roman" panose="02020603050405020304" pitchFamily="18" charset="0"/>
            </a:endParaRPr>
          </a:p>
          <a:p>
            <a:pPr marL="557213" lvl="1" indent="-214313">
              <a:lnSpc>
                <a:spcPts val="1275"/>
              </a:lnSpc>
              <a:spcBef>
                <a:spcPts val="0"/>
              </a:spcBef>
              <a:buFont typeface="+mj-lt"/>
              <a:buAutoNum type="alphaLcPeriod"/>
            </a:pP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90</a:t>
            </a:r>
            <a:endParaRPr lang="en-US" sz="2000" dirty="0">
              <a:solidFill>
                <a:srgbClr val="000000"/>
              </a:solidFill>
              <a:latin typeface="Times New Roman" panose="02020603050405020304" pitchFamily="18" charset="0"/>
              <a:ea typeface="Times New Roman" panose="02020603050405020304" pitchFamily="18" charset="0"/>
            </a:endParaRPr>
          </a:p>
          <a:p>
            <a:endParaRPr lang="en-US" sz="2000" dirty="0"/>
          </a:p>
        </p:txBody>
      </p:sp>
      <p:sp>
        <p:nvSpPr>
          <p:cNvPr id="4" name="Down Arrow 3">
            <a:extLst>
              <a:ext uri="{FF2B5EF4-FFF2-40B4-BE49-F238E27FC236}">
                <a16:creationId xmlns:a16="http://schemas.microsoft.com/office/drawing/2014/main" id="{84112A25-6068-5E2A-44DC-80F8ADF1802F}"/>
              </a:ext>
            </a:extLst>
          </p:cNvPr>
          <p:cNvSpPr/>
          <p:nvPr/>
        </p:nvSpPr>
        <p:spPr>
          <a:xfrm rot="5400000">
            <a:off x="1691182" y="3656091"/>
            <a:ext cx="454632" cy="60874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66792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BB417-0893-79AF-8B30-F16673DE0469}"/>
              </a:ext>
            </a:extLst>
          </p:cNvPr>
          <p:cNvSpPr>
            <a:spLocks noGrp="1"/>
          </p:cNvSpPr>
          <p:nvPr>
            <p:ph type="title"/>
          </p:nvPr>
        </p:nvSpPr>
        <p:spPr/>
        <p:txBody>
          <a:bodyPr/>
          <a:lstStyle/>
          <a:p>
            <a:r>
              <a:rPr lang="en-US" dirty="0"/>
              <a:t>Question </a:t>
            </a:r>
          </a:p>
        </p:txBody>
      </p:sp>
      <p:sp>
        <p:nvSpPr>
          <p:cNvPr id="3" name="Content Placeholder 2">
            <a:extLst>
              <a:ext uri="{FF2B5EF4-FFF2-40B4-BE49-F238E27FC236}">
                <a16:creationId xmlns:a16="http://schemas.microsoft.com/office/drawing/2014/main" id="{512A5CC9-7EE8-53AF-0D5D-79E85B421488}"/>
              </a:ext>
            </a:extLst>
          </p:cNvPr>
          <p:cNvSpPr>
            <a:spLocks noGrp="1"/>
          </p:cNvSpPr>
          <p:nvPr>
            <p:ph idx="1"/>
          </p:nvPr>
        </p:nvSpPr>
        <p:spPr/>
        <p:txBody>
          <a:bodyPr>
            <a:normAutofit/>
          </a:bodyPr>
          <a:lstStyle/>
          <a:p>
            <a:pPr marL="0" indent="0">
              <a:lnSpc>
                <a:spcPts val="1275"/>
              </a:lnSpc>
              <a:spcBef>
                <a:spcPts val="0"/>
              </a:spcBef>
              <a:buNone/>
            </a:pP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 patient’s medication is expired. Now, the medication may:</a:t>
            </a:r>
          </a:p>
          <a:p>
            <a:pPr marL="0" indent="0">
              <a:lnSpc>
                <a:spcPts val="1275"/>
              </a:lnSpc>
              <a:spcBef>
                <a:spcPts val="0"/>
              </a:spcBef>
              <a:buNone/>
            </a:pPr>
            <a:endParaRPr lang="en-US" sz="2000" dirty="0">
              <a:solidFill>
                <a:srgbClr val="000000"/>
              </a:solidFill>
              <a:latin typeface="Times New Roman" panose="02020603050405020304" pitchFamily="18" charset="0"/>
              <a:ea typeface="Times New Roman" panose="02020603050405020304" pitchFamily="18" charset="0"/>
            </a:endParaRPr>
          </a:p>
          <a:p>
            <a:pPr marL="342900" lvl="1" indent="0">
              <a:lnSpc>
                <a:spcPts val="1275"/>
              </a:lnSpc>
              <a:spcBef>
                <a:spcPts val="0"/>
              </a:spcBef>
              <a:buNone/>
            </a:pP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 Be stronger than before	</a:t>
            </a:r>
          </a:p>
          <a:p>
            <a:pPr marL="342900" lvl="1" indent="0">
              <a:lnSpc>
                <a:spcPts val="1275"/>
              </a:lnSpc>
              <a:spcBef>
                <a:spcPts val="0"/>
              </a:spcBef>
              <a:buNone/>
            </a:pPr>
            <a:endPar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342900" lvl="1" indent="0">
              <a:lnSpc>
                <a:spcPts val="1275"/>
              </a:lnSpc>
              <a:spcBef>
                <a:spcPts val="0"/>
              </a:spcBef>
              <a:buNone/>
            </a:pPr>
            <a:endParaRPr lang="en-US" sz="2000" dirty="0">
              <a:solidFill>
                <a:srgbClr val="000000"/>
              </a:solidFill>
              <a:latin typeface="Times New Roman" panose="02020603050405020304" pitchFamily="18" charset="0"/>
              <a:ea typeface="Times New Roman" panose="02020603050405020304" pitchFamily="18" charset="0"/>
            </a:endParaRPr>
          </a:p>
          <a:p>
            <a:pPr marL="342900" lvl="1" indent="0">
              <a:lnSpc>
                <a:spcPts val="1275"/>
              </a:lnSpc>
              <a:spcBef>
                <a:spcPts val="0"/>
              </a:spcBef>
              <a:buNone/>
            </a:pP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 Be weaker than before	</a:t>
            </a:r>
          </a:p>
          <a:p>
            <a:pPr marL="342900" lvl="1" indent="0">
              <a:lnSpc>
                <a:spcPts val="1275"/>
              </a:lnSpc>
              <a:spcBef>
                <a:spcPts val="0"/>
              </a:spcBef>
              <a:buNone/>
            </a:pPr>
            <a:endPar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342900" lvl="1" indent="0">
              <a:lnSpc>
                <a:spcPts val="1275"/>
              </a:lnSpc>
              <a:spcBef>
                <a:spcPts val="0"/>
              </a:spcBef>
              <a:buNone/>
            </a:pPr>
            <a:endParaRPr lang="en-US" sz="2000" dirty="0">
              <a:solidFill>
                <a:srgbClr val="000000"/>
              </a:solidFill>
              <a:latin typeface="Times New Roman" panose="02020603050405020304" pitchFamily="18" charset="0"/>
              <a:ea typeface="Times New Roman" panose="02020603050405020304" pitchFamily="18" charset="0"/>
            </a:endParaRPr>
          </a:p>
          <a:p>
            <a:pPr marL="342900" lvl="1" indent="0">
              <a:lnSpc>
                <a:spcPts val="1275"/>
              </a:lnSpc>
              <a:spcBef>
                <a:spcPts val="0"/>
              </a:spcBef>
              <a:buNone/>
            </a:pP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 Not change at all		</a:t>
            </a:r>
          </a:p>
          <a:p>
            <a:pPr marL="342900" lvl="1" indent="0">
              <a:lnSpc>
                <a:spcPts val="1275"/>
              </a:lnSpc>
              <a:spcBef>
                <a:spcPts val="0"/>
              </a:spcBef>
              <a:buNone/>
            </a:pPr>
            <a:endParaRPr lang="en-US" sz="2000" dirty="0">
              <a:solidFill>
                <a:srgbClr val="000000"/>
              </a:solidFill>
              <a:latin typeface="Times New Roman" panose="02020603050405020304" pitchFamily="18" charset="0"/>
              <a:ea typeface="Times New Roman" panose="02020603050405020304" pitchFamily="18" charset="0"/>
            </a:endParaRPr>
          </a:p>
          <a:p>
            <a:pPr marL="342900" lvl="1" indent="0">
              <a:lnSpc>
                <a:spcPts val="1275"/>
              </a:lnSpc>
              <a:spcBef>
                <a:spcPts val="0"/>
              </a:spcBef>
              <a:buNone/>
            </a:pPr>
            <a:endPar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342900" lvl="1" indent="0">
              <a:lnSpc>
                <a:spcPts val="1275"/>
              </a:lnSpc>
              <a:spcBef>
                <a:spcPts val="0"/>
              </a:spcBef>
              <a:buNone/>
            </a:pP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 All of the above	</a:t>
            </a:r>
            <a:endParaRPr lang="en-US" sz="2000" dirty="0">
              <a:solidFill>
                <a:srgbClr val="000000"/>
              </a:solidFill>
              <a:latin typeface="Times New Roman" panose="02020603050405020304" pitchFamily="18" charset="0"/>
              <a:ea typeface="Times New Roman" panose="02020603050405020304" pitchFamily="18" charset="0"/>
            </a:endParaRPr>
          </a:p>
          <a:p>
            <a:pPr marL="0" indent="0">
              <a:buNone/>
            </a:pPr>
            <a:endParaRPr lang="en-US" sz="2000" dirty="0"/>
          </a:p>
        </p:txBody>
      </p:sp>
      <p:sp>
        <p:nvSpPr>
          <p:cNvPr id="4" name="Down Arrow 3">
            <a:extLst>
              <a:ext uri="{FF2B5EF4-FFF2-40B4-BE49-F238E27FC236}">
                <a16:creationId xmlns:a16="http://schemas.microsoft.com/office/drawing/2014/main" id="{B376A421-960B-1C63-7317-1003594B2A46}"/>
              </a:ext>
            </a:extLst>
          </p:cNvPr>
          <p:cNvSpPr/>
          <p:nvPr/>
        </p:nvSpPr>
        <p:spPr>
          <a:xfrm rot="5400000">
            <a:off x="3175662" y="4831444"/>
            <a:ext cx="454632" cy="60874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89195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FE9BE0-0737-0A30-BBAB-45B0B1ABB17F}"/>
              </a:ext>
            </a:extLst>
          </p:cNvPr>
          <p:cNvSpPr>
            <a:spLocks noGrp="1"/>
          </p:cNvSpPr>
          <p:nvPr>
            <p:ph type="title"/>
          </p:nvPr>
        </p:nvSpPr>
        <p:spPr/>
        <p:txBody>
          <a:bodyPr/>
          <a:lstStyle/>
          <a:p>
            <a:r>
              <a:rPr lang="en-US" dirty="0"/>
              <a:t>QUESTION </a:t>
            </a:r>
          </a:p>
        </p:txBody>
      </p:sp>
      <p:sp>
        <p:nvSpPr>
          <p:cNvPr id="3" name="Content Placeholder 2">
            <a:extLst>
              <a:ext uri="{FF2B5EF4-FFF2-40B4-BE49-F238E27FC236}">
                <a16:creationId xmlns:a16="http://schemas.microsoft.com/office/drawing/2014/main" id="{9643A198-B121-C1BE-953A-652DA49EB0BE}"/>
              </a:ext>
            </a:extLst>
          </p:cNvPr>
          <p:cNvSpPr>
            <a:spLocks noGrp="1"/>
          </p:cNvSpPr>
          <p:nvPr>
            <p:ph idx="1"/>
          </p:nvPr>
        </p:nvSpPr>
        <p:spPr>
          <a:xfrm>
            <a:off x="1578894" y="2528254"/>
            <a:ext cx="6638674" cy="2723096"/>
          </a:xfrm>
        </p:spPr>
        <p:txBody>
          <a:bodyPr>
            <a:normAutofit/>
          </a:bodyPr>
          <a:lstStyle/>
          <a:p>
            <a:pPr marL="0" indent="0">
              <a:lnSpc>
                <a:spcPts val="1275"/>
              </a:lnSpc>
              <a:spcBef>
                <a:spcPts val="0"/>
              </a:spcBef>
              <a:buNone/>
            </a:pP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What are symptoms of high blood sugar?</a:t>
            </a:r>
          </a:p>
          <a:p>
            <a:pPr marL="0" indent="0">
              <a:lnSpc>
                <a:spcPts val="1275"/>
              </a:lnSpc>
              <a:spcBef>
                <a:spcPts val="0"/>
              </a:spcBef>
              <a:buNone/>
            </a:pPr>
            <a:endParaRPr lang="en-US" sz="2000" dirty="0">
              <a:solidFill>
                <a:srgbClr val="000000"/>
              </a:solidFill>
              <a:latin typeface="Times New Roman" panose="02020603050405020304" pitchFamily="18" charset="0"/>
              <a:ea typeface="Times New Roman" panose="02020603050405020304" pitchFamily="18" charset="0"/>
            </a:endParaRPr>
          </a:p>
          <a:p>
            <a:pPr>
              <a:lnSpc>
                <a:spcPts val="1275"/>
              </a:lnSpc>
              <a:spcBef>
                <a:spcPts val="0"/>
              </a:spcBef>
              <a:buAutoNum type="alphaUcPeriod"/>
            </a:pP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Needing to urination less</a:t>
            </a:r>
          </a:p>
          <a:p>
            <a:pPr>
              <a:lnSpc>
                <a:spcPts val="1275"/>
              </a:lnSpc>
              <a:spcBef>
                <a:spcPts val="0"/>
              </a:spcBef>
              <a:buAutoNum type="alphaUcPeriod"/>
            </a:pPr>
            <a:endPar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a:lnSpc>
                <a:spcPts val="1275"/>
              </a:lnSpc>
              <a:spcBef>
                <a:spcPts val="0"/>
              </a:spcBef>
              <a:buAutoNum type="alphaUcPeriod"/>
            </a:pP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Wanting to drink more	</a:t>
            </a:r>
            <a:endParaRPr lang="en-US" sz="2000" dirty="0">
              <a:solidFill>
                <a:srgbClr val="000000"/>
              </a:solidFill>
              <a:latin typeface="Times New Roman" panose="02020603050405020304" pitchFamily="18" charset="0"/>
              <a:ea typeface="Times New Roman" panose="02020603050405020304" pitchFamily="18" charset="0"/>
            </a:endParaRPr>
          </a:p>
          <a:p>
            <a:pPr>
              <a:lnSpc>
                <a:spcPts val="1275"/>
              </a:lnSpc>
              <a:spcBef>
                <a:spcPts val="0"/>
              </a:spcBef>
              <a:buAutoNum type="alphaUcPeriod"/>
            </a:pPr>
            <a:endPar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a:lnSpc>
                <a:spcPts val="1275"/>
              </a:lnSpc>
              <a:spcBef>
                <a:spcPts val="0"/>
              </a:spcBef>
              <a:buAutoNum type="alphaUcPeriod"/>
            </a:pP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Constipation	</a:t>
            </a:r>
          </a:p>
          <a:p>
            <a:pPr>
              <a:lnSpc>
                <a:spcPts val="1275"/>
              </a:lnSpc>
              <a:spcBef>
                <a:spcPts val="0"/>
              </a:spcBef>
              <a:buAutoNum type="alphaUcPeriod"/>
            </a:pPr>
            <a:endPar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a:lnSpc>
                <a:spcPts val="1275"/>
              </a:lnSpc>
              <a:spcBef>
                <a:spcPts val="0"/>
              </a:spcBef>
              <a:buAutoNum type="alphaUcPeriod"/>
            </a:pPr>
            <a:r>
              <a:rPr lang="en-US" sz="2000" dirty="0">
                <a:solidFill>
                  <a:srgbClr val="000000"/>
                </a:solidFill>
                <a:latin typeface="Times New Roman" panose="02020603050405020304" pitchFamily="18" charset="0"/>
                <a:ea typeface="Times New Roman" panose="02020603050405020304" pitchFamily="18" charset="0"/>
              </a:rPr>
              <a:t>Less hunger</a:t>
            </a:r>
            <a:r>
              <a:rPr lang="en-US" sz="2000" dirty="0"/>
              <a:t> </a:t>
            </a:r>
          </a:p>
        </p:txBody>
      </p:sp>
      <p:sp>
        <p:nvSpPr>
          <p:cNvPr id="4" name="Down Arrow 3">
            <a:extLst>
              <a:ext uri="{FF2B5EF4-FFF2-40B4-BE49-F238E27FC236}">
                <a16:creationId xmlns:a16="http://schemas.microsoft.com/office/drawing/2014/main" id="{98BBCD94-BBD2-1C42-A12E-1A99668810D3}"/>
              </a:ext>
            </a:extLst>
          </p:cNvPr>
          <p:cNvSpPr/>
          <p:nvPr/>
        </p:nvSpPr>
        <p:spPr>
          <a:xfrm rot="5400000">
            <a:off x="4465771" y="3585430"/>
            <a:ext cx="454632" cy="60874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80033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1CCA3-CDE4-6724-764E-8DD889576C16}"/>
              </a:ext>
            </a:extLst>
          </p:cNvPr>
          <p:cNvSpPr>
            <a:spLocks noGrp="1"/>
          </p:cNvSpPr>
          <p:nvPr>
            <p:ph type="title"/>
          </p:nvPr>
        </p:nvSpPr>
        <p:spPr/>
        <p:txBody>
          <a:bodyPr/>
          <a:lstStyle/>
          <a:p>
            <a:r>
              <a:rPr lang="en-US" dirty="0"/>
              <a:t>QUESTION </a:t>
            </a:r>
          </a:p>
        </p:txBody>
      </p:sp>
      <p:sp>
        <p:nvSpPr>
          <p:cNvPr id="3" name="Content Placeholder 2">
            <a:extLst>
              <a:ext uri="{FF2B5EF4-FFF2-40B4-BE49-F238E27FC236}">
                <a16:creationId xmlns:a16="http://schemas.microsoft.com/office/drawing/2014/main" id="{94B08524-64C7-3EBF-B805-72EA03078FA4}"/>
              </a:ext>
            </a:extLst>
          </p:cNvPr>
          <p:cNvSpPr>
            <a:spLocks noGrp="1"/>
          </p:cNvSpPr>
          <p:nvPr>
            <p:ph idx="1"/>
          </p:nvPr>
        </p:nvSpPr>
        <p:spPr/>
        <p:txBody>
          <a:bodyPr>
            <a:normAutofit/>
          </a:bodyPr>
          <a:lstStyle/>
          <a:p>
            <a:pPr marL="0" indent="0">
              <a:lnSpc>
                <a:spcPts val="1275"/>
              </a:lnSpc>
              <a:spcBef>
                <a:spcPts val="0"/>
              </a:spcBef>
              <a:buNone/>
            </a:pP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Your patient tells you that her blood sugar is 425. You tell her to:</a:t>
            </a:r>
          </a:p>
          <a:p>
            <a:pPr marL="0" indent="0">
              <a:lnSpc>
                <a:spcPts val="1275"/>
              </a:lnSpc>
              <a:spcBef>
                <a:spcPts val="0"/>
              </a:spcBef>
              <a:buNone/>
            </a:pPr>
            <a:endPar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lnSpc>
                <a:spcPts val="1275"/>
              </a:lnSpc>
              <a:spcBef>
                <a:spcPts val="0"/>
              </a:spcBef>
              <a:buAutoNum type="alphaUcPeriod"/>
            </a:pPr>
            <a:r>
              <a:rPr lang="en-US" sz="2000" dirty="0">
                <a:latin typeface="Times New Roman" panose="02020603050405020304" pitchFamily="18" charset="0"/>
                <a:ea typeface="Times New Roman" panose="02020603050405020304" pitchFamily="18" charset="0"/>
                <a:cs typeface="Times New Roman" panose="02020603050405020304" pitchFamily="18" charset="0"/>
              </a:rPr>
              <a:t>drink water</a:t>
            </a:r>
            <a:endPar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lnSpc>
                <a:spcPts val="1275"/>
              </a:lnSpc>
              <a:spcBef>
                <a:spcPts val="0"/>
              </a:spcBef>
              <a:buAutoNum type="alphaUcPeriod"/>
            </a:pPr>
            <a:endPar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lnSpc>
                <a:spcPts val="1275"/>
              </a:lnSpc>
              <a:spcBef>
                <a:spcPts val="0"/>
              </a:spcBef>
              <a:buAutoNum type="alphaUcPeriod"/>
            </a:pP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check her sugar </a:t>
            </a:r>
          </a:p>
          <a:p>
            <a:pPr marL="342900" indent="-342900">
              <a:lnSpc>
                <a:spcPts val="1275"/>
              </a:lnSpc>
              <a:spcBef>
                <a:spcPts val="0"/>
              </a:spcBef>
              <a:buAutoNum type="alphaUcPeriod"/>
            </a:pPr>
            <a:endPar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lnSpc>
                <a:spcPts val="1275"/>
              </a:lnSpc>
              <a:spcBef>
                <a:spcPts val="0"/>
              </a:spcBef>
              <a:buAutoNum type="alphaUcPeriod"/>
            </a:pP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take her medications as prescribed</a:t>
            </a:r>
            <a:endParaRPr lang="en-US" sz="2000" dirty="0">
              <a:solidFill>
                <a:srgbClr val="000000"/>
              </a:solidFill>
              <a:latin typeface="Times New Roman" panose="02020603050405020304" pitchFamily="18" charset="0"/>
              <a:ea typeface="Times New Roman" panose="02020603050405020304" pitchFamily="18" charset="0"/>
            </a:endParaRPr>
          </a:p>
          <a:p>
            <a:pPr marL="342900" indent="-342900">
              <a:lnSpc>
                <a:spcPts val="1275"/>
              </a:lnSpc>
              <a:spcBef>
                <a:spcPts val="0"/>
              </a:spcBef>
              <a:buAutoNum type="alphaUcPeriod"/>
            </a:pPr>
            <a:endPar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lnSpc>
                <a:spcPts val="1275"/>
              </a:lnSpc>
              <a:spcBef>
                <a:spcPts val="0"/>
              </a:spcBef>
              <a:buAutoNum type="alphaUcPeriod"/>
            </a:pP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call her doctor/clinic</a:t>
            </a:r>
            <a:endParaRPr lang="en-US" sz="2000" dirty="0">
              <a:solidFill>
                <a:srgbClr val="000000"/>
              </a:solidFill>
              <a:latin typeface="Times New Roman" panose="02020603050405020304" pitchFamily="18" charset="0"/>
              <a:ea typeface="Times New Roman" panose="02020603050405020304" pitchFamily="18" charset="0"/>
            </a:endParaRPr>
          </a:p>
          <a:p>
            <a:pPr marL="342900" indent="-342900">
              <a:lnSpc>
                <a:spcPts val="1275"/>
              </a:lnSpc>
              <a:spcBef>
                <a:spcPts val="0"/>
              </a:spcBef>
              <a:buAutoNum type="alphaUcPeriod"/>
            </a:pPr>
            <a:endPar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lnSpc>
                <a:spcPts val="1275"/>
              </a:lnSpc>
              <a:spcBef>
                <a:spcPts val="0"/>
              </a:spcBef>
              <a:buAutoNum type="alphaUcPeriod"/>
            </a:pP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All of the above</a:t>
            </a:r>
            <a:endParaRPr lang="en-US" sz="2000" dirty="0">
              <a:solidFill>
                <a:srgbClr val="000000"/>
              </a:solidFill>
              <a:latin typeface="Times New Roman" panose="02020603050405020304" pitchFamily="18" charset="0"/>
              <a:ea typeface="Times New Roman" panose="02020603050405020304" pitchFamily="18" charset="0"/>
            </a:endParaRPr>
          </a:p>
          <a:p>
            <a:pPr marL="0" indent="0">
              <a:lnSpc>
                <a:spcPts val="1275"/>
              </a:lnSpc>
              <a:spcBef>
                <a:spcPts val="0"/>
              </a:spcBef>
              <a:buNone/>
            </a:pPr>
            <a:endPar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endParaRPr lang="en-US" sz="2000" dirty="0"/>
          </a:p>
        </p:txBody>
      </p:sp>
      <p:sp>
        <p:nvSpPr>
          <p:cNvPr id="4" name="Down Arrow 3">
            <a:extLst>
              <a:ext uri="{FF2B5EF4-FFF2-40B4-BE49-F238E27FC236}">
                <a16:creationId xmlns:a16="http://schemas.microsoft.com/office/drawing/2014/main" id="{F38A9C6B-D5FB-861E-E5C0-A4D848491A9E}"/>
              </a:ext>
            </a:extLst>
          </p:cNvPr>
          <p:cNvSpPr/>
          <p:nvPr/>
        </p:nvSpPr>
        <p:spPr>
          <a:xfrm rot="5400000">
            <a:off x="2825419" y="4592163"/>
            <a:ext cx="454632" cy="60874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64078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113F0-28B8-026B-6E82-BC6775C66A34}"/>
              </a:ext>
            </a:extLst>
          </p:cNvPr>
          <p:cNvSpPr>
            <a:spLocks noGrp="1"/>
          </p:cNvSpPr>
          <p:nvPr>
            <p:ph type="title"/>
          </p:nvPr>
        </p:nvSpPr>
        <p:spPr/>
        <p:txBody>
          <a:bodyPr/>
          <a:lstStyle/>
          <a:p>
            <a:r>
              <a:rPr lang="es-GT" dirty="0"/>
              <a:t>SUMMARY: Recruitment
</a:t>
            </a:r>
          </a:p>
        </p:txBody>
      </p:sp>
      <p:sp>
        <p:nvSpPr>
          <p:cNvPr id="3" name="Content Placeholder 2">
            <a:extLst>
              <a:ext uri="{FF2B5EF4-FFF2-40B4-BE49-F238E27FC236}">
                <a16:creationId xmlns:a16="http://schemas.microsoft.com/office/drawing/2014/main" id="{ACE85C64-D5F2-98B6-0384-5F24195800BA}"/>
              </a:ext>
            </a:extLst>
          </p:cNvPr>
          <p:cNvSpPr>
            <a:spLocks noGrp="1"/>
          </p:cNvSpPr>
          <p:nvPr>
            <p:ph idx="1"/>
          </p:nvPr>
        </p:nvSpPr>
        <p:spPr>
          <a:xfrm>
            <a:off x="406400" y="2828488"/>
            <a:ext cx="7668012" cy="3342038"/>
          </a:xfrm>
        </p:spPr>
        <p:txBody>
          <a:bodyPr>
            <a:noAutofit/>
          </a:bodyPr>
          <a:lstStyle/>
          <a:p>
            <a:pPr algn="just"/>
            <a:r>
              <a:rPr lang="en-US" dirty="0"/>
              <a:t>Text can help guide you
  </a:t>
            </a:r>
            <a:r>
              <a:rPr lang="en-US" dirty="0">
                <a:solidFill>
                  <a:schemeClr val="accent1">
                    <a:lumMod val="75000"/>
                    <a:lumOff val="25000"/>
                  </a:schemeClr>
                </a:solidFill>
              </a:rPr>
              <a:t> </a:t>
            </a:r>
            <a:r>
              <a:rPr lang="en-US" dirty="0">
                <a:solidFill>
                  <a:schemeClr val="accent1">
                    <a:lumMod val="75000"/>
                    <a:lumOff val="25000"/>
                  </a:schemeClr>
                </a:solidFill>
                <a:latin typeface="Century Gothic" panose="020B0502020202020204" pitchFamily="34" charset="0"/>
              </a:rPr>
              <a:t>■ </a:t>
            </a:r>
            <a:r>
              <a:rPr lang="en-US" dirty="0"/>
              <a:t>Participation is voluntary
If they say yes
  </a:t>
            </a:r>
            <a:r>
              <a:rPr lang="en-US" dirty="0">
                <a:solidFill>
                  <a:schemeClr val="accent1">
                    <a:lumMod val="75000"/>
                    <a:lumOff val="25000"/>
                  </a:schemeClr>
                </a:solidFill>
              </a:rPr>
              <a:t> </a:t>
            </a:r>
            <a:r>
              <a:rPr lang="en-US" dirty="0">
                <a:solidFill>
                  <a:schemeClr val="accent1">
                    <a:lumMod val="75000"/>
                    <a:lumOff val="25000"/>
                  </a:schemeClr>
                </a:solidFill>
                <a:latin typeface="Century Gothic" panose="020B0502020202020204" pitchFamily="34" charset="0"/>
              </a:rPr>
              <a:t>■ </a:t>
            </a:r>
            <a:r>
              <a:rPr lang="en-US" dirty="0"/>
              <a:t>be sure you know when (Sept 10 to XX) and where (5th Street House)
If they say "no"
   </a:t>
            </a:r>
            <a:r>
              <a:rPr lang="en-US" dirty="0">
                <a:solidFill>
                  <a:schemeClr val="accent1">
                    <a:lumMod val="75000"/>
                    <a:lumOff val="25000"/>
                  </a:schemeClr>
                </a:solidFill>
                <a:latin typeface="Century Gothic" panose="020B0502020202020204" pitchFamily="34" charset="0"/>
              </a:rPr>
              <a:t>■</a:t>
            </a:r>
            <a:r>
              <a:rPr lang="en-US" dirty="0">
                <a:latin typeface="Century Gothic" panose="020B0502020202020204" pitchFamily="34" charset="0"/>
              </a:rPr>
              <a:t> </a:t>
            </a:r>
            <a:r>
              <a:rPr lang="en-US" dirty="0"/>
              <a:t>Ask why? Did you understand the program?
If you leave a voice message
   </a:t>
            </a:r>
            <a:r>
              <a:rPr lang="en-US" dirty="0">
                <a:solidFill>
                  <a:schemeClr val="accent1">
                    <a:lumMod val="75000"/>
                    <a:lumOff val="25000"/>
                  </a:schemeClr>
                </a:solidFill>
                <a:latin typeface="Century Gothic" panose="020B0502020202020204" pitchFamily="34" charset="0"/>
              </a:rPr>
              <a:t>■</a:t>
            </a:r>
            <a:r>
              <a:rPr lang="en-US" dirty="0">
                <a:latin typeface="Century Gothic" panose="020B0502020202020204" pitchFamily="34" charset="0"/>
              </a:rPr>
              <a:t> </a:t>
            </a:r>
            <a:r>
              <a:rPr lang="en-US" dirty="0"/>
              <a:t>Don't leave confidential information
      </a:t>
            </a:r>
            <a:r>
              <a:rPr lang="en-US" dirty="0">
                <a:solidFill>
                  <a:schemeClr val="accent1">
                    <a:lumMod val="75000"/>
                    <a:lumOff val="25000"/>
                  </a:schemeClr>
                </a:solidFill>
              </a:rPr>
              <a:t> </a:t>
            </a:r>
            <a:r>
              <a:rPr lang="en-US" dirty="0">
                <a:solidFill>
                  <a:schemeClr val="accent1">
                    <a:lumMod val="75000"/>
                    <a:lumOff val="25000"/>
                  </a:schemeClr>
                </a:solidFill>
                <a:latin typeface="Century Gothic" panose="020B0502020202020204" pitchFamily="34" charset="0"/>
              </a:rPr>
              <a:t>■ </a:t>
            </a:r>
            <a:r>
              <a:rPr lang="en-US" dirty="0"/>
              <a:t>"Because you have diabetes you can be in our program"
Try 5 times in total at different times and days</a:t>
            </a:r>
          </a:p>
          <a:p>
            <a:endParaRPr lang="en-US" dirty="0"/>
          </a:p>
        </p:txBody>
      </p:sp>
      <p:pic>
        <p:nvPicPr>
          <p:cNvPr id="5" name="Picture 4">
            <a:extLst>
              <a:ext uri="{FF2B5EF4-FFF2-40B4-BE49-F238E27FC236}">
                <a16:creationId xmlns:a16="http://schemas.microsoft.com/office/drawing/2014/main" id="{73EBFDD4-442F-2F40-BD81-30ABF739D883}"/>
              </a:ext>
            </a:extLst>
          </p:cNvPr>
          <p:cNvPicPr>
            <a:picLocks noChangeAspect="1"/>
          </p:cNvPicPr>
          <p:nvPr/>
        </p:nvPicPr>
        <p:blipFill>
          <a:blip r:embed="rId2"/>
          <a:stretch>
            <a:fillRect/>
          </a:stretch>
        </p:blipFill>
        <p:spPr>
          <a:xfrm>
            <a:off x="5631909" y="831850"/>
            <a:ext cx="3512091" cy="2184941"/>
          </a:xfrm>
          <a:prstGeom prst="rect">
            <a:avLst/>
          </a:prstGeom>
        </p:spPr>
      </p:pic>
      <p:sp>
        <p:nvSpPr>
          <p:cNvPr id="4" name="TextBox 3">
            <a:extLst>
              <a:ext uri="{FF2B5EF4-FFF2-40B4-BE49-F238E27FC236}">
                <a16:creationId xmlns:a16="http://schemas.microsoft.com/office/drawing/2014/main" id="{FB1EFE5F-AF96-2577-7520-62497C3BE8F7}"/>
              </a:ext>
            </a:extLst>
          </p:cNvPr>
          <p:cNvSpPr txBox="1"/>
          <p:nvPr/>
        </p:nvSpPr>
        <p:spPr>
          <a:xfrm>
            <a:off x="98038" y="2514600"/>
            <a:ext cx="633482" cy="502191"/>
          </a:xfrm>
          <a:prstGeom prst="rect">
            <a:avLst/>
          </a:prstGeom>
          <a:solidFill>
            <a:schemeClr val="bg1"/>
          </a:solidFill>
        </p:spPr>
        <p:txBody>
          <a:bodyPr wrap="square" rtlCol="0">
            <a:spAutoFit/>
          </a:bodyPr>
          <a:lstStyle/>
          <a:p>
            <a:endParaRPr lang="en-US" dirty="0"/>
          </a:p>
        </p:txBody>
      </p:sp>
      <p:sp>
        <p:nvSpPr>
          <p:cNvPr id="7" name="TextBox 6">
            <a:extLst>
              <a:ext uri="{FF2B5EF4-FFF2-40B4-BE49-F238E27FC236}">
                <a16:creationId xmlns:a16="http://schemas.microsoft.com/office/drawing/2014/main" id="{9F5E154B-3B61-FF67-BF8E-9DF08F2F1CC3}"/>
              </a:ext>
            </a:extLst>
          </p:cNvPr>
          <p:cNvSpPr txBox="1"/>
          <p:nvPr/>
        </p:nvSpPr>
        <p:spPr>
          <a:xfrm>
            <a:off x="194062" y="3486150"/>
            <a:ext cx="537458" cy="369332"/>
          </a:xfrm>
          <a:prstGeom prst="rect">
            <a:avLst/>
          </a:prstGeom>
          <a:solidFill>
            <a:schemeClr val="bg1"/>
          </a:solidFill>
        </p:spPr>
        <p:txBody>
          <a:bodyPr wrap="square" rtlCol="0">
            <a:spAutoFit/>
          </a:bodyPr>
          <a:lstStyle/>
          <a:p>
            <a:endParaRPr lang="en-US" dirty="0"/>
          </a:p>
        </p:txBody>
      </p:sp>
      <p:sp>
        <p:nvSpPr>
          <p:cNvPr id="8" name="TextBox 7">
            <a:extLst>
              <a:ext uri="{FF2B5EF4-FFF2-40B4-BE49-F238E27FC236}">
                <a16:creationId xmlns:a16="http://schemas.microsoft.com/office/drawing/2014/main" id="{5330D8F5-0A81-31E3-7399-9ED9B93D269E}"/>
              </a:ext>
            </a:extLst>
          </p:cNvPr>
          <p:cNvSpPr txBox="1"/>
          <p:nvPr/>
        </p:nvSpPr>
        <p:spPr>
          <a:xfrm>
            <a:off x="406400" y="4389120"/>
            <a:ext cx="174792" cy="369332"/>
          </a:xfrm>
          <a:prstGeom prst="rect">
            <a:avLst/>
          </a:prstGeom>
          <a:solidFill>
            <a:schemeClr val="bg1"/>
          </a:solidFill>
        </p:spPr>
        <p:txBody>
          <a:bodyPr wrap="square" rtlCol="0">
            <a:spAutoFit/>
          </a:bodyPr>
          <a:lstStyle/>
          <a:p>
            <a:endParaRPr lang="en-US" dirty="0"/>
          </a:p>
        </p:txBody>
      </p:sp>
      <p:sp>
        <p:nvSpPr>
          <p:cNvPr id="11" name="TextBox 10">
            <a:extLst>
              <a:ext uri="{FF2B5EF4-FFF2-40B4-BE49-F238E27FC236}">
                <a16:creationId xmlns:a16="http://schemas.microsoft.com/office/drawing/2014/main" id="{956091AB-4D9D-8387-1101-C2053E0A4F9C}"/>
              </a:ext>
            </a:extLst>
          </p:cNvPr>
          <p:cNvSpPr txBox="1"/>
          <p:nvPr/>
        </p:nvSpPr>
        <p:spPr>
          <a:xfrm>
            <a:off x="406400" y="4324841"/>
            <a:ext cx="325120" cy="369332"/>
          </a:xfrm>
          <a:prstGeom prst="rect">
            <a:avLst/>
          </a:prstGeom>
          <a:solidFill>
            <a:schemeClr val="bg1"/>
          </a:solidFill>
        </p:spPr>
        <p:txBody>
          <a:bodyPr wrap="square" rtlCol="0">
            <a:spAutoFit/>
          </a:bodyPr>
          <a:lstStyle/>
          <a:p>
            <a:endParaRPr lang="en-US" dirty="0"/>
          </a:p>
        </p:txBody>
      </p:sp>
      <p:sp>
        <p:nvSpPr>
          <p:cNvPr id="13" name="TextBox 12">
            <a:extLst>
              <a:ext uri="{FF2B5EF4-FFF2-40B4-BE49-F238E27FC236}">
                <a16:creationId xmlns:a16="http://schemas.microsoft.com/office/drawing/2014/main" id="{A3A5C8A8-A546-4EC2-3A59-81C9AC5F566F}"/>
              </a:ext>
            </a:extLst>
          </p:cNvPr>
          <p:cNvSpPr txBox="1"/>
          <p:nvPr/>
        </p:nvSpPr>
        <p:spPr>
          <a:xfrm>
            <a:off x="406400" y="5163532"/>
            <a:ext cx="174792" cy="369332"/>
          </a:xfrm>
          <a:prstGeom prst="rect">
            <a:avLst/>
          </a:prstGeom>
          <a:solidFill>
            <a:schemeClr val="bg1"/>
          </a:solidFill>
        </p:spPr>
        <p:txBody>
          <a:bodyPr wrap="square" rtlCol="0">
            <a:spAutoFit/>
          </a:bodyPr>
          <a:lstStyle/>
          <a:p>
            <a:endParaRPr lang="en-US" dirty="0"/>
          </a:p>
        </p:txBody>
      </p:sp>
      <p:sp>
        <p:nvSpPr>
          <p:cNvPr id="14" name="TextBox 13">
            <a:extLst>
              <a:ext uri="{FF2B5EF4-FFF2-40B4-BE49-F238E27FC236}">
                <a16:creationId xmlns:a16="http://schemas.microsoft.com/office/drawing/2014/main" id="{CC96FD99-3C6A-3EB3-7371-0A21A9C9A2B0}"/>
              </a:ext>
            </a:extLst>
          </p:cNvPr>
          <p:cNvSpPr txBox="1"/>
          <p:nvPr/>
        </p:nvSpPr>
        <p:spPr>
          <a:xfrm>
            <a:off x="452119" y="5280660"/>
            <a:ext cx="129073" cy="369332"/>
          </a:xfrm>
          <a:prstGeom prst="rect">
            <a:avLst/>
          </a:prstGeom>
          <a:solidFill>
            <a:schemeClr val="bg1"/>
          </a:solidFill>
        </p:spPr>
        <p:txBody>
          <a:bodyPr wrap="square" rtlCol="0">
            <a:spAutoFit/>
          </a:bodyPr>
          <a:lstStyle/>
          <a:p>
            <a:endParaRPr lang="en-US" dirty="0"/>
          </a:p>
        </p:txBody>
      </p:sp>
      <p:sp>
        <p:nvSpPr>
          <p:cNvPr id="15" name="TextBox 14">
            <a:extLst>
              <a:ext uri="{FF2B5EF4-FFF2-40B4-BE49-F238E27FC236}">
                <a16:creationId xmlns:a16="http://schemas.microsoft.com/office/drawing/2014/main" id="{46A0D088-A29D-0343-3900-8AEC885AC7B6}"/>
              </a:ext>
            </a:extLst>
          </p:cNvPr>
          <p:cNvSpPr txBox="1"/>
          <p:nvPr/>
        </p:nvSpPr>
        <p:spPr>
          <a:xfrm>
            <a:off x="308610" y="5163532"/>
            <a:ext cx="422910" cy="369332"/>
          </a:xfrm>
          <a:prstGeom prst="rect">
            <a:avLst/>
          </a:prstGeom>
          <a:solidFill>
            <a:schemeClr val="bg1"/>
          </a:solidFill>
        </p:spPr>
        <p:txBody>
          <a:bodyPr wrap="square" rtlCol="0">
            <a:spAutoFit/>
          </a:bodyPr>
          <a:lstStyle/>
          <a:p>
            <a:endParaRPr lang="en-US" dirty="0"/>
          </a:p>
        </p:txBody>
      </p:sp>
      <p:sp>
        <p:nvSpPr>
          <p:cNvPr id="16" name="TextBox 15">
            <a:extLst>
              <a:ext uri="{FF2B5EF4-FFF2-40B4-BE49-F238E27FC236}">
                <a16:creationId xmlns:a16="http://schemas.microsoft.com/office/drawing/2014/main" id="{9CAC9BE1-FF96-5C5D-1817-AD7871794DFF}"/>
              </a:ext>
            </a:extLst>
          </p:cNvPr>
          <p:cNvSpPr txBox="1"/>
          <p:nvPr/>
        </p:nvSpPr>
        <p:spPr>
          <a:xfrm>
            <a:off x="452119" y="5649992"/>
            <a:ext cx="279401" cy="369332"/>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2576459259"/>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1CCA3-CDE4-6724-764E-8DD889576C16}"/>
              </a:ext>
            </a:extLst>
          </p:cNvPr>
          <p:cNvSpPr>
            <a:spLocks noGrp="1"/>
          </p:cNvSpPr>
          <p:nvPr>
            <p:ph type="title"/>
          </p:nvPr>
        </p:nvSpPr>
        <p:spPr/>
        <p:txBody>
          <a:bodyPr/>
          <a:lstStyle/>
          <a:p>
            <a:r>
              <a:rPr lang="en-US" dirty="0"/>
              <a:t>QUESTION </a:t>
            </a:r>
          </a:p>
        </p:txBody>
      </p:sp>
      <p:pic>
        <p:nvPicPr>
          <p:cNvPr id="8" name="Content Placeholder 7">
            <a:extLst>
              <a:ext uri="{FF2B5EF4-FFF2-40B4-BE49-F238E27FC236}">
                <a16:creationId xmlns:a16="http://schemas.microsoft.com/office/drawing/2014/main" id="{9A1BAE0F-102D-3806-CAA8-7B7AB6CD85D5}"/>
              </a:ext>
            </a:extLst>
          </p:cNvPr>
          <p:cNvPicPr>
            <a:picLocks noGrp="1" noChangeAspect="1"/>
          </p:cNvPicPr>
          <p:nvPr>
            <p:ph idx="1"/>
          </p:nvPr>
        </p:nvPicPr>
        <p:blipFill>
          <a:blip r:embed="rId2"/>
          <a:stretch>
            <a:fillRect/>
          </a:stretch>
        </p:blipFill>
        <p:spPr>
          <a:xfrm>
            <a:off x="1828742" y="2741663"/>
            <a:ext cx="4743450" cy="2057400"/>
          </a:xfrm>
        </p:spPr>
      </p:pic>
      <p:sp>
        <p:nvSpPr>
          <p:cNvPr id="4" name="Down Arrow 3">
            <a:extLst>
              <a:ext uri="{FF2B5EF4-FFF2-40B4-BE49-F238E27FC236}">
                <a16:creationId xmlns:a16="http://schemas.microsoft.com/office/drawing/2014/main" id="{F38A9C6B-D5FB-861E-E5C0-A4D848491A9E}"/>
              </a:ext>
            </a:extLst>
          </p:cNvPr>
          <p:cNvSpPr/>
          <p:nvPr/>
        </p:nvSpPr>
        <p:spPr>
          <a:xfrm rot="5400000">
            <a:off x="2825014" y="4172566"/>
            <a:ext cx="454632" cy="60874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44909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CCB31-FCDC-D370-2CF6-34AE542B60F8}"/>
              </a:ext>
            </a:extLst>
          </p:cNvPr>
          <p:cNvSpPr>
            <a:spLocks noGrp="1"/>
          </p:cNvSpPr>
          <p:nvPr>
            <p:ph type="title"/>
          </p:nvPr>
        </p:nvSpPr>
        <p:spPr/>
        <p:txBody>
          <a:bodyPr/>
          <a:lstStyle/>
          <a:p>
            <a:r>
              <a:rPr lang="en-US" dirty="0"/>
              <a:t>Question </a:t>
            </a:r>
          </a:p>
        </p:txBody>
      </p:sp>
      <p:pic>
        <p:nvPicPr>
          <p:cNvPr id="5" name="Content Placeholder 4">
            <a:extLst>
              <a:ext uri="{FF2B5EF4-FFF2-40B4-BE49-F238E27FC236}">
                <a16:creationId xmlns:a16="http://schemas.microsoft.com/office/drawing/2014/main" id="{0BC69343-F008-7591-D602-E3D9EB2041F0}"/>
              </a:ext>
            </a:extLst>
          </p:cNvPr>
          <p:cNvPicPr>
            <a:picLocks noGrp="1" noChangeAspect="1"/>
          </p:cNvPicPr>
          <p:nvPr>
            <p:ph idx="1"/>
          </p:nvPr>
        </p:nvPicPr>
        <p:blipFill>
          <a:blip r:embed="rId2"/>
          <a:stretch>
            <a:fillRect/>
          </a:stretch>
        </p:blipFill>
        <p:spPr>
          <a:xfrm>
            <a:off x="1578894" y="2778290"/>
            <a:ext cx="5495925" cy="2238375"/>
          </a:xfrm>
        </p:spPr>
      </p:pic>
      <p:sp>
        <p:nvSpPr>
          <p:cNvPr id="6" name="Down Arrow 5">
            <a:extLst>
              <a:ext uri="{FF2B5EF4-FFF2-40B4-BE49-F238E27FC236}">
                <a16:creationId xmlns:a16="http://schemas.microsoft.com/office/drawing/2014/main" id="{E6AA5D80-107C-14E7-F2E6-5E7D1A08D116}"/>
              </a:ext>
            </a:extLst>
          </p:cNvPr>
          <p:cNvSpPr/>
          <p:nvPr/>
        </p:nvSpPr>
        <p:spPr>
          <a:xfrm rot="5400000">
            <a:off x="3233411" y="3916773"/>
            <a:ext cx="454632" cy="60874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69658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CCB31-FCDC-D370-2CF6-34AE542B60F8}"/>
              </a:ext>
            </a:extLst>
          </p:cNvPr>
          <p:cNvSpPr>
            <a:spLocks noGrp="1"/>
          </p:cNvSpPr>
          <p:nvPr>
            <p:ph type="title"/>
          </p:nvPr>
        </p:nvSpPr>
        <p:spPr/>
        <p:txBody>
          <a:bodyPr/>
          <a:lstStyle/>
          <a:p>
            <a:r>
              <a:rPr lang="en-US" dirty="0"/>
              <a:t>Question </a:t>
            </a:r>
          </a:p>
        </p:txBody>
      </p:sp>
      <p:pic>
        <p:nvPicPr>
          <p:cNvPr id="8" name="Content Placeholder 7">
            <a:extLst>
              <a:ext uri="{FF2B5EF4-FFF2-40B4-BE49-F238E27FC236}">
                <a16:creationId xmlns:a16="http://schemas.microsoft.com/office/drawing/2014/main" id="{59D85318-F6A5-A069-EFC7-160F0654FE8C}"/>
              </a:ext>
            </a:extLst>
          </p:cNvPr>
          <p:cNvPicPr>
            <a:picLocks noGrp="1" noChangeAspect="1"/>
          </p:cNvPicPr>
          <p:nvPr>
            <p:ph idx="1"/>
          </p:nvPr>
        </p:nvPicPr>
        <p:blipFill>
          <a:blip r:embed="rId2"/>
          <a:stretch>
            <a:fillRect/>
          </a:stretch>
        </p:blipFill>
        <p:spPr>
          <a:xfrm>
            <a:off x="1578894" y="2862274"/>
            <a:ext cx="5553075" cy="2038350"/>
          </a:xfrm>
        </p:spPr>
      </p:pic>
      <p:sp>
        <p:nvSpPr>
          <p:cNvPr id="6" name="Down Arrow 5">
            <a:extLst>
              <a:ext uri="{FF2B5EF4-FFF2-40B4-BE49-F238E27FC236}">
                <a16:creationId xmlns:a16="http://schemas.microsoft.com/office/drawing/2014/main" id="{E6AA5D80-107C-14E7-F2E6-5E7D1A08D116}"/>
              </a:ext>
            </a:extLst>
          </p:cNvPr>
          <p:cNvSpPr/>
          <p:nvPr/>
        </p:nvSpPr>
        <p:spPr>
          <a:xfrm rot="5400000">
            <a:off x="7033418" y="3902535"/>
            <a:ext cx="454632" cy="60874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46251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1BC3E-9CFF-CCAB-97A3-D9C3CFBCE87B}"/>
              </a:ext>
            </a:extLst>
          </p:cNvPr>
          <p:cNvSpPr>
            <a:spLocks noGrp="1"/>
          </p:cNvSpPr>
          <p:nvPr>
            <p:ph type="title"/>
          </p:nvPr>
        </p:nvSpPr>
        <p:spPr/>
        <p:txBody>
          <a:bodyPr/>
          <a:lstStyle/>
          <a:p>
            <a:r>
              <a:rPr lang="en-US" dirty="0"/>
              <a:t>QUESTION </a:t>
            </a:r>
          </a:p>
        </p:txBody>
      </p:sp>
      <p:pic>
        <p:nvPicPr>
          <p:cNvPr id="5" name="Content Placeholder 4">
            <a:extLst>
              <a:ext uri="{FF2B5EF4-FFF2-40B4-BE49-F238E27FC236}">
                <a16:creationId xmlns:a16="http://schemas.microsoft.com/office/drawing/2014/main" id="{0A2C3993-2115-AE27-965E-9C3CFA89E786}"/>
              </a:ext>
            </a:extLst>
          </p:cNvPr>
          <p:cNvPicPr>
            <a:picLocks noGrp="1" noChangeAspect="1"/>
          </p:cNvPicPr>
          <p:nvPr>
            <p:ph idx="1"/>
          </p:nvPr>
        </p:nvPicPr>
        <p:blipFill>
          <a:blip r:embed="rId2"/>
          <a:stretch>
            <a:fillRect/>
          </a:stretch>
        </p:blipFill>
        <p:spPr>
          <a:xfrm>
            <a:off x="1697678" y="2682827"/>
            <a:ext cx="4557693" cy="1989822"/>
          </a:xfrm>
        </p:spPr>
      </p:pic>
      <p:sp>
        <p:nvSpPr>
          <p:cNvPr id="6" name="Down Arrow 5">
            <a:extLst>
              <a:ext uri="{FF2B5EF4-FFF2-40B4-BE49-F238E27FC236}">
                <a16:creationId xmlns:a16="http://schemas.microsoft.com/office/drawing/2014/main" id="{273CE942-8593-A552-9510-8BEB61B7D198}"/>
              </a:ext>
            </a:extLst>
          </p:cNvPr>
          <p:cNvSpPr/>
          <p:nvPr/>
        </p:nvSpPr>
        <p:spPr>
          <a:xfrm rot="5400000">
            <a:off x="4805359" y="4001535"/>
            <a:ext cx="454632" cy="60874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55327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1BC3E-9CFF-CCAB-97A3-D9C3CFBCE87B}"/>
              </a:ext>
            </a:extLst>
          </p:cNvPr>
          <p:cNvSpPr>
            <a:spLocks noGrp="1"/>
          </p:cNvSpPr>
          <p:nvPr>
            <p:ph type="title"/>
          </p:nvPr>
        </p:nvSpPr>
        <p:spPr/>
        <p:txBody>
          <a:bodyPr/>
          <a:lstStyle/>
          <a:p>
            <a:r>
              <a:rPr lang="en-US" dirty="0"/>
              <a:t>QUESTION </a:t>
            </a:r>
          </a:p>
        </p:txBody>
      </p:sp>
      <p:pic>
        <p:nvPicPr>
          <p:cNvPr id="8" name="Content Placeholder 7">
            <a:extLst>
              <a:ext uri="{FF2B5EF4-FFF2-40B4-BE49-F238E27FC236}">
                <a16:creationId xmlns:a16="http://schemas.microsoft.com/office/drawing/2014/main" id="{8B2D12D8-A6A3-4CCC-0AF0-A83D7A18CE52}"/>
              </a:ext>
            </a:extLst>
          </p:cNvPr>
          <p:cNvPicPr>
            <a:picLocks noGrp="1" noChangeAspect="1"/>
          </p:cNvPicPr>
          <p:nvPr>
            <p:ph idx="1"/>
          </p:nvPr>
        </p:nvPicPr>
        <p:blipFill>
          <a:blip r:embed="rId2"/>
          <a:stretch>
            <a:fillRect/>
          </a:stretch>
        </p:blipFill>
        <p:spPr>
          <a:xfrm>
            <a:off x="1452810" y="2720119"/>
            <a:ext cx="5581650" cy="2476500"/>
          </a:xfrm>
        </p:spPr>
      </p:pic>
      <p:sp>
        <p:nvSpPr>
          <p:cNvPr id="6" name="Down Arrow 5">
            <a:extLst>
              <a:ext uri="{FF2B5EF4-FFF2-40B4-BE49-F238E27FC236}">
                <a16:creationId xmlns:a16="http://schemas.microsoft.com/office/drawing/2014/main" id="{273CE942-8593-A552-9510-8BEB61B7D198}"/>
              </a:ext>
            </a:extLst>
          </p:cNvPr>
          <p:cNvSpPr/>
          <p:nvPr/>
        </p:nvSpPr>
        <p:spPr>
          <a:xfrm rot="5400000">
            <a:off x="2693552" y="3038335"/>
            <a:ext cx="454632" cy="60874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37807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1BC3E-9CFF-CCAB-97A3-D9C3CFBCE87B}"/>
              </a:ext>
            </a:extLst>
          </p:cNvPr>
          <p:cNvSpPr>
            <a:spLocks noGrp="1"/>
          </p:cNvSpPr>
          <p:nvPr>
            <p:ph type="title"/>
          </p:nvPr>
        </p:nvSpPr>
        <p:spPr/>
        <p:txBody>
          <a:bodyPr/>
          <a:lstStyle/>
          <a:p>
            <a:r>
              <a:rPr lang="en-US" dirty="0"/>
              <a:t>QUESTION </a:t>
            </a:r>
          </a:p>
        </p:txBody>
      </p:sp>
      <p:pic>
        <p:nvPicPr>
          <p:cNvPr id="7" name="Content Placeholder 6">
            <a:extLst>
              <a:ext uri="{FF2B5EF4-FFF2-40B4-BE49-F238E27FC236}">
                <a16:creationId xmlns:a16="http://schemas.microsoft.com/office/drawing/2014/main" id="{9DE3E55A-506A-651A-5782-98491F9A3A43}"/>
              </a:ext>
            </a:extLst>
          </p:cNvPr>
          <p:cNvPicPr>
            <a:picLocks noGrp="1" noChangeAspect="1"/>
          </p:cNvPicPr>
          <p:nvPr>
            <p:ph idx="1"/>
          </p:nvPr>
        </p:nvPicPr>
        <p:blipFill>
          <a:blip r:embed="rId2"/>
          <a:stretch>
            <a:fillRect/>
          </a:stretch>
        </p:blipFill>
        <p:spPr>
          <a:xfrm>
            <a:off x="1649804" y="2739058"/>
            <a:ext cx="4657725" cy="2181225"/>
          </a:xfrm>
        </p:spPr>
      </p:pic>
      <p:sp>
        <p:nvSpPr>
          <p:cNvPr id="6" name="Down Arrow 5">
            <a:extLst>
              <a:ext uri="{FF2B5EF4-FFF2-40B4-BE49-F238E27FC236}">
                <a16:creationId xmlns:a16="http://schemas.microsoft.com/office/drawing/2014/main" id="{273CE942-8593-A552-9510-8BEB61B7D198}"/>
              </a:ext>
            </a:extLst>
          </p:cNvPr>
          <p:cNvSpPr/>
          <p:nvPr/>
        </p:nvSpPr>
        <p:spPr>
          <a:xfrm rot="5400000">
            <a:off x="3751350" y="3847426"/>
            <a:ext cx="454632" cy="60874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5388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1BC3E-9CFF-CCAB-97A3-D9C3CFBCE87B}"/>
              </a:ext>
            </a:extLst>
          </p:cNvPr>
          <p:cNvSpPr>
            <a:spLocks noGrp="1"/>
          </p:cNvSpPr>
          <p:nvPr>
            <p:ph type="title"/>
          </p:nvPr>
        </p:nvSpPr>
        <p:spPr/>
        <p:txBody>
          <a:bodyPr/>
          <a:lstStyle/>
          <a:p>
            <a:r>
              <a:rPr lang="en-US" dirty="0"/>
              <a:t>QUESTION </a:t>
            </a:r>
          </a:p>
        </p:txBody>
      </p:sp>
      <p:pic>
        <p:nvPicPr>
          <p:cNvPr id="8" name="Content Placeholder 7">
            <a:extLst>
              <a:ext uri="{FF2B5EF4-FFF2-40B4-BE49-F238E27FC236}">
                <a16:creationId xmlns:a16="http://schemas.microsoft.com/office/drawing/2014/main" id="{B9FA6601-8FAF-0E52-3EFA-72934D9BC3D7}"/>
              </a:ext>
            </a:extLst>
          </p:cNvPr>
          <p:cNvPicPr>
            <a:picLocks noGrp="1" noChangeAspect="1"/>
          </p:cNvPicPr>
          <p:nvPr>
            <p:ph idx="1"/>
          </p:nvPr>
        </p:nvPicPr>
        <p:blipFill>
          <a:blip r:embed="rId2"/>
          <a:stretch>
            <a:fillRect/>
          </a:stretch>
        </p:blipFill>
        <p:spPr>
          <a:xfrm>
            <a:off x="1710788" y="2661589"/>
            <a:ext cx="4063289" cy="2316890"/>
          </a:xfrm>
        </p:spPr>
      </p:pic>
      <p:sp>
        <p:nvSpPr>
          <p:cNvPr id="6" name="Down Arrow 5">
            <a:extLst>
              <a:ext uri="{FF2B5EF4-FFF2-40B4-BE49-F238E27FC236}">
                <a16:creationId xmlns:a16="http://schemas.microsoft.com/office/drawing/2014/main" id="{273CE942-8593-A552-9510-8BEB61B7D198}"/>
              </a:ext>
            </a:extLst>
          </p:cNvPr>
          <p:cNvSpPr/>
          <p:nvPr/>
        </p:nvSpPr>
        <p:spPr>
          <a:xfrm rot="5400000">
            <a:off x="3210743" y="3515664"/>
            <a:ext cx="454632" cy="60874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57819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1BC3E-9CFF-CCAB-97A3-D9C3CFBCE87B}"/>
              </a:ext>
            </a:extLst>
          </p:cNvPr>
          <p:cNvSpPr>
            <a:spLocks noGrp="1"/>
          </p:cNvSpPr>
          <p:nvPr>
            <p:ph type="title"/>
          </p:nvPr>
        </p:nvSpPr>
        <p:spPr/>
        <p:txBody>
          <a:bodyPr/>
          <a:lstStyle/>
          <a:p>
            <a:r>
              <a:rPr lang="en-US" dirty="0"/>
              <a:t>QUESTION </a:t>
            </a:r>
          </a:p>
        </p:txBody>
      </p:sp>
      <p:pic>
        <p:nvPicPr>
          <p:cNvPr id="7" name="Content Placeholder 6">
            <a:extLst>
              <a:ext uri="{FF2B5EF4-FFF2-40B4-BE49-F238E27FC236}">
                <a16:creationId xmlns:a16="http://schemas.microsoft.com/office/drawing/2014/main" id="{CA538AF4-AB8A-9CB0-F9FC-39FEB01B927D}"/>
              </a:ext>
            </a:extLst>
          </p:cNvPr>
          <p:cNvPicPr>
            <a:picLocks noGrp="1" noChangeAspect="1"/>
          </p:cNvPicPr>
          <p:nvPr>
            <p:ph idx="1"/>
          </p:nvPr>
        </p:nvPicPr>
        <p:blipFill>
          <a:blip r:embed="rId2"/>
          <a:stretch>
            <a:fillRect/>
          </a:stretch>
        </p:blipFill>
        <p:spPr>
          <a:xfrm>
            <a:off x="1486325" y="2706574"/>
            <a:ext cx="5992416" cy="1895112"/>
          </a:xfrm>
        </p:spPr>
      </p:pic>
      <p:sp>
        <p:nvSpPr>
          <p:cNvPr id="6" name="Down Arrow 5">
            <a:extLst>
              <a:ext uri="{FF2B5EF4-FFF2-40B4-BE49-F238E27FC236}">
                <a16:creationId xmlns:a16="http://schemas.microsoft.com/office/drawing/2014/main" id="{273CE942-8593-A552-9510-8BEB61B7D198}"/>
              </a:ext>
            </a:extLst>
          </p:cNvPr>
          <p:cNvSpPr/>
          <p:nvPr/>
        </p:nvSpPr>
        <p:spPr>
          <a:xfrm rot="5400000">
            <a:off x="3233859" y="2926183"/>
            <a:ext cx="454632" cy="60874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3804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1BC3E-9CFF-CCAB-97A3-D9C3CFBCE87B}"/>
              </a:ext>
            </a:extLst>
          </p:cNvPr>
          <p:cNvSpPr>
            <a:spLocks noGrp="1"/>
          </p:cNvSpPr>
          <p:nvPr>
            <p:ph type="title"/>
          </p:nvPr>
        </p:nvSpPr>
        <p:spPr/>
        <p:txBody>
          <a:bodyPr/>
          <a:lstStyle/>
          <a:p>
            <a:r>
              <a:rPr lang="en-US" dirty="0"/>
              <a:t>QUESTION </a:t>
            </a:r>
          </a:p>
        </p:txBody>
      </p:sp>
      <p:pic>
        <p:nvPicPr>
          <p:cNvPr id="4" name="Picture 3">
            <a:extLst>
              <a:ext uri="{FF2B5EF4-FFF2-40B4-BE49-F238E27FC236}">
                <a16:creationId xmlns:a16="http://schemas.microsoft.com/office/drawing/2014/main" id="{9D0C6F81-BADC-74EF-0A45-AD5F8ACE592E}"/>
              </a:ext>
            </a:extLst>
          </p:cNvPr>
          <p:cNvPicPr>
            <a:picLocks noChangeAspect="1"/>
          </p:cNvPicPr>
          <p:nvPr/>
        </p:nvPicPr>
        <p:blipFill>
          <a:blip r:embed="rId2"/>
          <a:stretch>
            <a:fillRect/>
          </a:stretch>
        </p:blipFill>
        <p:spPr>
          <a:xfrm>
            <a:off x="1279993" y="2614666"/>
            <a:ext cx="6584015" cy="2210977"/>
          </a:xfrm>
          <a:prstGeom prst="rect">
            <a:avLst/>
          </a:prstGeom>
        </p:spPr>
      </p:pic>
      <p:sp>
        <p:nvSpPr>
          <p:cNvPr id="8" name="Content Placeholder 7">
            <a:extLst>
              <a:ext uri="{FF2B5EF4-FFF2-40B4-BE49-F238E27FC236}">
                <a16:creationId xmlns:a16="http://schemas.microsoft.com/office/drawing/2014/main" id="{2CEE620F-36EA-11B9-76C1-6AC26B6BB7F6}"/>
              </a:ext>
            </a:extLst>
          </p:cNvPr>
          <p:cNvSpPr>
            <a:spLocks noGrp="1"/>
          </p:cNvSpPr>
          <p:nvPr>
            <p:ph idx="1"/>
          </p:nvPr>
        </p:nvSpPr>
        <p:spPr>
          <a:xfrm>
            <a:off x="1578894" y="2528253"/>
            <a:ext cx="5992314" cy="454634"/>
          </a:xfrm>
        </p:spPr>
        <p:txBody>
          <a:bodyPr/>
          <a:lstStyle/>
          <a:p>
            <a:pPr marL="0" indent="0">
              <a:buNone/>
            </a:pPr>
            <a:r>
              <a:rPr lang="en-US" dirty="0"/>
              <a:t> </a:t>
            </a:r>
          </a:p>
        </p:txBody>
      </p:sp>
      <p:sp>
        <p:nvSpPr>
          <p:cNvPr id="6" name="Down Arrow 5">
            <a:extLst>
              <a:ext uri="{FF2B5EF4-FFF2-40B4-BE49-F238E27FC236}">
                <a16:creationId xmlns:a16="http://schemas.microsoft.com/office/drawing/2014/main" id="{273CE942-8593-A552-9510-8BEB61B7D198}"/>
              </a:ext>
            </a:extLst>
          </p:cNvPr>
          <p:cNvSpPr/>
          <p:nvPr/>
        </p:nvSpPr>
        <p:spPr>
          <a:xfrm rot="5400000">
            <a:off x="3542084" y="3674188"/>
            <a:ext cx="454632" cy="60874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05921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1BC3E-9CFF-CCAB-97A3-D9C3CFBCE87B}"/>
              </a:ext>
            </a:extLst>
          </p:cNvPr>
          <p:cNvSpPr>
            <a:spLocks noGrp="1"/>
          </p:cNvSpPr>
          <p:nvPr>
            <p:ph type="title"/>
          </p:nvPr>
        </p:nvSpPr>
        <p:spPr/>
        <p:txBody>
          <a:bodyPr/>
          <a:lstStyle/>
          <a:p>
            <a:r>
              <a:rPr lang="en-US" dirty="0"/>
              <a:t>QUESTION </a:t>
            </a:r>
          </a:p>
        </p:txBody>
      </p:sp>
      <p:sp>
        <p:nvSpPr>
          <p:cNvPr id="8" name="Content Placeholder 7">
            <a:extLst>
              <a:ext uri="{FF2B5EF4-FFF2-40B4-BE49-F238E27FC236}">
                <a16:creationId xmlns:a16="http://schemas.microsoft.com/office/drawing/2014/main" id="{2CEE620F-36EA-11B9-76C1-6AC26B6BB7F6}"/>
              </a:ext>
            </a:extLst>
          </p:cNvPr>
          <p:cNvSpPr>
            <a:spLocks noGrp="1"/>
          </p:cNvSpPr>
          <p:nvPr>
            <p:ph idx="1"/>
          </p:nvPr>
        </p:nvSpPr>
        <p:spPr>
          <a:xfrm>
            <a:off x="1578894" y="2528253"/>
            <a:ext cx="5992314" cy="454634"/>
          </a:xfrm>
        </p:spPr>
        <p:txBody>
          <a:bodyPr/>
          <a:lstStyle/>
          <a:p>
            <a:pPr marL="0" indent="0">
              <a:buNone/>
            </a:pPr>
            <a:r>
              <a:rPr lang="en-US" dirty="0"/>
              <a:t> </a:t>
            </a:r>
          </a:p>
        </p:txBody>
      </p:sp>
      <p:pic>
        <p:nvPicPr>
          <p:cNvPr id="5" name="Picture 4">
            <a:extLst>
              <a:ext uri="{FF2B5EF4-FFF2-40B4-BE49-F238E27FC236}">
                <a16:creationId xmlns:a16="http://schemas.microsoft.com/office/drawing/2014/main" id="{F5EBFBCA-FE30-6979-BAF8-13B84EBF329F}"/>
              </a:ext>
            </a:extLst>
          </p:cNvPr>
          <p:cNvPicPr>
            <a:picLocks noChangeAspect="1"/>
          </p:cNvPicPr>
          <p:nvPr/>
        </p:nvPicPr>
        <p:blipFill>
          <a:blip r:embed="rId2"/>
          <a:stretch>
            <a:fillRect/>
          </a:stretch>
        </p:blipFill>
        <p:spPr>
          <a:xfrm>
            <a:off x="1471015" y="2500949"/>
            <a:ext cx="4953000" cy="2171700"/>
          </a:xfrm>
          <a:prstGeom prst="rect">
            <a:avLst/>
          </a:prstGeom>
        </p:spPr>
      </p:pic>
      <p:sp>
        <p:nvSpPr>
          <p:cNvPr id="7" name="Down Arrow 6">
            <a:extLst>
              <a:ext uri="{FF2B5EF4-FFF2-40B4-BE49-F238E27FC236}">
                <a16:creationId xmlns:a16="http://schemas.microsoft.com/office/drawing/2014/main" id="{FCC6282C-D6CB-C215-0963-684CFEE2A526}"/>
              </a:ext>
            </a:extLst>
          </p:cNvPr>
          <p:cNvSpPr/>
          <p:nvPr/>
        </p:nvSpPr>
        <p:spPr>
          <a:xfrm rot="5400000">
            <a:off x="3958189" y="3926741"/>
            <a:ext cx="454632" cy="60874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03402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113F0-28B8-026B-6E82-BC6775C66A34}"/>
              </a:ext>
            </a:extLst>
          </p:cNvPr>
          <p:cNvSpPr>
            <a:spLocks noGrp="1"/>
          </p:cNvSpPr>
          <p:nvPr>
            <p:ph type="title"/>
          </p:nvPr>
        </p:nvSpPr>
        <p:spPr/>
        <p:txBody>
          <a:bodyPr/>
          <a:lstStyle/>
          <a:p>
            <a:r>
              <a:rPr lang="es-GT" dirty="0"/>
              <a:t>Summary: Recruitment
</a:t>
            </a:r>
          </a:p>
        </p:txBody>
      </p:sp>
      <p:sp>
        <p:nvSpPr>
          <p:cNvPr id="3" name="Content Placeholder 2">
            <a:extLst>
              <a:ext uri="{FF2B5EF4-FFF2-40B4-BE49-F238E27FC236}">
                <a16:creationId xmlns:a16="http://schemas.microsoft.com/office/drawing/2014/main" id="{ACE85C64-D5F2-98B6-0384-5F24195800BA}"/>
              </a:ext>
            </a:extLst>
          </p:cNvPr>
          <p:cNvSpPr>
            <a:spLocks noGrp="1"/>
          </p:cNvSpPr>
          <p:nvPr>
            <p:ph idx="1"/>
          </p:nvPr>
        </p:nvSpPr>
        <p:spPr>
          <a:xfrm>
            <a:off x="315829" y="2828488"/>
            <a:ext cx="8734927" cy="2785589"/>
          </a:xfrm>
        </p:spPr>
        <p:txBody>
          <a:bodyPr>
            <a:noAutofit/>
          </a:bodyPr>
          <a:lstStyle/>
          <a:p>
            <a:pPr algn="just"/>
            <a:r>
              <a:rPr lang="en-US" sz="1500" dirty="0"/>
              <a:t>If they say yes
  </a:t>
            </a:r>
            <a:r>
              <a:rPr lang="en-US" sz="1500" dirty="0">
                <a:solidFill>
                  <a:schemeClr val="accent1">
                    <a:lumMod val="75000"/>
                    <a:lumOff val="25000"/>
                  </a:schemeClr>
                </a:solidFill>
                <a:latin typeface="Century Gothic" panose="020B0502020202020204" pitchFamily="34" charset="0"/>
              </a:rPr>
              <a:t>■</a:t>
            </a:r>
            <a:r>
              <a:rPr lang="en-US" sz="1500" dirty="0"/>
              <a:t> Be sure you know when (Sept 10 to XX) and where (5th Street House)
If they say "no"
  </a:t>
            </a:r>
            <a:r>
              <a:rPr lang="en-US" sz="1500" dirty="0">
                <a:solidFill>
                  <a:schemeClr val="accent1">
                    <a:lumMod val="75000"/>
                    <a:lumOff val="25000"/>
                  </a:schemeClr>
                </a:solidFill>
              </a:rPr>
              <a:t> </a:t>
            </a:r>
            <a:r>
              <a:rPr lang="en-US" sz="1500" dirty="0">
                <a:solidFill>
                  <a:schemeClr val="accent1">
                    <a:lumMod val="75000"/>
                    <a:lumOff val="25000"/>
                  </a:schemeClr>
                </a:solidFill>
                <a:latin typeface="Century Gothic" panose="020B0502020202020204" pitchFamily="34" charset="0"/>
              </a:rPr>
              <a:t>■ </a:t>
            </a:r>
            <a:r>
              <a:rPr lang="en-US" sz="1500" dirty="0"/>
              <a:t>Be sure you write the reason 
If you leave a voice message
   </a:t>
            </a:r>
            <a:r>
              <a:rPr lang="en-US" sz="1500" dirty="0">
                <a:solidFill>
                  <a:schemeClr val="accent1">
                    <a:lumMod val="75000"/>
                    <a:lumOff val="25000"/>
                  </a:schemeClr>
                </a:solidFill>
                <a:latin typeface="Century Gothic" panose="020B0502020202020204" pitchFamily="34" charset="0"/>
              </a:rPr>
              <a:t>■</a:t>
            </a:r>
            <a:r>
              <a:rPr lang="en-US" sz="1500" dirty="0">
                <a:latin typeface="Century Gothic" panose="020B0502020202020204" pitchFamily="34" charset="0"/>
              </a:rPr>
              <a:t> </a:t>
            </a:r>
            <a:r>
              <a:rPr lang="en-US" sz="1500" dirty="0"/>
              <a:t>Don't leave confidential information
   </a:t>
            </a:r>
            <a:r>
              <a:rPr lang="en-US" sz="1500" dirty="0">
                <a:solidFill>
                  <a:schemeClr val="accent1">
                    <a:lumMod val="75000"/>
                    <a:lumOff val="25000"/>
                  </a:schemeClr>
                </a:solidFill>
                <a:latin typeface="Century Gothic" panose="020B0502020202020204" pitchFamily="34" charset="0"/>
              </a:rPr>
              <a:t>■</a:t>
            </a:r>
            <a:r>
              <a:rPr lang="en-US" sz="1500" dirty="0">
                <a:latin typeface="Century Gothic" panose="020B0502020202020204" pitchFamily="34" charset="0"/>
              </a:rPr>
              <a:t> </a:t>
            </a:r>
            <a:r>
              <a:rPr lang="en-US" sz="1500" dirty="0"/>
              <a:t>Try 5 times in total at different times and days
</a:t>
            </a:r>
          </a:p>
          <a:p>
            <a:endParaRPr lang="en-US" sz="1500" dirty="0"/>
          </a:p>
        </p:txBody>
      </p:sp>
      <p:pic>
        <p:nvPicPr>
          <p:cNvPr id="5" name="Picture 4">
            <a:extLst>
              <a:ext uri="{FF2B5EF4-FFF2-40B4-BE49-F238E27FC236}">
                <a16:creationId xmlns:a16="http://schemas.microsoft.com/office/drawing/2014/main" id="{73EBFDD4-442F-2F40-BD81-30ABF739D883}"/>
              </a:ext>
            </a:extLst>
          </p:cNvPr>
          <p:cNvPicPr>
            <a:picLocks noChangeAspect="1"/>
          </p:cNvPicPr>
          <p:nvPr/>
        </p:nvPicPr>
        <p:blipFill>
          <a:blip r:embed="rId3"/>
          <a:stretch>
            <a:fillRect/>
          </a:stretch>
        </p:blipFill>
        <p:spPr>
          <a:xfrm>
            <a:off x="5631909" y="831850"/>
            <a:ext cx="3512091" cy="2184941"/>
          </a:xfrm>
          <a:prstGeom prst="rect">
            <a:avLst/>
          </a:prstGeom>
        </p:spPr>
      </p:pic>
      <p:sp>
        <p:nvSpPr>
          <p:cNvPr id="4" name="TextBox 3">
            <a:extLst>
              <a:ext uri="{FF2B5EF4-FFF2-40B4-BE49-F238E27FC236}">
                <a16:creationId xmlns:a16="http://schemas.microsoft.com/office/drawing/2014/main" id="{5330CAA3-BDB2-F25D-36EE-D1156F5C2965}"/>
              </a:ext>
            </a:extLst>
          </p:cNvPr>
          <p:cNvSpPr txBox="1"/>
          <p:nvPr/>
        </p:nvSpPr>
        <p:spPr>
          <a:xfrm>
            <a:off x="415636" y="3094182"/>
            <a:ext cx="165556" cy="369332"/>
          </a:xfrm>
          <a:prstGeom prst="rect">
            <a:avLst/>
          </a:prstGeom>
          <a:solidFill>
            <a:schemeClr val="bg1"/>
          </a:solidFill>
        </p:spPr>
        <p:txBody>
          <a:bodyPr wrap="square" rtlCol="0">
            <a:spAutoFit/>
          </a:bodyPr>
          <a:lstStyle/>
          <a:p>
            <a:endParaRPr lang="en-US" dirty="0"/>
          </a:p>
        </p:txBody>
      </p:sp>
      <p:sp>
        <p:nvSpPr>
          <p:cNvPr id="6" name="TextBox 5">
            <a:extLst>
              <a:ext uri="{FF2B5EF4-FFF2-40B4-BE49-F238E27FC236}">
                <a16:creationId xmlns:a16="http://schemas.microsoft.com/office/drawing/2014/main" id="{5A64E4FD-85B4-89D1-3D1C-39B62F32FDD4}"/>
              </a:ext>
            </a:extLst>
          </p:cNvPr>
          <p:cNvSpPr txBox="1"/>
          <p:nvPr/>
        </p:nvSpPr>
        <p:spPr>
          <a:xfrm>
            <a:off x="415636" y="3786909"/>
            <a:ext cx="165556" cy="369332"/>
          </a:xfrm>
          <a:prstGeom prst="rect">
            <a:avLst/>
          </a:prstGeom>
          <a:solidFill>
            <a:schemeClr val="bg1"/>
          </a:solidFill>
        </p:spPr>
        <p:txBody>
          <a:bodyPr wrap="square" rtlCol="0">
            <a:spAutoFit/>
          </a:bodyPr>
          <a:lstStyle/>
          <a:p>
            <a:endParaRPr lang="en-US" dirty="0"/>
          </a:p>
        </p:txBody>
      </p:sp>
      <p:sp>
        <p:nvSpPr>
          <p:cNvPr id="7" name="TextBox 6">
            <a:extLst>
              <a:ext uri="{FF2B5EF4-FFF2-40B4-BE49-F238E27FC236}">
                <a16:creationId xmlns:a16="http://schemas.microsoft.com/office/drawing/2014/main" id="{96196361-AF96-8DFF-B54F-5DE52D35DA4B}"/>
              </a:ext>
            </a:extLst>
          </p:cNvPr>
          <p:cNvSpPr txBox="1"/>
          <p:nvPr/>
        </p:nvSpPr>
        <p:spPr>
          <a:xfrm>
            <a:off x="415636" y="4535055"/>
            <a:ext cx="83128" cy="369332"/>
          </a:xfrm>
          <a:prstGeom prst="rect">
            <a:avLst/>
          </a:prstGeom>
          <a:solidFill>
            <a:schemeClr val="bg1"/>
          </a:solidFill>
        </p:spPr>
        <p:txBody>
          <a:bodyPr wrap="square" rtlCol="0">
            <a:spAutoFit/>
          </a:bodyPr>
          <a:lstStyle/>
          <a:p>
            <a:endParaRPr lang="en-US" dirty="0"/>
          </a:p>
        </p:txBody>
      </p:sp>
      <p:sp>
        <p:nvSpPr>
          <p:cNvPr id="8" name="TextBox 7">
            <a:extLst>
              <a:ext uri="{FF2B5EF4-FFF2-40B4-BE49-F238E27FC236}">
                <a16:creationId xmlns:a16="http://schemas.microsoft.com/office/drawing/2014/main" id="{D33CB2F8-4D3D-A493-93F3-9B9F35414BAB}"/>
              </a:ext>
            </a:extLst>
          </p:cNvPr>
          <p:cNvSpPr txBox="1"/>
          <p:nvPr/>
        </p:nvSpPr>
        <p:spPr>
          <a:xfrm>
            <a:off x="415636" y="4904387"/>
            <a:ext cx="165556" cy="555765"/>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3446605907"/>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1BC3E-9CFF-CCAB-97A3-D9C3CFBCE87B}"/>
              </a:ext>
            </a:extLst>
          </p:cNvPr>
          <p:cNvSpPr>
            <a:spLocks noGrp="1"/>
          </p:cNvSpPr>
          <p:nvPr>
            <p:ph type="title"/>
          </p:nvPr>
        </p:nvSpPr>
        <p:spPr/>
        <p:txBody>
          <a:bodyPr/>
          <a:lstStyle/>
          <a:p>
            <a:r>
              <a:rPr lang="en-US" dirty="0"/>
              <a:t>QUESTION </a:t>
            </a:r>
          </a:p>
        </p:txBody>
      </p:sp>
      <p:sp>
        <p:nvSpPr>
          <p:cNvPr id="8" name="Content Placeholder 7">
            <a:extLst>
              <a:ext uri="{FF2B5EF4-FFF2-40B4-BE49-F238E27FC236}">
                <a16:creationId xmlns:a16="http://schemas.microsoft.com/office/drawing/2014/main" id="{2CEE620F-36EA-11B9-76C1-6AC26B6BB7F6}"/>
              </a:ext>
            </a:extLst>
          </p:cNvPr>
          <p:cNvSpPr>
            <a:spLocks noGrp="1"/>
          </p:cNvSpPr>
          <p:nvPr>
            <p:ph idx="1"/>
          </p:nvPr>
        </p:nvSpPr>
        <p:spPr>
          <a:xfrm>
            <a:off x="1578894" y="2528253"/>
            <a:ext cx="5992314" cy="454634"/>
          </a:xfrm>
        </p:spPr>
        <p:txBody>
          <a:bodyPr/>
          <a:lstStyle/>
          <a:p>
            <a:pPr marL="0" indent="0">
              <a:buNone/>
            </a:pPr>
            <a:r>
              <a:rPr lang="en-US" dirty="0"/>
              <a:t> </a:t>
            </a:r>
          </a:p>
        </p:txBody>
      </p:sp>
      <p:pic>
        <p:nvPicPr>
          <p:cNvPr id="4" name="Picture 3">
            <a:extLst>
              <a:ext uri="{FF2B5EF4-FFF2-40B4-BE49-F238E27FC236}">
                <a16:creationId xmlns:a16="http://schemas.microsoft.com/office/drawing/2014/main" id="{48646F56-57C4-B37A-76DF-333B01A28829}"/>
              </a:ext>
            </a:extLst>
          </p:cNvPr>
          <p:cNvPicPr>
            <a:picLocks noChangeAspect="1"/>
          </p:cNvPicPr>
          <p:nvPr/>
        </p:nvPicPr>
        <p:blipFill>
          <a:blip r:embed="rId2"/>
          <a:stretch>
            <a:fillRect/>
          </a:stretch>
        </p:blipFill>
        <p:spPr>
          <a:xfrm>
            <a:off x="1599895" y="2588606"/>
            <a:ext cx="4562475" cy="2143125"/>
          </a:xfrm>
          <a:prstGeom prst="rect">
            <a:avLst/>
          </a:prstGeom>
        </p:spPr>
      </p:pic>
      <p:sp>
        <p:nvSpPr>
          <p:cNvPr id="6" name="Down Arrow 5">
            <a:extLst>
              <a:ext uri="{FF2B5EF4-FFF2-40B4-BE49-F238E27FC236}">
                <a16:creationId xmlns:a16="http://schemas.microsoft.com/office/drawing/2014/main" id="{3B8DBA70-5A6C-34D7-BF90-DEF90A90B852}"/>
              </a:ext>
            </a:extLst>
          </p:cNvPr>
          <p:cNvSpPr/>
          <p:nvPr/>
        </p:nvSpPr>
        <p:spPr>
          <a:xfrm rot="5400000">
            <a:off x="3025809" y="3248733"/>
            <a:ext cx="454632" cy="60874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19910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1BC3E-9CFF-CCAB-97A3-D9C3CFBCE87B}"/>
              </a:ext>
            </a:extLst>
          </p:cNvPr>
          <p:cNvSpPr>
            <a:spLocks noGrp="1"/>
          </p:cNvSpPr>
          <p:nvPr>
            <p:ph type="title"/>
          </p:nvPr>
        </p:nvSpPr>
        <p:spPr/>
        <p:txBody>
          <a:bodyPr/>
          <a:lstStyle/>
          <a:p>
            <a:r>
              <a:rPr lang="en-US" dirty="0"/>
              <a:t>QUESTION </a:t>
            </a:r>
          </a:p>
        </p:txBody>
      </p:sp>
      <p:sp>
        <p:nvSpPr>
          <p:cNvPr id="8" name="Content Placeholder 7">
            <a:extLst>
              <a:ext uri="{FF2B5EF4-FFF2-40B4-BE49-F238E27FC236}">
                <a16:creationId xmlns:a16="http://schemas.microsoft.com/office/drawing/2014/main" id="{2CEE620F-36EA-11B9-76C1-6AC26B6BB7F6}"/>
              </a:ext>
            </a:extLst>
          </p:cNvPr>
          <p:cNvSpPr>
            <a:spLocks noGrp="1"/>
          </p:cNvSpPr>
          <p:nvPr>
            <p:ph idx="1"/>
          </p:nvPr>
        </p:nvSpPr>
        <p:spPr>
          <a:xfrm>
            <a:off x="1578894" y="2528253"/>
            <a:ext cx="5992314" cy="454634"/>
          </a:xfrm>
        </p:spPr>
        <p:txBody>
          <a:bodyPr/>
          <a:lstStyle/>
          <a:p>
            <a:pPr marL="0" indent="0">
              <a:buNone/>
            </a:pPr>
            <a:r>
              <a:rPr lang="en-US" dirty="0"/>
              <a:t> </a:t>
            </a:r>
          </a:p>
        </p:txBody>
      </p:sp>
      <p:pic>
        <p:nvPicPr>
          <p:cNvPr id="4" name="Picture 3">
            <a:extLst>
              <a:ext uri="{FF2B5EF4-FFF2-40B4-BE49-F238E27FC236}">
                <a16:creationId xmlns:a16="http://schemas.microsoft.com/office/drawing/2014/main" id="{DA832BDF-B6B4-3F41-734B-22EF8D6B6410}"/>
              </a:ext>
            </a:extLst>
          </p:cNvPr>
          <p:cNvPicPr>
            <a:picLocks noChangeAspect="1"/>
          </p:cNvPicPr>
          <p:nvPr/>
        </p:nvPicPr>
        <p:blipFill>
          <a:blip r:embed="rId2"/>
          <a:stretch>
            <a:fillRect/>
          </a:stretch>
        </p:blipFill>
        <p:spPr>
          <a:xfrm>
            <a:off x="1446088" y="2576602"/>
            <a:ext cx="5829300" cy="2597027"/>
          </a:xfrm>
          <a:prstGeom prst="rect">
            <a:avLst/>
          </a:prstGeom>
        </p:spPr>
      </p:pic>
      <p:sp>
        <p:nvSpPr>
          <p:cNvPr id="6" name="Down Arrow 5">
            <a:extLst>
              <a:ext uri="{FF2B5EF4-FFF2-40B4-BE49-F238E27FC236}">
                <a16:creationId xmlns:a16="http://schemas.microsoft.com/office/drawing/2014/main" id="{DF18B86E-96B4-EB3C-69E8-BFE72402155B}"/>
              </a:ext>
            </a:extLst>
          </p:cNvPr>
          <p:cNvSpPr/>
          <p:nvPr/>
        </p:nvSpPr>
        <p:spPr>
          <a:xfrm rot="5400000">
            <a:off x="3149099" y="4404490"/>
            <a:ext cx="454632" cy="60874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64197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1BC3E-9CFF-CCAB-97A3-D9C3CFBCE87B}"/>
              </a:ext>
            </a:extLst>
          </p:cNvPr>
          <p:cNvSpPr>
            <a:spLocks noGrp="1"/>
          </p:cNvSpPr>
          <p:nvPr>
            <p:ph type="title"/>
          </p:nvPr>
        </p:nvSpPr>
        <p:spPr/>
        <p:txBody>
          <a:bodyPr/>
          <a:lstStyle/>
          <a:p>
            <a:r>
              <a:rPr lang="en-US" dirty="0"/>
              <a:t>QUESTION </a:t>
            </a:r>
          </a:p>
        </p:txBody>
      </p:sp>
      <p:sp>
        <p:nvSpPr>
          <p:cNvPr id="8" name="Content Placeholder 7">
            <a:extLst>
              <a:ext uri="{FF2B5EF4-FFF2-40B4-BE49-F238E27FC236}">
                <a16:creationId xmlns:a16="http://schemas.microsoft.com/office/drawing/2014/main" id="{2CEE620F-36EA-11B9-76C1-6AC26B6BB7F6}"/>
              </a:ext>
            </a:extLst>
          </p:cNvPr>
          <p:cNvSpPr>
            <a:spLocks noGrp="1"/>
          </p:cNvSpPr>
          <p:nvPr>
            <p:ph idx="1"/>
          </p:nvPr>
        </p:nvSpPr>
        <p:spPr>
          <a:xfrm>
            <a:off x="1578894" y="2528253"/>
            <a:ext cx="5992314" cy="454634"/>
          </a:xfrm>
        </p:spPr>
        <p:txBody>
          <a:bodyPr/>
          <a:lstStyle/>
          <a:p>
            <a:pPr marL="0" indent="0">
              <a:buNone/>
            </a:pPr>
            <a:r>
              <a:rPr lang="en-US" dirty="0"/>
              <a:t> </a:t>
            </a:r>
          </a:p>
        </p:txBody>
      </p:sp>
      <p:pic>
        <p:nvPicPr>
          <p:cNvPr id="5" name="Picture 4">
            <a:extLst>
              <a:ext uri="{FF2B5EF4-FFF2-40B4-BE49-F238E27FC236}">
                <a16:creationId xmlns:a16="http://schemas.microsoft.com/office/drawing/2014/main" id="{4528B110-B00D-16FF-F896-207842EB95EF}"/>
              </a:ext>
            </a:extLst>
          </p:cNvPr>
          <p:cNvPicPr>
            <a:picLocks noChangeAspect="1"/>
          </p:cNvPicPr>
          <p:nvPr/>
        </p:nvPicPr>
        <p:blipFill>
          <a:blip r:embed="rId2"/>
          <a:stretch>
            <a:fillRect/>
          </a:stretch>
        </p:blipFill>
        <p:spPr>
          <a:xfrm>
            <a:off x="1499921" y="2441021"/>
            <a:ext cx="4895850" cy="2152650"/>
          </a:xfrm>
          <a:prstGeom prst="rect">
            <a:avLst/>
          </a:prstGeom>
        </p:spPr>
      </p:pic>
      <p:sp>
        <p:nvSpPr>
          <p:cNvPr id="7" name="Down Arrow 6">
            <a:extLst>
              <a:ext uri="{FF2B5EF4-FFF2-40B4-BE49-F238E27FC236}">
                <a16:creationId xmlns:a16="http://schemas.microsoft.com/office/drawing/2014/main" id="{D34AC4E0-F972-9086-F81C-206B0869CF60}"/>
              </a:ext>
            </a:extLst>
          </p:cNvPr>
          <p:cNvSpPr/>
          <p:nvPr/>
        </p:nvSpPr>
        <p:spPr>
          <a:xfrm rot="5400000">
            <a:off x="4543816" y="3570744"/>
            <a:ext cx="454632" cy="60874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58794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1BC3E-9CFF-CCAB-97A3-D9C3CFBCE87B}"/>
              </a:ext>
            </a:extLst>
          </p:cNvPr>
          <p:cNvSpPr>
            <a:spLocks noGrp="1"/>
          </p:cNvSpPr>
          <p:nvPr>
            <p:ph type="title"/>
          </p:nvPr>
        </p:nvSpPr>
        <p:spPr/>
        <p:txBody>
          <a:bodyPr/>
          <a:lstStyle/>
          <a:p>
            <a:r>
              <a:rPr lang="en-US" dirty="0"/>
              <a:t>QUESTION </a:t>
            </a:r>
          </a:p>
        </p:txBody>
      </p:sp>
      <p:sp>
        <p:nvSpPr>
          <p:cNvPr id="8" name="Content Placeholder 7">
            <a:extLst>
              <a:ext uri="{FF2B5EF4-FFF2-40B4-BE49-F238E27FC236}">
                <a16:creationId xmlns:a16="http://schemas.microsoft.com/office/drawing/2014/main" id="{2CEE620F-36EA-11B9-76C1-6AC26B6BB7F6}"/>
              </a:ext>
            </a:extLst>
          </p:cNvPr>
          <p:cNvSpPr>
            <a:spLocks noGrp="1"/>
          </p:cNvSpPr>
          <p:nvPr>
            <p:ph idx="1"/>
          </p:nvPr>
        </p:nvSpPr>
        <p:spPr>
          <a:xfrm>
            <a:off x="1578894" y="2528253"/>
            <a:ext cx="5992314" cy="454634"/>
          </a:xfrm>
        </p:spPr>
        <p:txBody>
          <a:bodyPr/>
          <a:lstStyle/>
          <a:p>
            <a:pPr marL="0" indent="0">
              <a:buNone/>
            </a:pPr>
            <a:r>
              <a:rPr lang="en-US" dirty="0"/>
              <a:t> </a:t>
            </a:r>
          </a:p>
        </p:txBody>
      </p:sp>
      <p:pic>
        <p:nvPicPr>
          <p:cNvPr id="4" name="Picture 3">
            <a:extLst>
              <a:ext uri="{FF2B5EF4-FFF2-40B4-BE49-F238E27FC236}">
                <a16:creationId xmlns:a16="http://schemas.microsoft.com/office/drawing/2014/main" id="{94D32BF0-BE58-B840-7DDC-F281E398BF74}"/>
              </a:ext>
            </a:extLst>
          </p:cNvPr>
          <p:cNvPicPr>
            <a:picLocks noChangeAspect="1"/>
          </p:cNvPicPr>
          <p:nvPr/>
        </p:nvPicPr>
        <p:blipFill>
          <a:blip r:embed="rId2"/>
          <a:stretch>
            <a:fillRect/>
          </a:stretch>
        </p:blipFill>
        <p:spPr>
          <a:xfrm>
            <a:off x="1203949" y="2338388"/>
            <a:ext cx="5810732" cy="3044983"/>
          </a:xfrm>
          <a:prstGeom prst="rect">
            <a:avLst/>
          </a:prstGeom>
        </p:spPr>
      </p:pic>
      <p:sp>
        <p:nvSpPr>
          <p:cNvPr id="6" name="Down Arrow 5">
            <a:extLst>
              <a:ext uri="{FF2B5EF4-FFF2-40B4-BE49-F238E27FC236}">
                <a16:creationId xmlns:a16="http://schemas.microsoft.com/office/drawing/2014/main" id="{73C34259-9042-5E4F-15C2-0D07FF404A4A}"/>
              </a:ext>
            </a:extLst>
          </p:cNvPr>
          <p:cNvSpPr/>
          <p:nvPr/>
        </p:nvSpPr>
        <p:spPr>
          <a:xfrm rot="5400000">
            <a:off x="5183382" y="4626415"/>
            <a:ext cx="454632" cy="60874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23560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1BC3E-9CFF-CCAB-97A3-D9C3CFBCE87B}"/>
              </a:ext>
            </a:extLst>
          </p:cNvPr>
          <p:cNvSpPr>
            <a:spLocks noGrp="1"/>
          </p:cNvSpPr>
          <p:nvPr>
            <p:ph type="title"/>
          </p:nvPr>
        </p:nvSpPr>
        <p:spPr/>
        <p:txBody>
          <a:bodyPr/>
          <a:lstStyle/>
          <a:p>
            <a:r>
              <a:rPr lang="en-US" dirty="0"/>
              <a:t>QUESTION </a:t>
            </a:r>
          </a:p>
        </p:txBody>
      </p:sp>
      <p:sp>
        <p:nvSpPr>
          <p:cNvPr id="8" name="Content Placeholder 7">
            <a:extLst>
              <a:ext uri="{FF2B5EF4-FFF2-40B4-BE49-F238E27FC236}">
                <a16:creationId xmlns:a16="http://schemas.microsoft.com/office/drawing/2014/main" id="{2CEE620F-36EA-11B9-76C1-6AC26B6BB7F6}"/>
              </a:ext>
            </a:extLst>
          </p:cNvPr>
          <p:cNvSpPr>
            <a:spLocks noGrp="1"/>
          </p:cNvSpPr>
          <p:nvPr>
            <p:ph idx="1"/>
          </p:nvPr>
        </p:nvSpPr>
        <p:spPr>
          <a:xfrm>
            <a:off x="1578894" y="2528253"/>
            <a:ext cx="5992314" cy="454634"/>
          </a:xfrm>
        </p:spPr>
        <p:txBody>
          <a:bodyPr/>
          <a:lstStyle/>
          <a:p>
            <a:pPr marL="0" indent="0">
              <a:buNone/>
            </a:pPr>
            <a:r>
              <a:rPr lang="en-US" dirty="0"/>
              <a:t> </a:t>
            </a:r>
          </a:p>
        </p:txBody>
      </p:sp>
      <p:pic>
        <p:nvPicPr>
          <p:cNvPr id="5" name="Picture 4">
            <a:extLst>
              <a:ext uri="{FF2B5EF4-FFF2-40B4-BE49-F238E27FC236}">
                <a16:creationId xmlns:a16="http://schemas.microsoft.com/office/drawing/2014/main" id="{E30E1104-96C1-7124-04FF-363A7E9F2C60}"/>
              </a:ext>
            </a:extLst>
          </p:cNvPr>
          <p:cNvPicPr>
            <a:picLocks noChangeAspect="1"/>
          </p:cNvPicPr>
          <p:nvPr/>
        </p:nvPicPr>
        <p:blipFill>
          <a:blip r:embed="rId2"/>
          <a:stretch>
            <a:fillRect/>
          </a:stretch>
        </p:blipFill>
        <p:spPr>
          <a:xfrm>
            <a:off x="0" y="2406082"/>
            <a:ext cx="8689875" cy="1924546"/>
          </a:xfrm>
          <a:prstGeom prst="rect">
            <a:avLst/>
          </a:prstGeom>
        </p:spPr>
      </p:pic>
      <p:sp>
        <p:nvSpPr>
          <p:cNvPr id="7" name="Down Arrow 6">
            <a:extLst>
              <a:ext uri="{FF2B5EF4-FFF2-40B4-BE49-F238E27FC236}">
                <a16:creationId xmlns:a16="http://schemas.microsoft.com/office/drawing/2014/main" id="{57B499F0-9740-16F9-6446-FE6B854E97FE}"/>
              </a:ext>
            </a:extLst>
          </p:cNvPr>
          <p:cNvSpPr/>
          <p:nvPr/>
        </p:nvSpPr>
        <p:spPr>
          <a:xfrm rot="5400000">
            <a:off x="2681895" y="2905831"/>
            <a:ext cx="454632" cy="60874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23729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1BC3E-9CFF-CCAB-97A3-D9C3CFBCE87B}"/>
              </a:ext>
            </a:extLst>
          </p:cNvPr>
          <p:cNvSpPr>
            <a:spLocks noGrp="1"/>
          </p:cNvSpPr>
          <p:nvPr>
            <p:ph type="title"/>
          </p:nvPr>
        </p:nvSpPr>
        <p:spPr/>
        <p:txBody>
          <a:bodyPr/>
          <a:lstStyle/>
          <a:p>
            <a:r>
              <a:rPr lang="en-US" dirty="0"/>
              <a:t>QUESTION </a:t>
            </a:r>
          </a:p>
        </p:txBody>
      </p:sp>
      <p:sp>
        <p:nvSpPr>
          <p:cNvPr id="8" name="Content Placeholder 7">
            <a:extLst>
              <a:ext uri="{FF2B5EF4-FFF2-40B4-BE49-F238E27FC236}">
                <a16:creationId xmlns:a16="http://schemas.microsoft.com/office/drawing/2014/main" id="{2CEE620F-36EA-11B9-76C1-6AC26B6BB7F6}"/>
              </a:ext>
            </a:extLst>
          </p:cNvPr>
          <p:cNvSpPr>
            <a:spLocks noGrp="1"/>
          </p:cNvSpPr>
          <p:nvPr>
            <p:ph idx="1"/>
          </p:nvPr>
        </p:nvSpPr>
        <p:spPr>
          <a:xfrm>
            <a:off x="1578894" y="2528253"/>
            <a:ext cx="5992314" cy="454634"/>
          </a:xfrm>
        </p:spPr>
        <p:txBody>
          <a:bodyPr/>
          <a:lstStyle/>
          <a:p>
            <a:pPr marL="0" indent="0">
              <a:buNone/>
            </a:pPr>
            <a:r>
              <a:rPr lang="en-US" dirty="0"/>
              <a:t> </a:t>
            </a:r>
          </a:p>
        </p:txBody>
      </p:sp>
      <p:pic>
        <p:nvPicPr>
          <p:cNvPr id="10" name="Picture 9">
            <a:extLst>
              <a:ext uri="{FF2B5EF4-FFF2-40B4-BE49-F238E27FC236}">
                <a16:creationId xmlns:a16="http://schemas.microsoft.com/office/drawing/2014/main" id="{46422C43-F5FE-6BD0-2CA2-86BA86174D57}"/>
              </a:ext>
            </a:extLst>
          </p:cNvPr>
          <p:cNvPicPr>
            <a:picLocks noChangeAspect="1"/>
          </p:cNvPicPr>
          <p:nvPr/>
        </p:nvPicPr>
        <p:blipFill>
          <a:blip r:embed="rId2"/>
          <a:stretch>
            <a:fillRect/>
          </a:stretch>
        </p:blipFill>
        <p:spPr>
          <a:xfrm>
            <a:off x="122192" y="2227954"/>
            <a:ext cx="7901090" cy="2402091"/>
          </a:xfrm>
          <a:prstGeom prst="rect">
            <a:avLst/>
          </a:prstGeom>
        </p:spPr>
      </p:pic>
      <p:sp>
        <p:nvSpPr>
          <p:cNvPr id="11" name="Down Arrow 10">
            <a:extLst>
              <a:ext uri="{FF2B5EF4-FFF2-40B4-BE49-F238E27FC236}">
                <a16:creationId xmlns:a16="http://schemas.microsoft.com/office/drawing/2014/main" id="{24C3C882-1A66-A12A-E9E7-EB078AA7FD07}"/>
              </a:ext>
            </a:extLst>
          </p:cNvPr>
          <p:cNvSpPr/>
          <p:nvPr/>
        </p:nvSpPr>
        <p:spPr>
          <a:xfrm rot="5400000">
            <a:off x="4606609" y="3798058"/>
            <a:ext cx="454632" cy="60874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63185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1BC3E-9CFF-CCAB-97A3-D9C3CFBCE87B}"/>
              </a:ext>
            </a:extLst>
          </p:cNvPr>
          <p:cNvSpPr>
            <a:spLocks noGrp="1"/>
          </p:cNvSpPr>
          <p:nvPr>
            <p:ph type="title"/>
          </p:nvPr>
        </p:nvSpPr>
        <p:spPr/>
        <p:txBody>
          <a:bodyPr/>
          <a:lstStyle/>
          <a:p>
            <a:r>
              <a:rPr lang="en-US" dirty="0"/>
              <a:t>QUESTION </a:t>
            </a:r>
          </a:p>
        </p:txBody>
      </p:sp>
      <p:sp>
        <p:nvSpPr>
          <p:cNvPr id="8" name="Content Placeholder 7">
            <a:extLst>
              <a:ext uri="{FF2B5EF4-FFF2-40B4-BE49-F238E27FC236}">
                <a16:creationId xmlns:a16="http://schemas.microsoft.com/office/drawing/2014/main" id="{2CEE620F-36EA-11B9-76C1-6AC26B6BB7F6}"/>
              </a:ext>
            </a:extLst>
          </p:cNvPr>
          <p:cNvSpPr>
            <a:spLocks noGrp="1"/>
          </p:cNvSpPr>
          <p:nvPr>
            <p:ph idx="1"/>
          </p:nvPr>
        </p:nvSpPr>
        <p:spPr>
          <a:xfrm>
            <a:off x="1578894" y="2528253"/>
            <a:ext cx="5992314" cy="454634"/>
          </a:xfrm>
        </p:spPr>
        <p:txBody>
          <a:bodyPr/>
          <a:lstStyle/>
          <a:p>
            <a:pPr marL="0" indent="0">
              <a:buNone/>
            </a:pPr>
            <a:r>
              <a:rPr lang="en-US" dirty="0"/>
              <a:t> </a:t>
            </a:r>
          </a:p>
        </p:txBody>
      </p:sp>
      <p:pic>
        <p:nvPicPr>
          <p:cNvPr id="5" name="Picture 4">
            <a:extLst>
              <a:ext uri="{FF2B5EF4-FFF2-40B4-BE49-F238E27FC236}">
                <a16:creationId xmlns:a16="http://schemas.microsoft.com/office/drawing/2014/main" id="{A4FB96EB-5D0F-89D2-8A2F-201F7590EAF2}"/>
              </a:ext>
            </a:extLst>
          </p:cNvPr>
          <p:cNvPicPr>
            <a:picLocks noChangeAspect="1"/>
          </p:cNvPicPr>
          <p:nvPr/>
        </p:nvPicPr>
        <p:blipFill>
          <a:blip r:embed="rId2"/>
          <a:stretch>
            <a:fillRect/>
          </a:stretch>
        </p:blipFill>
        <p:spPr>
          <a:xfrm>
            <a:off x="406600" y="2409824"/>
            <a:ext cx="6565700" cy="2787817"/>
          </a:xfrm>
          <a:prstGeom prst="rect">
            <a:avLst/>
          </a:prstGeom>
        </p:spPr>
      </p:pic>
      <p:sp>
        <p:nvSpPr>
          <p:cNvPr id="7" name="Down Arrow 6">
            <a:extLst>
              <a:ext uri="{FF2B5EF4-FFF2-40B4-BE49-F238E27FC236}">
                <a16:creationId xmlns:a16="http://schemas.microsoft.com/office/drawing/2014/main" id="{C863418B-7A2C-1398-E658-93BF7F49FF8F}"/>
              </a:ext>
            </a:extLst>
          </p:cNvPr>
          <p:cNvSpPr/>
          <p:nvPr/>
        </p:nvSpPr>
        <p:spPr>
          <a:xfrm rot="5400000">
            <a:off x="3462134" y="2905831"/>
            <a:ext cx="454632" cy="60874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79663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1BC3E-9CFF-CCAB-97A3-D9C3CFBCE87B}"/>
              </a:ext>
            </a:extLst>
          </p:cNvPr>
          <p:cNvSpPr>
            <a:spLocks noGrp="1"/>
          </p:cNvSpPr>
          <p:nvPr>
            <p:ph type="title"/>
          </p:nvPr>
        </p:nvSpPr>
        <p:spPr/>
        <p:txBody>
          <a:bodyPr/>
          <a:lstStyle/>
          <a:p>
            <a:r>
              <a:rPr lang="en-US" dirty="0"/>
              <a:t>QUESTION </a:t>
            </a:r>
          </a:p>
        </p:txBody>
      </p:sp>
      <p:sp>
        <p:nvSpPr>
          <p:cNvPr id="8" name="Content Placeholder 7">
            <a:extLst>
              <a:ext uri="{FF2B5EF4-FFF2-40B4-BE49-F238E27FC236}">
                <a16:creationId xmlns:a16="http://schemas.microsoft.com/office/drawing/2014/main" id="{2CEE620F-36EA-11B9-76C1-6AC26B6BB7F6}"/>
              </a:ext>
            </a:extLst>
          </p:cNvPr>
          <p:cNvSpPr>
            <a:spLocks noGrp="1"/>
          </p:cNvSpPr>
          <p:nvPr>
            <p:ph idx="1"/>
          </p:nvPr>
        </p:nvSpPr>
        <p:spPr>
          <a:xfrm>
            <a:off x="1578894" y="2528253"/>
            <a:ext cx="5992314" cy="454634"/>
          </a:xfrm>
        </p:spPr>
        <p:txBody>
          <a:bodyPr/>
          <a:lstStyle/>
          <a:p>
            <a:pPr marL="0" indent="0">
              <a:buNone/>
            </a:pPr>
            <a:r>
              <a:rPr lang="en-US" dirty="0"/>
              <a:t> </a:t>
            </a:r>
          </a:p>
        </p:txBody>
      </p:sp>
      <p:pic>
        <p:nvPicPr>
          <p:cNvPr id="10" name="Picture 9">
            <a:extLst>
              <a:ext uri="{FF2B5EF4-FFF2-40B4-BE49-F238E27FC236}">
                <a16:creationId xmlns:a16="http://schemas.microsoft.com/office/drawing/2014/main" id="{355F799B-C91F-EB00-2FE6-B28D4C4943C8}"/>
              </a:ext>
            </a:extLst>
          </p:cNvPr>
          <p:cNvPicPr>
            <a:picLocks noChangeAspect="1"/>
          </p:cNvPicPr>
          <p:nvPr/>
        </p:nvPicPr>
        <p:blipFill>
          <a:blip r:embed="rId2"/>
          <a:stretch>
            <a:fillRect/>
          </a:stretch>
        </p:blipFill>
        <p:spPr>
          <a:xfrm>
            <a:off x="284422" y="2336732"/>
            <a:ext cx="6947986" cy="2869532"/>
          </a:xfrm>
          <a:prstGeom prst="rect">
            <a:avLst/>
          </a:prstGeom>
        </p:spPr>
      </p:pic>
      <p:sp>
        <p:nvSpPr>
          <p:cNvPr id="11" name="Down Arrow 10">
            <a:extLst>
              <a:ext uri="{FF2B5EF4-FFF2-40B4-BE49-F238E27FC236}">
                <a16:creationId xmlns:a16="http://schemas.microsoft.com/office/drawing/2014/main" id="{6968CFFB-0DD6-B18C-4993-4A792BA35F15}"/>
              </a:ext>
            </a:extLst>
          </p:cNvPr>
          <p:cNvSpPr/>
          <p:nvPr/>
        </p:nvSpPr>
        <p:spPr>
          <a:xfrm rot="5400000">
            <a:off x="5786583" y="2897312"/>
            <a:ext cx="454632" cy="60874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58200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1BC3E-9CFF-CCAB-97A3-D9C3CFBCE87B}"/>
              </a:ext>
            </a:extLst>
          </p:cNvPr>
          <p:cNvSpPr>
            <a:spLocks noGrp="1"/>
          </p:cNvSpPr>
          <p:nvPr>
            <p:ph type="title"/>
          </p:nvPr>
        </p:nvSpPr>
        <p:spPr/>
        <p:txBody>
          <a:bodyPr/>
          <a:lstStyle/>
          <a:p>
            <a:r>
              <a:rPr lang="en-US" dirty="0"/>
              <a:t>QUESTION </a:t>
            </a:r>
          </a:p>
        </p:txBody>
      </p:sp>
      <p:sp>
        <p:nvSpPr>
          <p:cNvPr id="8" name="Content Placeholder 7">
            <a:extLst>
              <a:ext uri="{FF2B5EF4-FFF2-40B4-BE49-F238E27FC236}">
                <a16:creationId xmlns:a16="http://schemas.microsoft.com/office/drawing/2014/main" id="{2CEE620F-36EA-11B9-76C1-6AC26B6BB7F6}"/>
              </a:ext>
            </a:extLst>
          </p:cNvPr>
          <p:cNvSpPr>
            <a:spLocks noGrp="1"/>
          </p:cNvSpPr>
          <p:nvPr>
            <p:ph idx="1"/>
          </p:nvPr>
        </p:nvSpPr>
        <p:spPr>
          <a:xfrm>
            <a:off x="1578894" y="2528253"/>
            <a:ext cx="5992314" cy="454634"/>
          </a:xfrm>
        </p:spPr>
        <p:txBody>
          <a:bodyPr/>
          <a:lstStyle/>
          <a:p>
            <a:pPr marL="0" indent="0">
              <a:buNone/>
            </a:pPr>
            <a:r>
              <a:rPr lang="en-US" dirty="0"/>
              <a:t> </a:t>
            </a:r>
          </a:p>
        </p:txBody>
      </p:sp>
      <p:pic>
        <p:nvPicPr>
          <p:cNvPr id="4" name="Picture 3">
            <a:extLst>
              <a:ext uri="{FF2B5EF4-FFF2-40B4-BE49-F238E27FC236}">
                <a16:creationId xmlns:a16="http://schemas.microsoft.com/office/drawing/2014/main" id="{6CDEE582-B7EE-1981-EB5C-064E84FB0B40}"/>
              </a:ext>
            </a:extLst>
          </p:cNvPr>
          <p:cNvPicPr>
            <a:picLocks noChangeAspect="1"/>
          </p:cNvPicPr>
          <p:nvPr/>
        </p:nvPicPr>
        <p:blipFill>
          <a:blip r:embed="rId2"/>
          <a:stretch>
            <a:fillRect/>
          </a:stretch>
        </p:blipFill>
        <p:spPr>
          <a:xfrm>
            <a:off x="581192" y="2362200"/>
            <a:ext cx="6966226" cy="2900436"/>
          </a:xfrm>
          <a:prstGeom prst="rect">
            <a:avLst/>
          </a:prstGeom>
        </p:spPr>
      </p:pic>
      <p:sp>
        <p:nvSpPr>
          <p:cNvPr id="5" name="Down Arrow 4">
            <a:extLst>
              <a:ext uri="{FF2B5EF4-FFF2-40B4-BE49-F238E27FC236}">
                <a16:creationId xmlns:a16="http://schemas.microsoft.com/office/drawing/2014/main" id="{EAE656C0-FCB6-E34C-5233-C117742737B1}"/>
              </a:ext>
            </a:extLst>
          </p:cNvPr>
          <p:cNvSpPr/>
          <p:nvPr/>
        </p:nvSpPr>
        <p:spPr>
          <a:xfrm rot="5400000">
            <a:off x="4344684" y="2905831"/>
            <a:ext cx="454632" cy="60874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63592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684F6-CF66-621F-F5E4-77A13F6A29D1}"/>
              </a:ext>
            </a:extLst>
          </p:cNvPr>
          <p:cNvSpPr>
            <a:spLocks noGrp="1"/>
          </p:cNvSpPr>
          <p:nvPr>
            <p:ph type="title"/>
          </p:nvPr>
        </p:nvSpPr>
        <p:spPr/>
        <p:txBody>
          <a:bodyPr/>
          <a:lstStyle/>
          <a:p>
            <a:r>
              <a:rPr lang="en-US" dirty="0"/>
              <a:t>Agenda – November to February</a:t>
            </a:r>
          </a:p>
        </p:txBody>
      </p:sp>
      <p:sp>
        <p:nvSpPr>
          <p:cNvPr id="3" name="Content Placeholder 2">
            <a:extLst>
              <a:ext uri="{FF2B5EF4-FFF2-40B4-BE49-F238E27FC236}">
                <a16:creationId xmlns:a16="http://schemas.microsoft.com/office/drawing/2014/main" id="{F9B57AE8-0605-0E8B-D4E7-3228AE889093}"/>
              </a:ext>
            </a:extLst>
          </p:cNvPr>
          <p:cNvSpPr>
            <a:spLocks noGrp="1"/>
          </p:cNvSpPr>
          <p:nvPr>
            <p:ph idx="1"/>
          </p:nvPr>
        </p:nvSpPr>
        <p:spPr>
          <a:xfrm>
            <a:off x="581192" y="2228003"/>
            <a:ext cx="7989752" cy="4232955"/>
          </a:xfrm>
        </p:spPr>
        <p:txBody>
          <a:bodyPr>
            <a:noAutofit/>
          </a:bodyPr>
          <a:lstStyle/>
          <a:p>
            <a:r>
              <a:rPr lang="en-US" sz="2000" dirty="0"/>
              <a:t>7P: meet with the Tomagwa CHWs for prayer</a:t>
            </a:r>
          </a:p>
          <a:p>
            <a:pPr lvl="1"/>
            <a:r>
              <a:rPr lang="en-US" sz="2000" dirty="0"/>
              <a:t>Put requests in the chat section (there are now 18 CHWs/CHWIs!)</a:t>
            </a:r>
          </a:p>
          <a:p>
            <a:r>
              <a:rPr lang="en-US" sz="2000" dirty="0"/>
              <a:t> 7:05: Break into small groups on ZOOM (Casa and Tomagwa)</a:t>
            </a:r>
          </a:p>
          <a:p>
            <a:pPr lvl="1"/>
            <a:r>
              <a:rPr lang="en-US" sz="2000" dirty="0"/>
              <a:t>Sandra, Betty, and Noe will lead your small group</a:t>
            </a:r>
          </a:p>
          <a:p>
            <a:r>
              <a:rPr lang="en-US" sz="2000" dirty="0"/>
              <a:t>7:05-7:15: answer your questions</a:t>
            </a:r>
          </a:p>
          <a:p>
            <a:r>
              <a:rPr lang="en-US" sz="2000" dirty="0"/>
              <a:t>7:15: discuss announcements, upcoming clinics and homework from the last week</a:t>
            </a:r>
          </a:p>
          <a:p>
            <a:pPr lvl="1"/>
            <a:r>
              <a:rPr lang="en-US" sz="2000" dirty="0"/>
              <a:t>You didn’t have homework for today</a:t>
            </a:r>
          </a:p>
          <a:p>
            <a:pPr lvl="1"/>
            <a:r>
              <a:rPr lang="en-US" sz="2000" dirty="0"/>
              <a:t>This homework should be fun</a:t>
            </a:r>
            <a:r>
              <a:rPr lang="en-US" sz="2000" dirty="0">
                <a:sym typeface="Wingdings" pitchFamily="2" charset="2"/>
              </a:rPr>
              <a:t></a:t>
            </a:r>
          </a:p>
          <a:p>
            <a:r>
              <a:rPr lang="en-US" sz="2000" dirty="0"/>
              <a:t>7:30-8:00: Educational topic of the night</a:t>
            </a:r>
          </a:p>
        </p:txBody>
      </p:sp>
    </p:spTree>
    <p:extLst>
      <p:ext uri="{BB962C8B-B14F-4D97-AF65-F5344CB8AC3E}">
        <p14:creationId xmlns:p14="http://schemas.microsoft.com/office/powerpoint/2010/main" val="470881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6A1DD5-48A9-A74C-951D-293422CE1B18}"/>
              </a:ext>
            </a:extLst>
          </p:cNvPr>
          <p:cNvSpPr>
            <a:spLocks noGrp="1"/>
          </p:cNvSpPr>
          <p:nvPr>
            <p:ph type="title"/>
          </p:nvPr>
        </p:nvSpPr>
        <p:spPr/>
        <p:txBody>
          <a:bodyPr/>
          <a:lstStyle/>
          <a:p>
            <a:r>
              <a:rPr lang="en-US" dirty="0"/>
              <a:t>Small groups with your CHWI – to do</a:t>
            </a:r>
          </a:p>
        </p:txBody>
      </p:sp>
      <p:sp>
        <p:nvSpPr>
          <p:cNvPr id="3" name="Content Placeholder 2">
            <a:extLst>
              <a:ext uri="{FF2B5EF4-FFF2-40B4-BE49-F238E27FC236}">
                <a16:creationId xmlns:a16="http://schemas.microsoft.com/office/drawing/2014/main" id="{67E9EF00-4317-8353-5D11-A6EB586F7147}"/>
              </a:ext>
            </a:extLst>
          </p:cNvPr>
          <p:cNvSpPr>
            <a:spLocks noGrp="1"/>
          </p:cNvSpPr>
          <p:nvPr>
            <p:ph idx="1"/>
          </p:nvPr>
        </p:nvSpPr>
        <p:spPr/>
        <p:txBody>
          <a:bodyPr/>
          <a:lstStyle/>
          <a:p>
            <a:r>
              <a:rPr lang="en-US" dirty="0"/>
              <a:t>1. Discuss any questions or concerns you have about calling patients</a:t>
            </a:r>
          </a:p>
          <a:p>
            <a:r>
              <a:rPr lang="en-US" dirty="0"/>
              <a:t>2. Work to log onto Excel </a:t>
            </a:r>
          </a:p>
          <a:p>
            <a:r>
              <a:rPr lang="en-US" dirty="0"/>
              <a:t>3. Practice recording patients</a:t>
            </a:r>
          </a:p>
          <a:p>
            <a:r>
              <a:rPr lang="en-US" dirty="0"/>
              <a:t>***CHWIs: ultimately in charge of making sure BOX is correct</a:t>
            </a:r>
          </a:p>
        </p:txBody>
      </p:sp>
    </p:spTree>
    <p:extLst>
      <p:ext uri="{BB962C8B-B14F-4D97-AF65-F5344CB8AC3E}">
        <p14:creationId xmlns:p14="http://schemas.microsoft.com/office/powerpoint/2010/main" val="1332029996"/>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10097-CB44-F9C3-5D78-63477F29C8D7}"/>
              </a:ext>
            </a:extLst>
          </p:cNvPr>
          <p:cNvSpPr>
            <a:spLocks noGrp="1"/>
          </p:cNvSpPr>
          <p:nvPr>
            <p:ph type="title"/>
          </p:nvPr>
        </p:nvSpPr>
        <p:spPr/>
        <p:txBody>
          <a:bodyPr/>
          <a:lstStyle/>
          <a:p>
            <a:r>
              <a:rPr lang="en-US" dirty="0"/>
              <a:t>Agenda: March to August</a:t>
            </a:r>
          </a:p>
        </p:txBody>
      </p:sp>
      <p:sp>
        <p:nvSpPr>
          <p:cNvPr id="3" name="Content Placeholder 2">
            <a:extLst>
              <a:ext uri="{FF2B5EF4-FFF2-40B4-BE49-F238E27FC236}">
                <a16:creationId xmlns:a16="http://schemas.microsoft.com/office/drawing/2014/main" id="{9071760B-C1E1-D06A-A031-1B87274487E0}"/>
              </a:ext>
            </a:extLst>
          </p:cNvPr>
          <p:cNvSpPr>
            <a:spLocks noGrp="1"/>
          </p:cNvSpPr>
          <p:nvPr>
            <p:ph idx="1"/>
          </p:nvPr>
        </p:nvSpPr>
        <p:spPr/>
        <p:txBody>
          <a:bodyPr/>
          <a:lstStyle/>
          <a:p>
            <a:r>
              <a:rPr lang="en-US" dirty="0"/>
              <a:t>Only two clinics: May and August</a:t>
            </a:r>
          </a:p>
          <a:p>
            <a:r>
              <a:rPr lang="en-US" dirty="0"/>
              <a:t>Similar 7-8P structure but meet MONTHLY, the first Monday of the month</a:t>
            </a:r>
          </a:p>
          <a:p>
            <a:r>
              <a:rPr lang="en-US" dirty="0"/>
              <a:t>The goal is to support you and answer your questions at this meeting</a:t>
            </a:r>
          </a:p>
          <a:p>
            <a:r>
              <a:rPr lang="en-US" dirty="0"/>
              <a:t>Your CHWI will still be available and check on you</a:t>
            </a:r>
          </a:p>
        </p:txBody>
      </p:sp>
    </p:spTree>
    <p:extLst>
      <p:ext uri="{BB962C8B-B14F-4D97-AF65-F5344CB8AC3E}">
        <p14:creationId xmlns:p14="http://schemas.microsoft.com/office/powerpoint/2010/main" val="2088748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F6A3F-D1A6-40BC-7470-564A3E841E2D}"/>
              </a:ext>
            </a:extLst>
          </p:cNvPr>
          <p:cNvSpPr>
            <a:spLocks noGrp="1"/>
          </p:cNvSpPr>
          <p:nvPr>
            <p:ph type="title"/>
          </p:nvPr>
        </p:nvSpPr>
        <p:spPr/>
        <p:txBody>
          <a:bodyPr/>
          <a:lstStyle/>
          <a:p>
            <a:r>
              <a:rPr lang="en-US" dirty="0"/>
              <a:t>Module 13</a:t>
            </a:r>
            <a:br>
              <a:rPr lang="en-US" dirty="0"/>
            </a:br>
            <a:r>
              <a:rPr lang="en-US" dirty="0"/>
              <a:t>Medication barriers - PAP</a:t>
            </a:r>
          </a:p>
        </p:txBody>
      </p:sp>
      <p:sp>
        <p:nvSpPr>
          <p:cNvPr id="3" name="Content Placeholder 2">
            <a:extLst>
              <a:ext uri="{FF2B5EF4-FFF2-40B4-BE49-F238E27FC236}">
                <a16:creationId xmlns:a16="http://schemas.microsoft.com/office/drawing/2014/main" id="{A33BF59F-39A5-59CA-2189-18ECC8A3F33A}"/>
              </a:ext>
            </a:extLst>
          </p:cNvPr>
          <p:cNvSpPr>
            <a:spLocks noGrp="1"/>
          </p:cNvSpPr>
          <p:nvPr>
            <p:ph idx="1"/>
          </p:nvPr>
        </p:nvSpPr>
        <p:spPr/>
        <p:txBody>
          <a:bodyPr/>
          <a:lstStyle/>
          <a:p>
            <a:pPr marL="0" indent="0">
              <a:buNone/>
            </a:pPr>
            <a:r>
              <a:rPr lang="en-US" dirty="0"/>
              <a:t> </a:t>
            </a:r>
          </a:p>
        </p:txBody>
      </p:sp>
      <p:pic>
        <p:nvPicPr>
          <p:cNvPr id="5" name="Picture 4">
            <a:extLst>
              <a:ext uri="{FF2B5EF4-FFF2-40B4-BE49-F238E27FC236}">
                <a16:creationId xmlns:a16="http://schemas.microsoft.com/office/drawing/2014/main" id="{FAC40B1F-BF88-DCF8-8C76-8E3793D6F6F1}"/>
              </a:ext>
            </a:extLst>
          </p:cNvPr>
          <p:cNvPicPr>
            <a:picLocks noChangeAspect="1"/>
          </p:cNvPicPr>
          <p:nvPr/>
        </p:nvPicPr>
        <p:blipFill>
          <a:blip r:embed="rId2"/>
          <a:stretch>
            <a:fillRect/>
          </a:stretch>
        </p:blipFill>
        <p:spPr>
          <a:xfrm>
            <a:off x="2378825" y="2339045"/>
            <a:ext cx="4587054" cy="3976953"/>
          </a:xfrm>
          <a:prstGeom prst="rect">
            <a:avLst/>
          </a:prstGeom>
        </p:spPr>
      </p:pic>
    </p:spTree>
    <p:extLst>
      <p:ext uri="{BB962C8B-B14F-4D97-AF65-F5344CB8AC3E}">
        <p14:creationId xmlns:p14="http://schemas.microsoft.com/office/powerpoint/2010/main" val="3803829969"/>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2">
            <a:extLst>
              <a:ext uri="{FF2B5EF4-FFF2-40B4-BE49-F238E27FC236}">
                <a16:creationId xmlns:a16="http://schemas.microsoft.com/office/drawing/2014/main" id="{12177621-F91A-C437-C305-A4409C39DA5D}"/>
              </a:ext>
            </a:extLst>
          </p:cNvPr>
          <p:cNvSpPr>
            <a:spLocks noGrp="1"/>
          </p:cNvSpPr>
          <p:nvPr>
            <p:ph type="title"/>
          </p:nvPr>
        </p:nvSpPr>
        <p:spPr/>
        <p:txBody>
          <a:bodyPr>
            <a:normAutofit/>
          </a:bodyPr>
          <a:lstStyle/>
          <a:p>
            <a:pPr eaLnBrk="1" fontAlgn="auto" hangingPunct="1">
              <a:spcAft>
                <a:spcPts val="0"/>
              </a:spcAft>
              <a:defRPr/>
            </a:pPr>
            <a:r>
              <a:rPr lang="en-US" dirty="0">
                <a:ea typeface="+mj-ea"/>
                <a:cs typeface="+mj-cs"/>
              </a:rPr>
              <a:t>Team building/sharing</a:t>
            </a:r>
            <a:br>
              <a:rPr lang="en-US" dirty="0">
                <a:ea typeface="+mj-ea"/>
                <a:cs typeface="+mj-cs"/>
              </a:rPr>
            </a:br>
            <a:r>
              <a:rPr lang="en-US" dirty="0">
                <a:ea typeface="+mj-ea"/>
                <a:cs typeface="+mj-cs"/>
              </a:rPr>
              <a:t>Questions </a:t>
            </a:r>
            <a:r>
              <a:rPr lang="en-US" dirty="0"/>
              <a:t>or </a:t>
            </a:r>
            <a:r>
              <a:rPr lang="en-US" dirty="0">
                <a:ea typeface="+mj-ea"/>
                <a:cs typeface="+mj-cs"/>
              </a:rPr>
              <a:t>concerns?</a:t>
            </a:r>
          </a:p>
        </p:txBody>
      </p:sp>
      <p:sp>
        <p:nvSpPr>
          <p:cNvPr id="54275" name="Content Placeholder 1">
            <a:extLst>
              <a:ext uri="{FF2B5EF4-FFF2-40B4-BE49-F238E27FC236}">
                <a16:creationId xmlns:a16="http://schemas.microsoft.com/office/drawing/2014/main" id="{1E3CC39E-AF6C-BAC0-2756-2A237241B29F}"/>
              </a:ext>
            </a:extLst>
          </p:cNvPr>
          <p:cNvSpPr>
            <a:spLocks noGrp="1"/>
          </p:cNvSpPr>
          <p:nvPr>
            <p:ph idx="1"/>
          </p:nvPr>
        </p:nvSpPr>
        <p:spPr/>
        <p:txBody>
          <a:bodyPr/>
          <a:lstStyle/>
          <a:p>
            <a:pPr eaLnBrk="1" hangingPunct="1">
              <a:buFont typeface="Wingdings 3" pitchFamily="2" charset="2"/>
              <a:buNone/>
            </a:pPr>
            <a:endParaRPr lang="en-US" altLang="en-US" dirty="0">
              <a:ea typeface="ＭＳ Ｐゴシック" panose="020B0600070205080204" pitchFamily="34" charset="-128"/>
            </a:endParaRPr>
          </a:p>
          <a:p>
            <a:pPr eaLnBrk="1" hangingPunct="1">
              <a:buFont typeface="Wingdings 3" pitchFamily="2" charset="2"/>
              <a:buNone/>
            </a:pPr>
            <a:endParaRPr lang="en-US" altLang="en-US" dirty="0">
              <a:ea typeface="ＭＳ Ｐゴシック" panose="020B0600070205080204" pitchFamily="34" charset="-128"/>
            </a:endParaRPr>
          </a:p>
        </p:txBody>
      </p:sp>
      <p:pic>
        <p:nvPicPr>
          <p:cNvPr id="3" name="Picture 2">
            <a:extLst>
              <a:ext uri="{FF2B5EF4-FFF2-40B4-BE49-F238E27FC236}">
                <a16:creationId xmlns:a16="http://schemas.microsoft.com/office/drawing/2014/main" id="{57646C40-C865-4E83-74F6-67D859457DEF}"/>
              </a:ext>
            </a:extLst>
          </p:cNvPr>
          <p:cNvPicPr>
            <a:picLocks noChangeAspect="1"/>
          </p:cNvPicPr>
          <p:nvPr/>
        </p:nvPicPr>
        <p:blipFill>
          <a:blip r:embed="rId3"/>
          <a:stretch>
            <a:fillRect/>
          </a:stretch>
        </p:blipFill>
        <p:spPr>
          <a:xfrm>
            <a:off x="2651874" y="2286635"/>
            <a:ext cx="3840252" cy="3883891"/>
          </a:xfrm>
          <a:prstGeom prst="rect">
            <a:avLst/>
          </a:prstGeom>
        </p:spPr>
      </p:pic>
    </p:spTree>
    <p:extLst>
      <p:ext uri="{BB962C8B-B14F-4D97-AF65-F5344CB8AC3E}">
        <p14:creationId xmlns:p14="http://schemas.microsoft.com/office/powerpoint/2010/main" val="435829728"/>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75FCF4-CF3E-82C3-D6A9-36BDF36AC0F9}"/>
              </a:ext>
            </a:extLst>
          </p:cNvPr>
          <p:cNvSpPr>
            <a:spLocks noGrp="1"/>
          </p:cNvSpPr>
          <p:nvPr>
            <p:ph type="title"/>
          </p:nvPr>
        </p:nvSpPr>
        <p:spPr/>
        <p:txBody>
          <a:bodyPr/>
          <a:lstStyle/>
          <a:p>
            <a:r>
              <a:rPr lang="en-US" dirty="0"/>
              <a:t>Announcements – </a:t>
            </a:r>
          </a:p>
        </p:txBody>
      </p:sp>
      <p:sp>
        <p:nvSpPr>
          <p:cNvPr id="3" name="Content Placeholder 2">
            <a:extLst>
              <a:ext uri="{FF2B5EF4-FFF2-40B4-BE49-F238E27FC236}">
                <a16:creationId xmlns:a16="http://schemas.microsoft.com/office/drawing/2014/main" id="{5109448D-EC4C-BB14-7BAF-72C70F9487C4}"/>
              </a:ext>
            </a:extLst>
          </p:cNvPr>
          <p:cNvSpPr>
            <a:spLocks noGrp="1"/>
          </p:cNvSpPr>
          <p:nvPr>
            <p:ph idx="1"/>
          </p:nvPr>
        </p:nvSpPr>
        <p:spPr>
          <a:xfrm>
            <a:off x="670092" y="2062903"/>
            <a:ext cx="7989752" cy="3630795"/>
          </a:xfrm>
        </p:spPr>
        <p:txBody>
          <a:bodyPr>
            <a:normAutofit/>
          </a:bodyPr>
          <a:lstStyle/>
          <a:p>
            <a:pPr marL="0" indent="0">
              <a:buNone/>
            </a:pPr>
            <a:endParaRPr lang="en-US" sz="2000" dirty="0"/>
          </a:p>
        </p:txBody>
      </p:sp>
    </p:spTree>
    <p:extLst>
      <p:ext uri="{BB962C8B-B14F-4D97-AF65-F5344CB8AC3E}">
        <p14:creationId xmlns:p14="http://schemas.microsoft.com/office/powerpoint/2010/main" val="2809553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B6BFD6-8EF1-F1BD-B463-6FE3100CF5C6}"/>
              </a:ext>
            </a:extLst>
          </p:cNvPr>
          <p:cNvSpPr>
            <a:spLocks noGrp="1"/>
          </p:cNvSpPr>
          <p:nvPr>
            <p:ph type="title"/>
          </p:nvPr>
        </p:nvSpPr>
        <p:spPr/>
        <p:txBody>
          <a:bodyPr/>
          <a:lstStyle/>
          <a:p>
            <a:r>
              <a:rPr lang="en-US" dirty="0"/>
              <a:t>Let’s talk about PAP meds…</a:t>
            </a:r>
          </a:p>
        </p:txBody>
      </p:sp>
      <p:sp>
        <p:nvSpPr>
          <p:cNvPr id="3" name="Content Placeholder 2">
            <a:extLst>
              <a:ext uri="{FF2B5EF4-FFF2-40B4-BE49-F238E27FC236}">
                <a16:creationId xmlns:a16="http://schemas.microsoft.com/office/drawing/2014/main" id="{86C10D5B-2705-CA94-45A6-BD60536C05DD}"/>
              </a:ext>
            </a:extLst>
          </p:cNvPr>
          <p:cNvSpPr>
            <a:spLocks noGrp="1"/>
          </p:cNvSpPr>
          <p:nvPr>
            <p:ph idx="1"/>
          </p:nvPr>
        </p:nvSpPr>
        <p:spPr/>
        <p:txBody>
          <a:bodyPr>
            <a:normAutofit/>
          </a:bodyPr>
          <a:lstStyle/>
          <a:p>
            <a:r>
              <a:rPr lang="en-US" sz="2000" dirty="0"/>
              <a:t>PAP meds = Patient Assistance Program for high cost medications</a:t>
            </a:r>
          </a:p>
          <a:p>
            <a:r>
              <a:rPr lang="en-US" sz="2000" dirty="0"/>
              <a:t>Are any of your patients taking a PAP meds? If so, what has your experience been? For example:</a:t>
            </a:r>
          </a:p>
          <a:p>
            <a:pPr lvl="1"/>
            <a:r>
              <a:rPr lang="en-US" sz="2000" dirty="0"/>
              <a:t>Getting meds is easy/hard</a:t>
            </a:r>
          </a:p>
          <a:p>
            <a:pPr lvl="1"/>
            <a:r>
              <a:rPr lang="en-US" sz="2000" dirty="0"/>
              <a:t>Understanding eligibility is easy/hard</a:t>
            </a:r>
          </a:p>
        </p:txBody>
      </p:sp>
    </p:spTree>
    <p:extLst>
      <p:ext uri="{BB962C8B-B14F-4D97-AF65-F5344CB8AC3E}">
        <p14:creationId xmlns:p14="http://schemas.microsoft.com/office/powerpoint/2010/main" val="4009995928"/>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57632DBB-4E97-7F80-1618-79B9F81C99DC}"/>
              </a:ext>
            </a:extLst>
          </p:cNvPr>
          <p:cNvGraphicFramePr>
            <a:graphicFrameLocks noGrp="1"/>
          </p:cNvGraphicFramePr>
          <p:nvPr>
            <p:ph idx="1"/>
            <p:extLst>
              <p:ext uri="{D42A27DB-BD31-4B8C-83A1-F6EECF244321}">
                <p14:modId xmlns:p14="http://schemas.microsoft.com/office/powerpoint/2010/main" val="3086594628"/>
              </p:ext>
            </p:extLst>
          </p:nvPr>
        </p:nvGraphicFramePr>
        <p:xfrm>
          <a:off x="0" y="13493"/>
          <a:ext cx="9144000" cy="7136072"/>
        </p:xfrm>
        <a:graphic>
          <a:graphicData uri="http://schemas.openxmlformats.org/drawingml/2006/table">
            <a:tbl>
              <a:tblPr firstRow="1" bandRow="1">
                <a:tableStyleId>{5C22544A-7EE6-4342-B048-85BDC9FD1C3A}</a:tableStyleId>
              </a:tblPr>
              <a:tblGrid>
                <a:gridCol w="3437467">
                  <a:extLst>
                    <a:ext uri="{9D8B030D-6E8A-4147-A177-3AD203B41FA5}">
                      <a16:colId xmlns:a16="http://schemas.microsoft.com/office/drawing/2014/main" val="965373164"/>
                    </a:ext>
                  </a:extLst>
                </a:gridCol>
                <a:gridCol w="2150533">
                  <a:extLst>
                    <a:ext uri="{9D8B030D-6E8A-4147-A177-3AD203B41FA5}">
                      <a16:colId xmlns:a16="http://schemas.microsoft.com/office/drawing/2014/main" val="1912694689"/>
                    </a:ext>
                  </a:extLst>
                </a:gridCol>
                <a:gridCol w="2235200">
                  <a:extLst>
                    <a:ext uri="{9D8B030D-6E8A-4147-A177-3AD203B41FA5}">
                      <a16:colId xmlns:a16="http://schemas.microsoft.com/office/drawing/2014/main" val="4221617865"/>
                    </a:ext>
                  </a:extLst>
                </a:gridCol>
                <a:gridCol w="1320800">
                  <a:extLst>
                    <a:ext uri="{9D8B030D-6E8A-4147-A177-3AD203B41FA5}">
                      <a16:colId xmlns:a16="http://schemas.microsoft.com/office/drawing/2014/main" val="2366384747"/>
                    </a:ext>
                  </a:extLst>
                </a:gridCol>
              </a:tblGrid>
              <a:tr h="386616">
                <a:tc gridSpan="4">
                  <a:txBody>
                    <a:bodyPr/>
                    <a:lstStyle/>
                    <a:p>
                      <a:r>
                        <a:rPr lang="en-US" sz="2000" b="1" dirty="0"/>
                        <a:t>Here are some examples of diabetes PAP meds – does your patient have any?</a:t>
                      </a:r>
                    </a:p>
                  </a:txBody>
                  <a:tcPr marL="68580" marR="68580" marT="34290" marB="34290"/>
                </a:tc>
                <a:tc hMerge="1">
                  <a:txBody>
                    <a:bodyPr/>
                    <a:lstStyle/>
                    <a:p>
                      <a:endParaRPr lang="en-US" sz="1100" b="1"/>
                    </a:p>
                  </a:txBody>
                  <a:tcPr marL="68580" marR="68580" marT="34290" marB="34290"/>
                </a:tc>
                <a:tc hMerge="1">
                  <a:txBody>
                    <a:bodyPr/>
                    <a:lstStyle/>
                    <a:p>
                      <a:endParaRPr lang="en-US" sz="1100" b="1"/>
                    </a:p>
                  </a:txBody>
                  <a:tcPr marL="68580" marR="68580" marT="34290" marB="34290"/>
                </a:tc>
                <a:tc hMerge="1">
                  <a:txBody>
                    <a:bodyPr/>
                    <a:lstStyle/>
                    <a:p>
                      <a:endParaRPr lang="en-US" sz="1100" b="1"/>
                    </a:p>
                  </a:txBody>
                  <a:tcPr marL="68580" marR="68580" marT="34290" marB="34290"/>
                </a:tc>
                <a:extLst>
                  <a:ext uri="{0D108BD9-81ED-4DB2-BD59-A6C34878D82A}">
                    <a16:rowId xmlns:a16="http://schemas.microsoft.com/office/drawing/2014/main" val="960609930"/>
                  </a:ext>
                </a:extLst>
              </a:tr>
              <a:tr h="384655">
                <a:tc>
                  <a:txBody>
                    <a:bodyPr/>
                    <a:lstStyle/>
                    <a:p>
                      <a:r>
                        <a:rPr lang="en-US" sz="1500" b="1" dirty="0"/>
                        <a:t>Medication</a:t>
                      </a:r>
                    </a:p>
                  </a:txBody>
                  <a:tcPr marL="68580" marR="68580" marT="34290" marB="34290"/>
                </a:tc>
                <a:tc>
                  <a:txBody>
                    <a:bodyPr/>
                    <a:lstStyle/>
                    <a:p>
                      <a:r>
                        <a:rPr lang="en-US" sz="1500" b="1" dirty="0"/>
                        <a:t>Starting dose (mg)</a:t>
                      </a:r>
                    </a:p>
                  </a:txBody>
                  <a:tcPr marL="68580" marR="68580" marT="34290" marB="34290"/>
                </a:tc>
                <a:tc>
                  <a:txBody>
                    <a:bodyPr/>
                    <a:lstStyle/>
                    <a:p>
                      <a:r>
                        <a:rPr lang="en-US" sz="1500" b="1" dirty="0"/>
                        <a:t>Maximum dose (mg)</a:t>
                      </a:r>
                    </a:p>
                  </a:txBody>
                  <a:tcPr marL="68580" marR="68580" marT="34290" marB="34290"/>
                </a:tc>
                <a:tc>
                  <a:txBody>
                    <a:bodyPr/>
                    <a:lstStyle/>
                    <a:p>
                      <a:r>
                        <a:rPr lang="en-US" sz="1500" b="1" dirty="0"/>
                        <a:t>PAP* med?</a:t>
                      </a:r>
                    </a:p>
                  </a:txBody>
                  <a:tcPr marL="68580" marR="68580" marT="34290" marB="34290"/>
                </a:tc>
                <a:extLst>
                  <a:ext uri="{0D108BD9-81ED-4DB2-BD59-A6C34878D82A}">
                    <a16:rowId xmlns:a16="http://schemas.microsoft.com/office/drawing/2014/main" val="1057823699"/>
                  </a:ext>
                </a:extLst>
              </a:tr>
              <a:tr h="384655">
                <a:tc>
                  <a:txBody>
                    <a:bodyPr/>
                    <a:lstStyle/>
                    <a:p>
                      <a:r>
                        <a:rPr lang="en-US" sz="1100" dirty="0"/>
                        <a:t>Metformin/Glucaphage</a:t>
                      </a:r>
                    </a:p>
                  </a:txBody>
                  <a:tcPr marL="68580" marR="68580" marT="34290" marB="34290"/>
                </a:tc>
                <a:tc>
                  <a:txBody>
                    <a:bodyPr/>
                    <a:lstStyle/>
                    <a:p>
                      <a:r>
                        <a:rPr lang="en-US" sz="1100" dirty="0"/>
                        <a:t>500</a:t>
                      </a:r>
                    </a:p>
                  </a:txBody>
                  <a:tcPr marL="68580" marR="68580" marT="34290" marB="34290"/>
                </a:tc>
                <a:tc>
                  <a:txBody>
                    <a:bodyPr/>
                    <a:lstStyle/>
                    <a:p>
                      <a:r>
                        <a:rPr lang="en-US" sz="1100" dirty="0"/>
                        <a:t>2000</a:t>
                      </a:r>
                    </a:p>
                  </a:txBody>
                  <a:tcPr marL="68580" marR="68580" marT="34290" marB="34290"/>
                </a:tc>
                <a:tc>
                  <a:txBody>
                    <a:bodyPr/>
                    <a:lstStyle/>
                    <a:p>
                      <a:r>
                        <a:rPr lang="en-US" sz="1100" dirty="0"/>
                        <a:t>No</a:t>
                      </a:r>
                    </a:p>
                  </a:txBody>
                  <a:tcPr marL="68580" marR="68580" marT="34290" marB="34290"/>
                </a:tc>
                <a:extLst>
                  <a:ext uri="{0D108BD9-81ED-4DB2-BD59-A6C34878D82A}">
                    <a16:rowId xmlns:a16="http://schemas.microsoft.com/office/drawing/2014/main" val="591690001"/>
                  </a:ext>
                </a:extLst>
              </a:tr>
              <a:tr h="384655">
                <a:tc>
                  <a:txBody>
                    <a:bodyPr/>
                    <a:lstStyle/>
                    <a:p>
                      <a:r>
                        <a:rPr lang="en-US" sz="1100" dirty="0"/>
                        <a:t>Metformin XR/Glucaphage</a:t>
                      </a:r>
                    </a:p>
                  </a:txBody>
                  <a:tcPr marL="68580" marR="68580" marT="34290" marB="34290"/>
                </a:tc>
                <a:tc>
                  <a:txBody>
                    <a:bodyPr/>
                    <a:lstStyle/>
                    <a:p>
                      <a:r>
                        <a:rPr lang="en-US" sz="1100" dirty="0"/>
                        <a:t>500 </a:t>
                      </a:r>
                    </a:p>
                  </a:txBody>
                  <a:tcPr marL="68580" marR="68580" marT="34290" marB="34290"/>
                </a:tc>
                <a:tc>
                  <a:txBody>
                    <a:bodyPr/>
                    <a:lstStyle/>
                    <a:p>
                      <a:r>
                        <a:rPr lang="en-US" sz="1100" dirty="0"/>
                        <a:t>2000</a:t>
                      </a:r>
                    </a:p>
                  </a:txBody>
                  <a:tcPr marL="68580" marR="68580" marT="34290" marB="34290"/>
                </a:tc>
                <a:tc>
                  <a:txBody>
                    <a:bodyPr/>
                    <a:lstStyle/>
                    <a:p>
                      <a:r>
                        <a:rPr lang="en-US" sz="1100" dirty="0"/>
                        <a:t>No </a:t>
                      </a:r>
                    </a:p>
                  </a:txBody>
                  <a:tcPr marL="68580" marR="68580" marT="34290" marB="34290"/>
                </a:tc>
                <a:extLst>
                  <a:ext uri="{0D108BD9-81ED-4DB2-BD59-A6C34878D82A}">
                    <a16:rowId xmlns:a16="http://schemas.microsoft.com/office/drawing/2014/main" val="2722522890"/>
                  </a:ext>
                </a:extLst>
              </a:tr>
              <a:tr h="384655">
                <a:tc>
                  <a:txBody>
                    <a:bodyPr/>
                    <a:lstStyle/>
                    <a:p>
                      <a:r>
                        <a:rPr lang="en-US" sz="1100" dirty="0"/>
                        <a:t>Glimepiride</a:t>
                      </a:r>
                    </a:p>
                  </a:txBody>
                  <a:tcPr marL="68580" marR="68580" marT="34290" marB="34290"/>
                </a:tc>
                <a:tc>
                  <a:txBody>
                    <a:bodyPr/>
                    <a:lstStyle/>
                    <a:p>
                      <a:r>
                        <a:rPr lang="en-US" sz="1100" dirty="0"/>
                        <a:t>1-2</a:t>
                      </a:r>
                    </a:p>
                  </a:txBody>
                  <a:tcPr marL="68580" marR="68580" marT="34290" marB="34290"/>
                </a:tc>
                <a:tc>
                  <a:txBody>
                    <a:bodyPr/>
                    <a:lstStyle/>
                    <a:p>
                      <a:r>
                        <a:rPr lang="en-US" sz="1100" dirty="0"/>
                        <a:t>8</a:t>
                      </a:r>
                    </a:p>
                  </a:txBody>
                  <a:tcPr marL="68580" marR="68580" marT="34290" marB="34290"/>
                </a:tc>
                <a:tc>
                  <a:txBody>
                    <a:bodyPr/>
                    <a:lstStyle/>
                    <a:p>
                      <a:r>
                        <a:rPr lang="en-US" sz="1100" dirty="0"/>
                        <a:t>No</a:t>
                      </a:r>
                    </a:p>
                  </a:txBody>
                  <a:tcPr marL="68580" marR="68580" marT="34290" marB="34290"/>
                </a:tc>
                <a:extLst>
                  <a:ext uri="{0D108BD9-81ED-4DB2-BD59-A6C34878D82A}">
                    <a16:rowId xmlns:a16="http://schemas.microsoft.com/office/drawing/2014/main" val="1149219904"/>
                  </a:ext>
                </a:extLst>
              </a:tr>
              <a:tr h="244594">
                <a:tc>
                  <a:txBody>
                    <a:bodyPr/>
                    <a:lstStyle/>
                    <a:p>
                      <a:r>
                        <a:rPr lang="en-US" sz="1100" dirty="0"/>
                        <a:t>Glyburide</a:t>
                      </a:r>
                    </a:p>
                  </a:txBody>
                  <a:tcPr marL="68580" marR="68580" marT="34290" marB="34290"/>
                </a:tc>
                <a:tc>
                  <a:txBody>
                    <a:bodyPr/>
                    <a:lstStyle/>
                    <a:p>
                      <a:r>
                        <a:rPr lang="en-US" sz="1100" dirty="0"/>
                        <a:t>1.25 - 5</a:t>
                      </a:r>
                    </a:p>
                  </a:txBody>
                  <a:tcPr marL="68580" marR="68580" marT="34290" marB="34290"/>
                </a:tc>
                <a:tc>
                  <a:txBody>
                    <a:bodyPr/>
                    <a:lstStyle/>
                    <a:p>
                      <a:r>
                        <a:rPr lang="en-US" sz="1100" dirty="0"/>
                        <a:t>20</a:t>
                      </a:r>
                    </a:p>
                  </a:txBody>
                  <a:tcPr marL="68580" marR="68580" marT="34290" marB="34290"/>
                </a:tc>
                <a:tc>
                  <a:txBody>
                    <a:bodyPr/>
                    <a:lstStyle/>
                    <a:p>
                      <a:r>
                        <a:rPr lang="en-US" sz="1100" dirty="0"/>
                        <a:t>No</a:t>
                      </a:r>
                    </a:p>
                  </a:txBody>
                  <a:tcPr marL="68580" marR="68580" marT="34290" marB="34290"/>
                </a:tc>
                <a:extLst>
                  <a:ext uri="{0D108BD9-81ED-4DB2-BD59-A6C34878D82A}">
                    <a16:rowId xmlns:a16="http://schemas.microsoft.com/office/drawing/2014/main" val="62707265"/>
                  </a:ext>
                </a:extLst>
              </a:tr>
              <a:tr h="544322">
                <a:tc>
                  <a:txBody>
                    <a:bodyPr/>
                    <a:lstStyle/>
                    <a:p>
                      <a:r>
                        <a:rPr lang="en-US" sz="1100" dirty="0"/>
                        <a:t>Glipizide IR/ER</a:t>
                      </a:r>
                    </a:p>
                  </a:txBody>
                  <a:tcPr marL="68580" marR="68580" marT="34290" marB="34290"/>
                </a:tc>
                <a:tc>
                  <a:txBody>
                    <a:bodyPr/>
                    <a:lstStyle/>
                    <a:p>
                      <a:r>
                        <a:rPr lang="en-US" sz="1100" dirty="0"/>
                        <a:t>5/2.5</a:t>
                      </a:r>
                    </a:p>
                  </a:txBody>
                  <a:tcPr marL="68580" marR="68580" marT="34290" marB="34290"/>
                </a:tc>
                <a:tc>
                  <a:txBody>
                    <a:bodyPr/>
                    <a:lstStyle/>
                    <a:p>
                      <a:r>
                        <a:rPr lang="en-US" sz="1100" dirty="0"/>
                        <a:t>40/20</a:t>
                      </a:r>
                    </a:p>
                  </a:txBody>
                  <a:tcPr marL="68580" marR="68580" marT="34290" marB="34290"/>
                </a:tc>
                <a:tc>
                  <a:txBody>
                    <a:bodyPr/>
                    <a:lstStyle/>
                    <a:p>
                      <a:r>
                        <a:rPr lang="en-US" sz="1100" dirty="0"/>
                        <a:t>No</a:t>
                      </a:r>
                    </a:p>
                  </a:txBody>
                  <a:tcPr marL="68580" marR="68580" marT="34290" marB="34290"/>
                </a:tc>
                <a:extLst>
                  <a:ext uri="{0D108BD9-81ED-4DB2-BD59-A6C34878D82A}">
                    <a16:rowId xmlns:a16="http://schemas.microsoft.com/office/drawing/2014/main" val="687790787"/>
                  </a:ext>
                </a:extLst>
              </a:tr>
              <a:tr h="544322">
                <a:tc>
                  <a:txBody>
                    <a:bodyPr/>
                    <a:lstStyle/>
                    <a:p>
                      <a:r>
                        <a:rPr lang="en-US" sz="1100" dirty="0"/>
                        <a:t>Actos/</a:t>
                      </a:r>
                      <a:r>
                        <a:rPr lang="en-US" sz="1100" i="1" dirty="0"/>
                        <a:t>Pioglitazone</a:t>
                      </a:r>
                      <a:endParaRPr lang="en-US" sz="1100" dirty="0"/>
                    </a:p>
                  </a:txBody>
                  <a:tcPr marL="68580" marR="68580" marT="34290" marB="34290"/>
                </a:tc>
                <a:tc>
                  <a:txBody>
                    <a:bodyPr/>
                    <a:lstStyle/>
                    <a:p>
                      <a:r>
                        <a:rPr lang="en-US" sz="1100" dirty="0"/>
                        <a:t>15</a:t>
                      </a:r>
                    </a:p>
                  </a:txBody>
                  <a:tcPr marL="68580" marR="68580" marT="34290" marB="34290"/>
                </a:tc>
                <a:tc>
                  <a:txBody>
                    <a:bodyPr/>
                    <a:lstStyle/>
                    <a:p>
                      <a:r>
                        <a:rPr lang="en-US" sz="1100" dirty="0"/>
                        <a:t>45</a:t>
                      </a:r>
                    </a:p>
                  </a:txBody>
                  <a:tcPr marL="68580" marR="68580" marT="34290" marB="34290"/>
                </a:tc>
                <a:tc>
                  <a:txBody>
                    <a:bodyPr/>
                    <a:lstStyle/>
                    <a:p>
                      <a:r>
                        <a:rPr lang="en-US" sz="1100" dirty="0"/>
                        <a:t>No</a:t>
                      </a:r>
                    </a:p>
                  </a:txBody>
                  <a:tcPr marL="68580" marR="68580" marT="34290" marB="34290"/>
                </a:tc>
                <a:extLst>
                  <a:ext uri="{0D108BD9-81ED-4DB2-BD59-A6C34878D82A}">
                    <a16:rowId xmlns:a16="http://schemas.microsoft.com/office/drawing/2014/main" val="1743370791"/>
                  </a:ext>
                </a:extLst>
              </a:tr>
              <a:tr h="384655">
                <a:tc>
                  <a:txBody>
                    <a:bodyPr/>
                    <a:lstStyle/>
                    <a:p>
                      <a:r>
                        <a:rPr lang="en-US" sz="1100" dirty="0"/>
                        <a:t>Jardiance/</a:t>
                      </a:r>
                      <a:r>
                        <a:rPr lang="en-US" sz="1100" i="1" dirty="0"/>
                        <a:t>Empaglifozin</a:t>
                      </a:r>
                    </a:p>
                  </a:txBody>
                  <a:tcPr marL="68580" marR="68580" marT="34290" marB="34290"/>
                </a:tc>
                <a:tc>
                  <a:txBody>
                    <a:bodyPr/>
                    <a:lstStyle/>
                    <a:p>
                      <a:r>
                        <a:rPr lang="en-US" sz="1100" dirty="0"/>
                        <a:t>10</a:t>
                      </a:r>
                    </a:p>
                  </a:txBody>
                  <a:tcPr marL="68580" marR="68580" marT="34290" marB="34290"/>
                </a:tc>
                <a:tc>
                  <a:txBody>
                    <a:bodyPr/>
                    <a:lstStyle/>
                    <a:p>
                      <a:r>
                        <a:rPr lang="en-US" sz="1100" dirty="0"/>
                        <a:t>25</a:t>
                      </a:r>
                    </a:p>
                  </a:txBody>
                  <a:tcPr marL="68580" marR="68580" marT="34290" marB="34290"/>
                </a:tc>
                <a:tc>
                  <a:txBody>
                    <a:bodyPr/>
                    <a:lstStyle/>
                    <a:p>
                      <a:r>
                        <a:rPr lang="en-US" sz="1100" dirty="0"/>
                        <a:t>Yes</a:t>
                      </a:r>
                    </a:p>
                  </a:txBody>
                  <a:tcPr marL="68580" marR="68580" marT="34290" marB="34290"/>
                </a:tc>
                <a:extLst>
                  <a:ext uri="{0D108BD9-81ED-4DB2-BD59-A6C34878D82A}">
                    <a16:rowId xmlns:a16="http://schemas.microsoft.com/office/drawing/2014/main" val="2318219027"/>
                  </a:ext>
                </a:extLst>
              </a:tr>
              <a:tr h="544322">
                <a:tc>
                  <a:txBody>
                    <a:bodyPr/>
                    <a:lstStyle/>
                    <a:p>
                      <a:r>
                        <a:rPr lang="en-US" sz="1100" dirty="0"/>
                        <a:t>Farxiga/</a:t>
                      </a:r>
                      <a:r>
                        <a:rPr lang="en-US" sz="1100" i="1" dirty="0"/>
                        <a:t>Dapagliflozin</a:t>
                      </a:r>
                    </a:p>
                  </a:txBody>
                  <a:tcPr marL="68580" marR="68580" marT="34290" marB="34290"/>
                </a:tc>
                <a:tc>
                  <a:txBody>
                    <a:bodyPr/>
                    <a:lstStyle/>
                    <a:p>
                      <a:r>
                        <a:rPr lang="en-US" sz="1100" dirty="0"/>
                        <a:t>5</a:t>
                      </a:r>
                    </a:p>
                  </a:txBody>
                  <a:tcPr marL="68580" marR="68580" marT="34290" marB="34290"/>
                </a:tc>
                <a:tc>
                  <a:txBody>
                    <a:bodyPr/>
                    <a:lstStyle/>
                    <a:p>
                      <a:r>
                        <a:rPr lang="en-US" sz="1100" dirty="0"/>
                        <a:t>10</a:t>
                      </a:r>
                    </a:p>
                  </a:txBody>
                  <a:tcPr marL="68580" marR="68580" marT="34290" marB="34290"/>
                </a:tc>
                <a:tc>
                  <a:txBody>
                    <a:bodyPr/>
                    <a:lstStyle/>
                    <a:p>
                      <a:r>
                        <a:rPr lang="en-US" sz="1100" dirty="0"/>
                        <a:t>Yes </a:t>
                      </a:r>
                    </a:p>
                  </a:txBody>
                  <a:tcPr marL="68580" marR="68580" marT="34290" marB="34290"/>
                </a:tc>
                <a:extLst>
                  <a:ext uri="{0D108BD9-81ED-4DB2-BD59-A6C34878D82A}">
                    <a16:rowId xmlns:a16="http://schemas.microsoft.com/office/drawing/2014/main" val="1646107268"/>
                  </a:ext>
                </a:extLst>
              </a:tr>
              <a:tr h="384655">
                <a:tc>
                  <a:txBody>
                    <a:bodyPr/>
                    <a:lstStyle/>
                    <a:p>
                      <a:r>
                        <a:rPr lang="en-US" sz="1100" dirty="0"/>
                        <a:t>Trulicity/</a:t>
                      </a:r>
                      <a:r>
                        <a:rPr lang="en-US" sz="1100" i="1" dirty="0">
                          <a:sym typeface="Wingdings" pitchFamily="2" charset="2"/>
                        </a:rPr>
                        <a:t>Dulaglutide</a:t>
                      </a:r>
                      <a:endParaRPr lang="en-US" sz="1100" i="1" dirty="0"/>
                    </a:p>
                  </a:txBody>
                  <a:tcPr marL="68580" marR="68580" marT="34290" marB="34290"/>
                </a:tc>
                <a:tc>
                  <a:txBody>
                    <a:bodyPr/>
                    <a:lstStyle/>
                    <a:p>
                      <a:r>
                        <a:rPr lang="en-US" sz="1100" dirty="0"/>
                        <a:t>0.75</a:t>
                      </a:r>
                    </a:p>
                  </a:txBody>
                  <a:tcPr marL="68580" marR="68580" marT="34290" marB="34290"/>
                </a:tc>
                <a:tc>
                  <a:txBody>
                    <a:bodyPr/>
                    <a:lstStyle/>
                    <a:p>
                      <a:r>
                        <a:rPr lang="en-US" sz="1100" dirty="0"/>
                        <a:t>3</a:t>
                      </a:r>
                    </a:p>
                  </a:txBody>
                  <a:tcPr marL="68580" marR="68580" marT="34290" marB="34290"/>
                </a:tc>
                <a:tc>
                  <a:txBody>
                    <a:bodyPr/>
                    <a:lstStyle/>
                    <a:p>
                      <a:r>
                        <a:rPr lang="en-US" sz="1100" dirty="0"/>
                        <a:t>Yes</a:t>
                      </a:r>
                    </a:p>
                  </a:txBody>
                  <a:tcPr marL="68580" marR="68580" marT="34290" marB="34290"/>
                </a:tc>
                <a:extLst>
                  <a:ext uri="{0D108BD9-81ED-4DB2-BD59-A6C34878D82A}">
                    <a16:rowId xmlns:a16="http://schemas.microsoft.com/office/drawing/2014/main" val="4182245625"/>
                  </a:ext>
                </a:extLst>
              </a:tr>
              <a:tr h="384655">
                <a:tc>
                  <a:txBody>
                    <a:bodyPr/>
                    <a:lstStyle/>
                    <a:p>
                      <a:r>
                        <a:rPr lang="en-US" sz="1100" dirty="0"/>
                        <a:t>Bydureon,Byetta</a:t>
                      </a:r>
                      <a:r>
                        <a:rPr lang="en-US" sz="1100" i="0" dirty="0"/>
                        <a:t>. </a:t>
                      </a:r>
                      <a:r>
                        <a:rPr lang="en-US" sz="1100" i="1" dirty="0"/>
                        <a:t>Exenatide</a:t>
                      </a:r>
                    </a:p>
                  </a:txBody>
                  <a:tcPr marL="68580" marR="68580" marT="34290" marB="34290"/>
                </a:tc>
                <a:tc>
                  <a:txBody>
                    <a:bodyPr/>
                    <a:lstStyle/>
                    <a:p>
                      <a:r>
                        <a:rPr lang="en-US" sz="1100" dirty="0"/>
                        <a:t>5 mcg </a:t>
                      </a:r>
                    </a:p>
                  </a:txBody>
                  <a:tcPr marL="68580" marR="68580" marT="34290" marB="34290"/>
                </a:tc>
                <a:tc>
                  <a:txBody>
                    <a:bodyPr/>
                    <a:lstStyle/>
                    <a:p>
                      <a:r>
                        <a:rPr lang="en-US" sz="1100" dirty="0"/>
                        <a:t>10 mcg </a:t>
                      </a:r>
                    </a:p>
                  </a:txBody>
                  <a:tcPr marL="68580" marR="68580" marT="34290" marB="34290"/>
                </a:tc>
                <a:tc>
                  <a:txBody>
                    <a:bodyPr/>
                    <a:lstStyle/>
                    <a:p>
                      <a:r>
                        <a:rPr lang="en-US" sz="1100" dirty="0"/>
                        <a:t>Yes</a:t>
                      </a:r>
                    </a:p>
                  </a:txBody>
                  <a:tcPr marL="68580" marR="68580" marT="34290" marB="34290"/>
                </a:tc>
                <a:extLst>
                  <a:ext uri="{0D108BD9-81ED-4DB2-BD59-A6C34878D82A}">
                    <a16:rowId xmlns:a16="http://schemas.microsoft.com/office/drawing/2014/main" val="2292944300"/>
                  </a:ext>
                </a:extLst>
              </a:tr>
              <a:tr h="244594">
                <a:tc>
                  <a:txBody>
                    <a:bodyPr/>
                    <a:lstStyle/>
                    <a:p>
                      <a:r>
                        <a:rPr lang="en-US" sz="1100" i="0" dirty="0"/>
                        <a:t>Victoza/</a:t>
                      </a:r>
                      <a:r>
                        <a:rPr lang="en-US" sz="1100" i="1" dirty="0"/>
                        <a:t>Liraglutide </a:t>
                      </a:r>
                    </a:p>
                  </a:txBody>
                  <a:tcPr marL="68580" marR="68580" marT="34290" marB="34290"/>
                </a:tc>
                <a:tc>
                  <a:txBody>
                    <a:bodyPr/>
                    <a:lstStyle/>
                    <a:p>
                      <a:r>
                        <a:rPr lang="en-US" sz="1100" dirty="0"/>
                        <a:t>0.6 </a:t>
                      </a:r>
                    </a:p>
                  </a:txBody>
                  <a:tcPr marL="68580" marR="68580" marT="34290" marB="34290"/>
                </a:tc>
                <a:tc>
                  <a:txBody>
                    <a:bodyPr/>
                    <a:lstStyle/>
                    <a:p>
                      <a:r>
                        <a:rPr lang="en-US" sz="1100" dirty="0"/>
                        <a:t>1.2 </a:t>
                      </a:r>
                    </a:p>
                  </a:txBody>
                  <a:tcPr marL="68580" marR="68580" marT="34290" marB="34290"/>
                </a:tc>
                <a:tc>
                  <a:txBody>
                    <a:bodyPr/>
                    <a:lstStyle/>
                    <a:p>
                      <a:r>
                        <a:rPr lang="en-US" sz="1100" dirty="0"/>
                        <a:t>Yes</a:t>
                      </a:r>
                    </a:p>
                  </a:txBody>
                  <a:tcPr marL="68580" marR="68580" marT="34290" marB="34290"/>
                </a:tc>
                <a:extLst>
                  <a:ext uri="{0D108BD9-81ED-4DB2-BD59-A6C34878D82A}">
                    <a16:rowId xmlns:a16="http://schemas.microsoft.com/office/drawing/2014/main" val="2383560789"/>
                  </a:ext>
                </a:extLst>
              </a:tr>
              <a:tr h="24459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i="0" dirty="0"/>
                        <a:t>Januvia/</a:t>
                      </a:r>
                      <a:r>
                        <a:rPr lang="en-US" sz="1100" i="1" dirty="0"/>
                        <a:t>Sitagliptin</a:t>
                      </a:r>
                    </a:p>
                  </a:txBody>
                  <a:tcPr marL="68580" marR="68580" marT="34290" marB="34290"/>
                </a:tc>
                <a:tc>
                  <a:txBody>
                    <a:bodyPr/>
                    <a:lstStyle/>
                    <a:p>
                      <a:r>
                        <a:rPr lang="en-US" sz="1100" dirty="0"/>
                        <a:t>100 </a:t>
                      </a:r>
                    </a:p>
                  </a:txBody>
                  <a:tcPr marL="68580" marR="68580" marT="34290" marB="34290"/>
                </a:tc>
                <a:tc>
                  <a:txBody>
                    <a:bodyPr/>
                    <a:lstStyle/>
                    <a:p>
                      <a:r>
                        <a:rPr lang="en-US" sz="1100" dirty="0"/>
                        <a:t>100</a:t>
                      </a:r>
                    </a:p>
                  </a:txBody>
                  <a:tcPr marL="68580" marR="68580" marT="34290" marB="34290"/>
                </a:tc>
                <a:tc>
                  <a:txBody>
                    <a:bodyPr/>
                    <a:lstStyle/>
                    <a:p>
                      <a:r>
                        <a:rPr lang="en-US" sz="1100" dirty="0"/>
                        <a:t>Yes</a:t>
                      </a:r>
                    </a:p>
                  </a:txBody>
                  <a:tcPr marL="68580" marR="68580" marT="34290" marB="34290"/>
                </a:tc>
                <a:extLst>
                  <a:ext uri="{0D108BD9-81ED-4DB2-BD59-A6C34878D82A}">
                    <a16:rowId xmlns:a16="http://schemas.microsoft.com/office/drawing/2014/main" val="3090665074"/>
                  </a:ext>
                </a:extLst>
              </a:tr>
              <a:tr h="24459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i="0" dirty="0"/>
                        <a:t>Tradjenta/</a:t>
                      </a:r>
                      <a:r>
                        <a:rPr lang="en-US" sz="1100" i="1" dirty="0"/>
                        <a:t>Linagliptin </a:t>
                      </a:r>
                    </a:p>
                  </a:txBody>
                  <a:tcPr marL="68580" marR="68580" marT="34290" marB="34290"/>
                </a:tc>
                <a:tc>
                  <a:txBody>
                    <a:bodyPr/>
                    <a:lstStyle/>
                    <a:p>
                      <a:r>
                        <a:rPr lang="en-US" sz="1100" dirty="0"/>
                        <a:t>5 </a:t>
                      </a:r>
                    </a:p>
                  </a:txBody>
                  <a:tcPr marL="68580" marR="68580" marT="34290" marB="34290"/>
                </a:tc>
                <a:tc>
                  <a:txBody>
                    <a:bodyPr/>
                    <a:lstStyle/>
                    <a:p>
                      <a:r>
                        <a:rPr lang="en-US" sz="1100" dirty="0"/>
                        <a:t>5</a:t>
                      </a:r>
                    </a:p>
                  </a:txBody>
                  <a:tcPr marL="68580" marR="68580" marT="34290" marB="34290"/>
                </a:tc>
                <a:tc>
                  <a:txBody>
                    <a:bodyPr/>
                    <a:lstStyle/>
                    <a:p>
                      <a:r>
                        <a:rPr lang="en-US" sz="1100" dirty="0"/>
                        <a:t>Yes</a:t>
                      </a:r>
                    </a:p>
                  </a:txBody>
                  <a:tcPr marL="68580" marR="68580" marT="34290" marB="34290"/>
                </a:tc>
                <a:extLst>
                  <a:ext uri="{0D108BD9-81ED-4DB2-BD59-A6C34878D82A}">
                    <a16:rowId xmlns:a16="http://schemas.microsoft.com/office/drawing/2014/main" val="237016509"/>
                  </a:ext>
                </a:extLst>
              </a:tr>
              <a:tr h="384655">
                <a:tc>
                  <a:txBody>
                    <a:bodyPr/>
                    <a:lstStyle/>
                    <a:p>
                      <a:r>
                        <a:rPr lang="en-US" sz="1100" i="0" dirty="0"/>
                        <a:t>Janumet/</a:t>
                      </a:r>
                      <a:r>
                        <a:rPr lang="en-US" sz="1100" i="1" dirty="0"/>
                        <a:t>Sitagliptin + Metformin</a:t>
                      </a:r>
                    </a:p>
                  </a:txBody>
                  <a:tcPr marL="68580" marR="68580" marT="34290" marB="34290"/>
                </a:tc>
                <a:tc>
                  <a:txBody>
                    <a:bodyPr/>
                    <a:lstStyle/>
                    <a:p>
                      <a:r>
                        <a:rPr lang="en-US" sz="1100" dirty="0"/>
                        <a:t>100/1000</a:t>
                      </a:r>
                    </a:p>
                  </a:txBody>
                  <a:tcPr marL="68580" marR="68580" marT="34290" marB="34290"/>
                </a:tc>
                <a:tc>
                  <a:txBody>
                    <a:bodyPr/>
                    <a:lstStyle/>
                    <a:p>
                      <a:r>
                        <a:rPr lang="en-US" sz="1100" dirty="0"/>
                        <a:t>100/2000</a:t>
                      </a:r>
                    </a:p>
                  </a:txBody>
                  <a:tcPr marL="68580" marR="68580" marT="34290" marB="34290"/>
                </a:tc>
                <a:tc>
                  <a:txBody>
                    <a:bodyPr/>
                    <a:lstStyle/>
                    <a:p>
                      <a:r>
                        <a:rPr lang="en-US" sz="1100" dirty="0"/>
                        <a:t>Yes</a:t>
                      </a:r>
                    </a:p>
                  </a:txBody>
                  <a:tcPr marL="68580" marR="68580" marT="34290" marB="34290"/>
                </a:tc>
                <a:extLst>
                  <a:ext uri="{0D108BD9-81ED-4DB2-BD59-A6C34878D82A}">
                    <a16:rowId xmlns:a16="http://schemas.microsoft.com/office/drawing/2014/main" val="83343853"/>
                  </a:ext>
                </a:extLst>
              </a:tr>
              <a:tr h="384655">
                <a:tc>
                  <a:txBody>
                    <a:bodyPr/>
                    <a:lstStyle/>
                    <a:p>
                      <a:r>
                        <a:rPr lang="en-US" sz="1100" i="0" dirty="0"/>
                        <a:t>Jentadueto/</a:t>
                      </a:r>
                      <a:r>
                        <a:rPr lang="en-US" sz="1100" i="1" dirty="0"/>
                        <a:t>Linagliptin + Metformin</a:t>
                      </a:r>
                    </a:p>
                  </a:txBody>
                  <a:tcPr marL="68580" marR="68580" marT="34290" marB="34290"/>
                </a:tc>
                <a:tc>
                  <a:txBody>
                    <a:bodyPr/>
                    <a:lstStyle/>
                    <a:p>
                      <a:r>
                        <a:rPr lang="en-US" sz="1100" dirty="0"/>
                        <a:t>5/1000</a:t>
                      </a:r>
                    </a:p>
                  </a:txBody>
                  <a:tcPr marL="68580" marR="68580" marT="34290" marB="34290"/>
                </a:tc>
                <a:tc>
                  <a:txBody>
                    <a:bodyPr/>
                    <a:lstStyle/>
                    <a:p>
                      <a:r>
                        <a:rPr lang="en-US" sz="1100" dirty="0"/>
                        <a:t>5/2000</a:t>
                      </a:r>
                    </a:p>
                  </a:txBody>
                  <a:tcPr marL="68580" marR="68580" marT="34290" marB="34290"/>
                </a:tc>
                <a:tc>
                  <a:txBody>
                    <a:bodyPr/>
                    <a:lstStyle/>
                    <a:p>
                      <a:r>
                        <a:rPr lang="en-US" sz="1100" dirty="0"/>
                        <a:t>Yes</a:t>
                      </a:r>
                    </a:p>
                  </a:txBody>
                  <a:tcPr marL="68580" marR="68580" marT="34290" marB="34290"/>
                </a:tc>
                <a:extLst>
                  <a:ext uri="{0D108BD9-81ED-4DB2-BD59-A6C34878D82A}">
                    <a16:rowId xmlns:a16="http://schemas.microsoft.com/office/drawing/2014/main" val="3684771678"/>
                  </a:ext>
                </a:extLst>
              </a:tr>
              <a:tr h="384655">
                <a:tc>
                  <a:txBody>
                    <a:bodyPr/>
                    <a:lstStyle/>
                    <a:p>
                      <a:r>
                        <a:rPr lang="en-US" sz="1100" i="0" dirty="0"/>
                        <a:t>Synjardy/</a:t>
                      </a:r>
                      <a:r>
                        <a:rPr lang="en-US" sz="1100" i="1" dirty="0"/>
                        <a:t>Empagliflozin + Metformin</a:t>
                      </a:r>
                    </a:p>
                  </a:txBody>
                  <a:tcPr marL="68580" marR="68580" marT="34290" marB="34290"/>
                </a:tc>
                <a:tc>
                  <a:txBody>
                    <a:bodyPr/>
                    <a:lstStyle/>
                    <a:p>
                      <a:r>
                        <a:rPr lang="en-US" sz="1100" dirty="0"/>
                        <a:t>10/1000</a:t>
                      </a:r>
                    </a:p>
                  </a:txBody>
                  <a:tcPr marL="68580" marR="68580" marT="34290" marB="34290"/>
                </a:tc>
                <a:tc>
                  <a:txBody>
                    <a:bodyPr/>
                    <a:lstStyle/>
                    <a:p>
                      <a:r>
                        <a:rPr lang="en-US" sz="1100" dirty="0"/>
                        <a:t>25/2000</a:t>
                      </a:r>
                    </a:p>
                  </a:txBody>
                  <a:tcPr marL="68580" marR="68580" marT="34290" marB="34290"/>
                </a:tc>
                <a:tc>
                  <a:txBody>
                    <a:bodyPr/>
                    <a:lstStyle/>
                    <a:p>
                      <a:r>
                        <a:rPr lang="en-US" sz="1100" dirty="0"/>
                        <a:t>Yes</a:t>
                      </a:r>
                    </a:p>
                  </a:txBody>
                  <a:tcPr marL="68580" marR="68580" marT="34290" marB="34290"/>
                </a:tc>
                <a:extLst>
                  <a:ext uri="{0D108BD9-81ED-4DB2-BD59-A6C34878D82A}">
                    <a16:rowId xmlns:a16="http://schemas.microsoft.com/office/drawing/2014/main" val="3578413449"/>
                  </a:ext>
                </a:extLst>
              </a:tr>
            </a:tbl>
          </a:graphicData>
        </a:graphic>
      </p:graphicFrame>
      <p:sp>
        <p:nvSpPr>
          <p:cNvPr id="6" name="Title 5">
            <a:extLst>
              <a:ext uri="{FF2B5EF4-FFF2-40B4-BE49-F238E27FC236}">
                <a16:creationId xmlns:a16="http://schemas.microsoft.com/office/drawing/2014/main" id="{AB0863F1-EA02-5257-DB1F-4BB9C3620317}"/>
              </a:ext>
            </a:extLst>
          </p:cNvPr>
          <p:cNvSpPr>
            <a:spLocks noGrp="1"/>
          </p:cNvSpPr>
          <p:nvPr>
            <p:ph type="title"/>
          </p:nvPr>
        </p:nvSpPr>
        <p:spPr>
          <a:xfrm>
            <a:off x="628650" y="1131094"/>
            <a:ext cx="7886700" cy="44209"/>
          </a:xfrm>
        </p:spPr>
        <p:txBody>
          <a:bodyPr>
            <a:normAutofit fontScale="90000"/>
          </a:bodyPr>
          <a:lstStyle/>
          <a:p>
            <a:br>
              <a:rPr lang="en-US" dirty="0"/>
            </a:br>
            <a:endParaRPr lang="en-US" dirty="0"/>
          </a:p>
        </p:txBody>
      </p:sp>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107E29B4-7485-257B-37B4-EDA0C34D3FE7}"/>
                  </a:ext>
                </a:extLst>
              </p14:cNvPr>
              <p14:cNvContentPartPr/>
              <p14:nvPr/>
            </p14:nvContentPartPr>
            <p14:xfrm>
              <a:off x="7499842" y="101065"/>
              <a:ext cx="1466280" cy="718920"/>
            </p14:xfrm>
          </p:contentPart>
        </mc:Choice>
        <mc:Fallback xmlns="">
          <p:pic>
            <p:nvPicPr>
              <p:cNvPr id="2" name="Ink 1">
                <a:extLst>
                  <a:ext uri="{FF2B5EF4-FFF2-40B4-BE49-F238E27FC236}">
                    <a16:creationId xmlns:a16="http://schemas.microsoft.com/office/drawing/2014/main" id="{107E29B4-7485-257B-37B4-EDA0C34D3FE7}"/>
                  </a:ext>
                </a:extLst>
              </p:cNvPr>
              <p:cNvPicPr/>
              <p:nvPr/>
            </p:nvPicPr>
            <p:blipFill>
              <a:blip r:embed="rId4"/>
              <a:stretch>
                <a:fillRect/>
              </a:stretch>
            </p:blipFill>
            <p:spPr>
              <a:xfrm>
                <a:off x="7490842" y="92065"/>
                <a:ext cx="1483920" cy="736560"/>
              </a:xfrm>
              <a:prstGeom prst="rect">
                <a:avLst/>
              </a:prstGeom>
            </p:spPr>
          </p:pic>
        </mc:Fallback>
      </mc:AlternateContent>
    </p:spTree>
    <p:extLst>
      <p:ext uri="{BB962C8B-B14F-4D97-AF65-F5344CB8AC3E}">
        <p14:creationId xmlns:p14="http://schemas.microsoft.com/office/powerpoint/2010/main" val="251617402"/>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AA98F-C072-E520-E3F0-0EBC38E4AFF9}"/>
              </a:ext>
            </a:extLst>
          </p:cNvPr>
          <p:cNvSpPr>
            <a:spLocks noGrp="1"/>
          </p:cNvSpPr>
          <p:nvPr>
            <p:ph type="title"/>
          </p:nvPr>
        </p:nvSpPr>
        <p:spPr/>
        <p:txBody>
          <a:bodyPr/>
          <a:lstStyle/>
          <a:p>
            <a:r>
              <a:rPr lang="en-US" dirty="0"/>
              <a:t>Why PAP meds ARE helpful</a:t>
            </a:r>
          </a:p>
        </p:txBody>
      </p:sp>
      <p:sp>
        <p:nvSpPr>
          <p:cNvPr id="3" name="Content Placeholder 2">
            <a:extLst>
              <a:ext uri="{FF2B5EF4-FFF2-40B4-BE49-F238E27FC236}">
                <a16:creationId xmlns:a16="http://schemas.microsoft.com/office/drawing/2014/main" id="{B81E2B0B-03E3-E1C2-7C5D-93ACD1C5C0D0}"/>
              </a:ext>
            </a:extLst>
          </p:cNvPr>
          <p:cNvSpPr>
            <a:spLocks noGrp="1"/>
          </p:cNvSpPr>
          <p:nvPr>
            <p:ph idx="1"/>
          </p:nvPr>
        </p:nvSpPr>
        <p:spPr/>
        <p:txBody>
          <a:bodyPr/>
          <a:lstStyle/>
          <a:p>
            <a:r>
              <a:rPr lang="en-US" dirty="0"/>
              <a:t>There are only three cheap meds in diabetes:</a:t>
            </a:r>
          </a:p>
          <a:p>
            <a:pPr lvl="1"/>
            <a:r>
              <a:rPr lang="en-US" dirty="0"/>
              <a:t>Metformin</a:t>
            </a:r>
          </a:p>
          <a:p>
            <a:pPr lvl="1"/>
            <a:r>
              <a:rPr lang="en-US" dirty="0"/>
              <a:t>The “g” drugs like glimepiride</a:t>
            </a:r>
          </a:p>
          <a:p>
            <a:pPr lvl="1"/>
            <a:r>
              <a:rPr lang="en-US" dirty="0"/>
              <a:t>Actos but only with a goodrx.com coupon</a:t>
            </a:r>
          </a:p>
          <a:p>
            <a:r>
              <a:rPr lang="en-US" dirty="0"/>
              <a:t>All other meds are hundreds per month</a:t>
            </a:r>
          </a:p>
          <a:p>
            <a:r>
              <a:rPr lang="en-US" dirty="0"/>
              <a:t>If patients take three diabetes meds, they could be paying thousands monthly</a:t>
            </a:r>
          </a:p>
          <a:p>
            <a:pPr lvl="1"/>
            <a:r>
              <a:rPr lang="en-US" dirty="0"/>
              <a:t>And that’s just diabetes medications</a:t>
            </a:r>
          </a:p>
          <a:p>
            <a:endParaRPr lang="en-US" dirty="0"/>
          </a:p>
        </p:txBody>
      </p:sp>
    </p:spTree>
    <p:extLst>
      <p:ext uri="{BB962C8B-B14F-4D97-AF65-F5344CB8AC3E}">
        <p14:creationId xmlns:p14="http://schemas.microsoft.com/office/powerpoint/2010/main" val="2139750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99B32-0B70-2E1A-2F93-24CAE362632E}"/>
              </a:ext>
            </a:extLst>
          </p:cNvPr>
          <p:cNvSpPr>
            <a:spLocks noGrp="1"/>
          </p:cNvSpPr>
          <p:nvPr>
            <p:ph type="title"/>
          </p:nvPr>
        </p:nvSpPr>
        <p:spPr/>
        <p:txBody>
          <a:bodyPr/>
          <a:lstStyle/>
          <a:p>
            <a:r>
              <a:rPr lang="en-US" dirty="0"/>
              <a:t>Why PAP meds are challenging</a:t>
            </a:r>
          </a:p>
        </p:txBody>
      </p:sp>
      <p:sp>
        <p:nvSpPr>
          <p:cNvPr id="3" name="Content Placeholder 2">
            <a:extLst>
              <a:ext uri="{FF2B5EF4-FFF2-40B4-BE49-F238E27FC236}">
                <a16:creationId xmlns:a16="http://schemas.microsoft.com/office/drawing/2014/main" id="{8EC4212C-B67E-BFD3-80FF-A4C5CBFF6103}"/>
              </a:ext>
            </a:extLst>
          </p:cNvPr>
          <p:cNvSpPr>
            <a:spLocks noGrp="1"/>
          </p:cNvSpPr>
          <p:nvPr>
            <p:ph idx="1"/>
          </p:nvPr>
        </p:nvSpPr>
        <p:spPr/>
        <p:txBody>
          <a:bodyPr/>
          <a:lstStyle/>
          <a:p>
            <a:r>
              <a:rPr lang="en-US" dirty="0"/>
              <a:t>One word: ELIGIBILITY</a:t>
            </a:r>
          </a:p>
          <a:p>
            <a:r>
              <a:rPr lang="en-US" dirty="0"/>
              <a:t>Medications have different requirements</a:t>
            </a:r>
          </a:p>
          <a:p>
            <a:r>
              <a:rPr lang="en-US" dirty="0"/>
              <a:t>Companies have different requirements</a:t>
            </a:r>
          </a:p>
          <a:p>
            <a:r>
              <a:rPr lang="en-US" dirty="0"/>
              <a:t>Patients have to fill out paperwork that may be confusing</a:t>
            </a:r>
          </a:p>
          <a:p>
            <a:r>
              <a:rPr lang="en-US" dirty="0"/>
              <a:t>Patients have to come into clinic to provide paperwork and income forms</a:t>
            </a:r>
          </a:p>
          <a:p>
            <a:r>
              <a:rPr lang="en-US" dirty="0"/>
              <a:t>Patients have to renew eligibility (and don’t know it)</a:t>
            </a:r>
          </a:p>
          <a:p>
            <a:r>
              <a:rPr lang="en-US" dirty="0"/>
              <a:t>Patients and doctors often don’t know if they are approved and when they will get their medications</a:t>
            </a:r>
          </a:p>
        </p:txBody>
      </p:sp>
    </p:spTree>
    <p:extLst>
      <p:ext uri="{BB962C8B-B14F-4D97-AF65-F5344CB8AC3E}">
        <p14:creationId xmlns:p14="http://schemas.microsoft.com/office/powerpoint/2010/main" val="466690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343D5C-C015-6883-A961-F4CB88C69C54}"/>
              </a:ext>
            </a:extLst>
          </p:cNvPr>
          <p:cNvSpPr>
            <a:spLocks noGrp="1"/>
          </p:cNvSpPr>
          <p:nvPr>
            <p:ph type="title"/>
          </p:nvPr>
        </p:nvSpPr>
        <p:spPr>
          <a:xfrm>
            <a:off x="581192" y="711537"/>
            <a:ext cx="7989752" cy="1083329"/>
          </a:xfrm>
        </p:spPr>
        <p:txBody>
          <a:bodyPr>
            <a:normAutofit/>
          </a:bodyPr>
          <a:lstStyle/>
          <a:p>
            <a:pPr algn="ctr"/>
            <a:r>
              <a:rPr lang="en-US" dirty="0"/>
              <a:t>there are many challenges with PAP meds.   How can CHWs help?</a:t>
            </a:r>
          </a:p>
        </p:txBody>
      </p:sp>
      <p:sp>
        <p:nvSpPr>
          <p:cNvPr id="3" name="Content Placeholder 2">
            <a:extLst>
              <a:ext uri="{FF2B5EF4-FFF2-40B4-BE49-F238E27FC236}">
                <a16:creationId xmlns:a16="http://schemas.microsoft.com/office/drawing/2014/main" id="{D3CED274-EE2D-E32E-507F-907E5592D19F}"/>
              </a:ext>
            </a:extLst>
          </p:cNvPr>
          <p:cNvSpPr>
            <a:spLocks noGrp="1"/>
          </p:cNvSpPr>
          <p:nvPr>
            <p:ph idx="1"/>
          </p:nvPr>
        </p:nvSpPr>
        <p:spPr/>
        <p:txBody>
          <a:bodyPr/>
          <a:lstStyle/>
          <a:p>
            <a:pPr marL="0" indent="0">
              <a:buNone/>
            </a:pPr>
            <a:endParaRPr lang="en-US" dirty="0"/>
          </a:p>
          <a:p>
            <a:pPr marL="0" indent="0">
              <a:buNone/>
            </a:pPr>
            <a:endParaRPr lang="en-US" dirty="0"/>
          </a:p>
        </p:txBody>
      </p:sp>
    </p:spTree>
    <p:extLst>
      <p:ext uri="{BB962C8B-B14F-4D97-AF65-F5344CB8AC3E}">
        <p14:creationId xmlns:p14="http://schemas.microsoft.com/office/powerpoint/2010/main" val="3556524072"/>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954AC1-CFFD-CEEA-4D67-A9BC1C459244}"/>
              </a:ext>
            </a:extLst>
          </p:cNvPr>
          <p:cNvSpPr>
            <a:spLocks noGrp="1"/>
          </p:cNvSpPr>
          <p:nvPr>
            <p:ph type="title"/>
          </p:nvPr>
        </p:nvSpPr>
        <p:spPr/>
        <p:txBody>
          <a:bodyPr/>
          <a:lstStyle/>
          <a:p>
            <a:r>
              <a:rPr lang="en-US" dirty="0"/>
              <a:t>how chws can be a big help with pap meds</a:t>
            </a:r>
          </a:p>
        </p:txBody>
      </p:sp>
      <p:sp>
        <p:nvSpPr>
          <p:cNvPr id="3" name="Content Placeholder 2">
            <a:extLst>
              <a:ext uri="{FF2B5EF4-FFF2-40B4-BE49-F238E27FC236}">
                <a16:creationId xmlns:a16="http://schemas.microsoft.com/office/drawing/2014/main" id="{4D23AAA9-A083-2AE3-D753-935B2FCA7EA5}"/>
              </a:ext>
            </a:extLst>
          </p:cNvPr>
          <p:cNvSpPr>
            <a:spLocks noGrp="1"/>
          </p:cNvSpPr>
          <p:nvPr>
            <p:ph idx="1"/>
          </p:nvPr>
        </p:nvSpPr>
        <p:spPr/>
        <p:txBody>
          <a:bodyPr/>
          <a:lstStyle/>
          <a:p>
            <a:r>
              <a:rPr lang="en-US" dirty="0"/>
              <a:t>1. Know if your patient is taking a PAP medication(s) and the name and dose</a:t>
            </a:r>
          </a:p>
          <a:p>
            <a:r>
              <a:rPr lang="en-US" dirty="0"/>
              <a:t>2. Make sure Jennifer knows about your patient(s) and it’s on BOX</a:t>
            </a:r>
          </a:p>
          <a:p>
            <a:r>
              <a:rPr lang="en-US" dirty="0"/>
              <a:t>3. Understand the system at Casa to get their medications</a:t>
            </a:r>
          </a:p>
          <a:p>
            <a:r>
              <a:rPr lang="en-US" dirty="0"/>
              <a:t>4. Follow-up </a:t>
            </a:r>
          </a:p>
        </p:txBody>
      </p:sp>
    </p:spTree>
    <p:extLst>
      <p:ext uri="{BB962C8B-B14F-4D97-AF65-F5344CB8AC3E}">
        <p14:creationId xmlns:p14="http://schemas.microsoft.com/office/powerpoint/2010/main" val="287147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08CB8-8C14-4582-8A0F-C849C35230F3}"/>
              </a:ext>
            </a:extLst>
          </p:cNvPr>
          <p:cNvSpPr>
            <a:spLocks noGrp="1"/>
          </p:cNvSpPr>
          <p:nvPr>
            <p:ph type="title"/>
          </p:nvPr>
        </p:nvSpPr>
        <p:spPr/>
        <p:txBody>
          <a:bodyPr/>
          <a:lstStyle/>
          <a:p>
            <a:r>
              <a:rPr lang="en-US" dirty="0"/>
              <a:t>This week: Time to call!</a:t>
            </a:r>
          </a:p>
        </p:txBody>
      </p:sp>
      <p:sp>
        <p:nvSpPr>
          <p:cNvPr id="3" name="Content Placeholder 2">
            <a:extLst>
              <a:ext uri="{FF2B5EF4-FFF2-40B4-BE49-F238E27FC236}">
                <a16:creationId xmlns:a16="http://schemas.microsoft.com/office/drawing/2014/main" id="{67FADD61-6992-B657-0781-E6A0E37969A7}"/>
              </a:ext>
            </a:extLst>
          </p:cNvPr>
          <p:cNvSpPr>
            <a:spLocks noGrp="1"/>
          </p:cNvSpPr>
          <p:nvPr>
            <p:ph idx="1"/>
          </p:nvPr>
        </p:nvSpPr>
        <p:spPr/>
        <p:txBody>
          <a:bodyPr>
            <a:normAutofit/>
          </a:bodyPr>
          <a:lstStyle/>
          <a:p>
            <a:r>
              <a:rPr lang="en-US" dirty="0"/>
              <a:t>Everyone has an invitation to the patient list </a:t>
            </a:r>
          </a:p>
          <a:p>
            <a:r>
              <a:rPr lang="en-US" dirty="0"/>
              <a:t>This week call 5 total patients for CHWI/CHW team</a:t>
            </a:r>
          </a:p>
          <a:p>
            <a:pPr marL="342900" lvl="1" indent="0">
              <a:buNone/>
            </a:pPr>
            <a:endParaRPr lang="en-US" sz="1650" dirty="0"/>
          </a:p>
        </p:txBody>
      </p:sp>
    </p:spTree>
    <p:extLst>
      <p:ext uri="{BB962C8B-B14F-4D97-AF65-F5344CB8AC3E}">
        <p14:creationId xmlns:p14="http://schemas.microsoft.com/office/powerpoint/2010/main" val="2364862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88E250-335E-0DD6-5BBD-E4BB914DC163}"/>
              </a:ext>
            </a:extLst>
          </p:cNvPr>
          <p:cNvSpPr>
            <a:spLocks noGrp="1"/>
          </p:cNvSpPr>
          <p:nvPr>
            <p:ph type="title"/>
          </p:nvPr>
        </p:nvSpPr>
        <p:spPr/>
        <p:txBody>
          <a:bodyPr/>
          <a:lstStyle/>
          <a:p>
            <a:r>
              <a:rPr lang="en-US" dirty="0"/>
              <a:t>What is the system at Casa?</a:t>
            </a:r>
          </a:p>
        </p:txBody>
      </p:sp>
      <p:sp>
        <p:nvSpPr>
          <p:cNvPr id="3" name="Content Placeholder 2">
            <a:extLst>
              <a:ext uri="{FF2B5EF4-FFF2-40B4-BE49-F238E27FC236}">
                <a16:creationId xmlns:a16="http://schemas.microsoft.com/office/drawing/2014/main" id="{95320C3C-6B17-5320-45E4-56ABF56B6759}"/>
              </a:ext>
            </a:extLst>
          </p:cNvPr>
          <p:cNvSpPr>
            <a:spLocks noGrp="1"/>
          </p:cNvSpPr>
          <p:nvPr>
            <p:ph idx="1"/>
          </p:nvPr>
        </p:nvSpPr>
        <p:spPr/>
        <p:txBody>
          <a:bodyPr/>
          <a:lstStyle/>
          <a:p>
            <a:r>
              <a:rPr lang="en-US" dirty="0"/>
              <a:t>Jennifer – can you walk us through the system at Casa?</a:t>
            </a:r>
          </a:p>
          <a:p>
            <a:r>
              <a:rPr lang="en-US" dirty="0"/>
              <a:t>How are CHWs helping?</a:t>
            </a:r>
          </a:p>
          <a:p>
            <a:r>
              <a:rPr lang="en-US" dirty="0"/>
              <a:t>What can CHWs do differently?</a:t>
            </a:r>
          </a:p>
        </p:txBody>
      </p:sp>
    </p:spTree>
    <p:extLst>
      <p:ext uri="{BB962C8B-B14F-4D97-AF65-F5344CB8AC3E}">
        <p14:creationId xmlns:p14="http://schemas.microsoft.com/office/powerpoint/2010/main" val="3007601385"/>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F6A3F-D1A6-40BC-7470-564A3E841E2D}"/>
              </a:ext>
            </a:extLst>
          </p:cNvPr>
          <p:cNvSpPr>
            <a:spLocks noGrp="1"/>
          </p:cNvSpPr>
          <p:nvPr>
            <p:ph type="title"/>
          </p:nvPr>
        </p:nvSpPr>
        <p:spPr/>
        <p:txBody>
          <a:bodyPr/>
          <a:lstStyle/>
          <a:p>
            <a:r>
              <a:rPr lang="en-US" dirty="0"/>
              <a:t>Module 14</a:t>
            </a:r>
            <a:br>
              <a:rPr lang="en-US" dirty="0"/>
            </a:br>
            <a:r>
              <a:rPr lang="en-US" dirty="0"/>
              <a:t>Medication barriers</a:t>
            </a:r>
          </a:p>
        </p:txBody>
      </p:sp>
      <p:sp>
        <p:nvSpPr>
          <p:cNvPr id="3" name="Content Placeholder 2">
            <a:extLst>
              <a:ext uri="{FF2B5EF4-FFF2-40B4-BE49-F238E27FC236}">
                <a16:creationId xmlns:a16="http://schemas.microsoft.com/office/drawing/2014/main" id="{A33BF59F-39A5-59CA-2189-18ECC8A3F33A}"/>
              </a:ext>
            </a:extLst>
          </p:cNvPr>
          <p:cNvSpPr>
            <a:spLocks noGrp="1"/>
          </p:cNvSpPr>
          <p:nvPr>
            <p:ph idx="1"/>
          </p:nvPr>
        </p:nvSpPr>
        <p:spPr/>
        <p:txBody>
          <a:bodyPr/>
          <a:lstStyle/>
          <a:p>
            <a:pPr marL="0" indent="0">
              <a:buNone/>
            </a:pPr>
            <a:r>
              <a:rPr lang="en-US" dirty="0"/>
              <a:t> </a:t>
            </a:r>
          </a:p>
        </p:txBody>
      </p:sp>
      <p:pic>
        <p:nvPicPr>
          <p:cNvPr id="5" name="Picture 4">
            <a:extLst>
              <a:ext uri="{FF2B5EF4-FFF2-40B4-BE49-F238E27FC236}">
                <a16:creationId xmlns:a16="http://schemas.microsoft.com/office/drawing/2014/main" id="{FAC40B1F-BF88-DCF8-8C76-8E3793D6F6F1}"/>
              </a:ext>
            </a:extLst>
          </p:cNvPr>
          <p:cNvPicPr>
            <a:picLocks noChangeAspect="1"/>
          </p:cNvPicPr>
          <p:nvPr/>
        </p:nvPicPr>
        <p:blipFill>
          <a:blip r:embed="rId2"/>
          <a:stretch>
            <a:fillRect/>
          </a:stretch>
        </p:blipFill>
        <p:spPr>
          <a:xfrm>
            <a:off x="2378825" y="2339045"/>
            <a:ext cx="4587054" cy="3976953"/>
          </a:xfrm>
          <a:prstGeom prst="rect">
            <a:avLst/>
          </a:prstGeom>
        </p:spPr>
      </p:pic>
    </p:spTree>
    <p:extLst>
      <p:ext uri="{BB962C8B-B14F-4D97-AF65-F5344CB8AC3E}">
        <p14:creationId xmlns:p14="http://schemas.microsoft.com/office/powerpoint/2010/main" val="1178204811"/>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2">
            <a:extLst>
              <a:ext uri="{FF2B5EF4-FFF2-40B4-BE49-F238E27FC236}">
                <a16:creationId xmlns:a16="http://schemas.microsoft.com/office/drawing/2014/main" id="{12177621-F91A-C437-C305-A4409C39DA5D}"/>
              </a:ext>
            </a:extLst>
          </p:cNvPr>
          <p:cNvSpPr>
            <a:spLocks noGrp="1"/>
          </p:cNvSpPr>
          <p:nvPr>
            <p:ph type="title"/>
          </p:nvPr>
        </p:nvSpPr>
        <p:spPr/>
        <p:txBody>
          <a:bodyPr>
            <a:normAutofit/>
          </a:bodyPr>
          <a:lstStyle/>
          <a:p>
            <a:pPr eaLnBrk="1" fontAlgn="auto" hangingPunct="1">
              <a:spcAft>
                <a:spcPts val="0"/>
              </a:spcAft>
              <a:defRPr/>
            </a:pPr>
            <a:r>
              <a:rPr lang="en-US" dirty="0">
                <a:ea typeface="+mj-ea"/>
                <a:cs typeface="+mj-cs"/>
              </a:rPr>
              <a:t>Team building/sharing</a:t>
            </a:r>
            <a:br>
              <a:rPr lang="en-US" dirty="0">
                <a:ea typeface="+mj-ea"/>
                <a:cs typeface="+mj-cs"/>
              </a:rPr>
            </a:br>
            <a:r>
              <a:rPr lang="en-US" dirty="0">
                <a:ea typeface="+mj-ea"/>
                <a:cs typeface="+mj-cs"/>
              </a:rPr>
              <a:t>Questions </a:t>
            </a:r>
            <a:r>
              <a:rPr lang="en-US" dirty="0"/>
              <a:t>or </a:t>
            </a:r>
            <a:r>
              <a:rPr lang="en-US" dirty="0">
                <a:ea typeface="+mj-ea"/>
                <a:cs typeface="+mj-cs"/>
              </a:rPr>
              <a:t>concerns?</a:t>
            </a:r>
          </a:p>
        </p:txBody>
      </p:sp>
      <p:sp>
        <p:nvSpPr>
          <p:cNvPr id="54275" name="Content Placeholder 1">
            <a:extLst>
              <a:ext uri="{FF2B5EF4-FFF2-40B4-BE49-F238E27FC236}">
                <a16:creationId xmlns:a16="http://schemas.microsoft.com/office/drawing/2014/main" id="{1E3CC39E-AF6C-BAC0-2756-2A237241B29F}"/>
              </a:ext>
            </a:extLst>
          </p:cNvPr>
          <p:cNvSpPr>
            <a:spLocks noGrp="1"/>
          </p:cNvSpPr>
          <p:nvPr>
            <p:ph idx="1"/>
          </p:nvPr>
        </p:nvSpPr>
        <p:spPr/>
        <p:txBody>
          <a:bodyPr/>
          <a:lstStyle/>
          <a:p>
            <a:pPr eaLnBrk="1" hangingPunct="1">
              <a:buFont typeface="Wingdings 3" pitchFamily="2" charset="2"/>
              <a:buNone/>
            </a:pPr>
            <a:endParaRPr lang="en-US" altLang="en-US" dirty="0">
              <a:ea typeface="ＭＳ Ｐゴシック" panose="020B0600070205080204" pitchFamily="34" charset="-128"/>
            </a:endParaRPr>
          </a:p>
          <a:p>
            <a:pPr eaLnBrk="1" hangingPunct="1">
              <a:buFont typeface="Wingdings 3" pitchFamily="2" charset="2"/>
              <a:buNone/>
            </a:pPr>
            <a:endParaRPr lang="en-US" altLang="en-US" dirty="0">
              <a:ea typeface="ＭＳ Ｐゴシック" panose="020B0600070205080204" pitchFamily="34" charset="-128"/>
            </a:endParaRPr>
          </a:p>
        </p:txBody>
      </p:sp>
      <p:pic>
        <p:nvPicPr>
          <p:cNvPr id="3" name="Picture 2">
            <a:extLst>
              <a:ext uri="{FF2B5EF4-FFF2-40B4-BE49-F238E27FC236}">
                <a16:creationId xmlns:a16="http://schemas.microsoft.com/office/drawing/2014/main" id="{57646C40-C865-4E83-74F6-67D859457DEF}"/>
              </a:ext>
            </a:extLst>
          </p:cNvPr>
          <p:cNvPicPr>
            <a:picLocks noChangeAspect="1"/>
          </p:cNvPicPr>
          <p:nvPr/>
        </p:nvPicPr>
        <p:blipFill>
          <a:blip r:embed="rId2"/>
          <a:stretch>
            <a:fillRect/>
          </a:stretch>
        </p:blipFill>
        <p:spPr>
          <a:xfrm>
            <a:off x="2651874" y="2286635"/>
            <a:ext cx="3840252" cy="3883891"/>
          </a:xfrm>
          <a:prstGeom prst="rect">
            <a:avLst/>
          </a:prstGeom>
        </p:spPr>
      </p:pic>
    </p:spTree>
    <p:extLst>
      <p:ext uri="{BB962C8B-B14F-4D97-AF65-F5344CB8AC3E}">
        <p14:creationId xmlns:p14="http://schemas.microsoft.com/office/powerpoint/2010/main" val="3225853782"/>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A069DD-346A-A94C-54BC-473DCCD477BE}"/>
              </a:ext>
            </a:extLst>
          </p:cNvPr>
          <p:cNvSpPr>
            <a:spLocks noGrp="1"/>
          </p:cNvSpPr>
          <p:nvPr>
            <p:ph type="title"/>
          </p:nvPr>
        </p:nvSpPr>
        <p:spPr/>
        <p:txBody>
          <a:bodyPr/>
          <a:lstStyle/>
          <a:p>
            <a:r>
              <a:rPr lang="en-US" dirty="0"/>
              <a:t>Announcements</a:t>
            </a:r>
          </a:p>
        </p:txBody>
      </p:sp>
      <p:sp>
        <p:nvSpPr>
          <p:cNvPr id="3" name="Content Placeholder 2">
            <a:extLst>
              <a:ext uri="{FF2B5EF4-FFF2-40B4-BE49-F238E27FC236}">
                <a16:creationId xmlns:a16="http://schemas.microsoft.com/office/drawing/2014/main" id="{D226B3A4-A065-33E5-72C4-9878C26BB55C}"/>
              </a:ext>
            </a:extLst>
          </p:cNvPr>
          <p:cNvSpPr>
            <a:spLocks noGrp="1"/>
          </p:cNvSpPr>
          <p:nvPr>
            <p:ph idx="1"/>
          </p:nvPr>
        </p:nvSpPr>
        <p:spPr/>
        <p:txBody>
          <a:bodyPr/>
          <a:lstStyle/>
          <a:p>
            <a:pPr marL="0" indent="0">
              <a:buNone/>
            </a:pPr>
            <a:endParaRPr lang="en-US" dirty="0"/>
          </a:p>
        </p:txBody>
      </p:sp>
    </p:spTree>
    <p:extLst>
      <p:ext uri="{BB962C8B-B14F-4D97-AF65-F5344CB8AC3E}">
        <p14:creationId xmlns:p14="http://schemas.microsoft.com/office/powerpoint/2010/main" val="197446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9133D-71B6-55E5-01EB-D42E73EB3E42}"/>
              </a:ext>
            </a:extLst>
          </p:cNvPr>
          <p:cNvSpPr>
            <a:spLocks noGrp="1"/>
          </p:cNvSpPr>
          <p:nvPr>
            <p:ph type="title"/>
          </p:nvPr>
        </p:nvSpPr>
        <p:spPr/>
        <p:txBody>
          <a:bodyPr/>
          <a:lstStyle/>
          <a:p>
            <a:r>
              <a:rPr lang="en-US" dirty="0"/>
              <a:t>Homework </a:t>
            </a:r>
          </a:p>
        </p:txBody>
      </p:sp>
      <p:sp>
        <p:nvSpPr>
          <p:cNvPr id="3" name="Content Placeholder 2">
            <a:extLst>
              <a:ext uri="{FF2B5EF4-FFF2-40B4-BE49-F238E27FC236}">
                <a16:creationId xmlns:a16="http://schemas.microsoft.com/office/drawing/2014/main" id="{7C30F488-96E1-069B-879D-12B8B6530C6E}"/>
              </a:ext>
            </a:extLst>
          </p:cNvPr>
          <p:cNvSpPr>
            <a:spLocks noGrp="1"/>
          </p:cNvSpPr>
          <p:nvPr>
            <p:ph idx="1"/>
          </p:nvPr>
        </p:nvSpPr>
        <p:spPr/>
        <p:txBody>
          <a:bodyPr/>
          <a:lstStyle/>
          <a:p>
            <a:r>
              <a:rPr lang="en-US" dirty="0"/>
              <a:t>Go to BOX and write if your patient is taking a PAP med, the name and the dose</a:t>
            </a:r>
          </a:p>
          <a:p>
            <a:r>
              <a:rPr lang="en-US" dirty="0"/>
              <a:t>If they are not taking one (or you do not know), write “not taking” or “I don’t know)</a:t>
            </a:r>
          </a:p>
          <a:p>
            <a:r>
              <a:rPr lang="en-US" dirty="0"/>
              <a:t>How did it go…did you learn anything?</a:t>
            </a:r>
          </a:p>
          <a:p>
            <a:endParaRPr lang="en-US" dirty="0"/>
          </a:p>
        </p:txBody>
      </p:sp>
      <p:pic>
        <p:nvPicPr>
          <p:cNvPr id="5" name="Picture 4">
            <a:extLst>
              <a:ext uri="{FF2B5EF4-FFF2-40B4-BE49-F238E27FC236}">
                <a16:creationId xmlns:a16="http://schemas.microsoft.com/office/drawing/2014/main" id="{FEE56A74-A16A-B3A5-7A38-B4785FE9FF0E}"/>
              </a:ext>
            </a:extLst>
          </p:cNvPr>
          <p:cNvPicPr>
            <a:picLocks noChangeAspect="1"/>
          </p:cNvPicPr>
          <p:nvPr/>
        </p:nvPicPr>
        <p:blipFill>
          <a:blip r:embed="rId2"/>
          <a:stretch>
            <a:fillRect/>
          </a:stretch>
        </p:blipFill>
        <p:spPr>
          <a:xfrm>
            <a:off x="6821905" y="60157"/>
            <a:ext cx="2322095" cy="2382149"/>
          </a:xfrm>
          <a:prstGeom prst="rect">
            <a:avLst/>
          </a:prstGeom>
        </p:spPr>
      </p:pic>
    </p:spTree>
    <p:extLst>
      <p:ext uri="{BB962C8B-B14F-4D97-AF65-F5344CB8AC3E}">
        <p14:creationId xmlns:p14="http://schemas.microsoft.com/office/powerpoint/2010/main" val="2007057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85BBD-A556-561D-93EA-AA4050D90DDB}"/>
              </a:ext>
            </a:extLst>
          </p:cNvPr>
          <p:cNvSpPr>
            <a:spLocks noGrp="1"/>
          </p:cNvSpPr>
          <p:nvPr>
            <p:ph type="title"/>
          </p:nvPr>
        </p:nvSpPr>
        <p:spPr/>
        <p:txBody>
          <a:bodyPr/>
          <a:lstStyle/>
          <a:p>
            <a:r>
              <a:rPr lang="en-US" dirty="0"/>
              <a:t>Tonight’s topic: medication barriers</a:t>
            </a:r>
          </a:p>
        </p:txBody>
      </p:sp>
      <p:sp>
        <p:nvSpPr>
          <p:cNvPr id="3" name="Content Placeholder 2">
            <a:extLst>
              <a:ext uri="{FF2B5EF4-FFF2-40B4-BE49-F238E27FC236}">
                <a16:creationId xmlns:a16="http://schemas.microsoft.com/office/drawing/2014/main" id="{8B419765-284A-4159-6CC3-4226ACC9494D}"/>
              </a:ext>
            </a:extLst>
          </p:cNvPr>
          <p:cNvSpPr>
            <a:spLocks noGrp="1"/>
          </p:cNvSpPr>
          <p:nvPr>
            <p:ph idx="1"/>
          </p:nvPr>
        </p:nvSpPr>
        <p:spPr/>
        <p:txBody>
          <a:bodyPr/>
          <a:lstStyle/>
          <a:p>
            <a:pPr>
              <a:buFontTx/>
              <a:buChar char="-"/>
            </a:pPr>
            <a:r>
              <a:rPr lang="en-US" dirty="0"/>
              <a:t>As you learned, PAP medications can be a great help…but they can also be challenging</a:t>
            </a:r>
          </a:p>
          <a:p>
            <a:pPr>
              <a:buFontTx/>
              <a:buChar char="-"/>
            </a:pPr>
            <a:r>
              <a:rPr lang="en-US" dirty="0"/>
              <a:t>Today we’ll talk about other barriers and solutions </a:t>
            </a:r>
          </a:p>
        </p:txBody>
      </p:sp>
    </p:spTree>
    <p:extLst>
      <p:ext uri="{BB962C8B-B14F-4D97-AF65-F5344CB8AC3E}">
        <p14:creationId xmlns:p14="http://schemas.microsoft.com/office/powerpoint/2010/main" val="170467365"/>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1A7990-85F0-A7E9-79AC-83AEE195546D}"/>
              </a:ext>
            </a:extLst>
          </p:cNvPr>
          <p:cNvSpPr>
            <a:spLocks noGrp="1"/>
          </p:cNvSpPr>
          <p:nvPr>
            <p:ph type="title"/>
          </p:nvPr>
        </p:nvSpPr>
        <p:spPr/>
        <p:txBody>
          <a:bodyPr/>
          <a:lstStyle/>
          <a:p>
            <a:r>
              <a:rPr lang="en-US" dirty="0"/>
              <a:t>Question- pre</a:t>
            </a:r>
          </a:p>
        </p:txBody>
      </p:sp>
      <p:sp>
        <p:nvSpPr>
          <p:cNvPr id="4" name="Rectangle 1">
            <a:extLst>
              <a:ext uri="{FF2B5EF4-FFF2-40B4-BE49-F238E27FC236}">
                <a16:creationId xmlns:a16="http://schemas.microsoft.com/office/drawing/2014/main" id="{9A10DCF4-CE4E-FEE6-43D2-B6F96EFAD728}"/>
              </a:ext>
            </a:extLst>
          </p:cNvPr>
          <p:cNvSpPr>
            <a:spLocks noGrp="1" noChangeArrowheads="1"/>
          </p:cNvSpPr>
          <p:nvPr>
            <p:ph idx="1"/>
          </p:nvPr>
        </p:nvSpPr>
        <p:spPr bwMode="auto">
          <a:xfrm>
            <a:off x="427080" y="2317210"/>
            <a:ext cx="8016618" cy="33855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solidFill>
                <a:effectLst/>
                <a:latin typeface="Arial Unicode MS" panose="020B0604020202020204" pitchFamily="34" charset="-128"/>
                <a:ea typeface="Times New Roman" panose="02020603050405020304" pitchFamily="18" charset="0"/>
                <a:cs typeface="Courier" pitchFamily="2" charset="0"/>
              </a:rPr>
              <a:t>2. What diabetes medication(s) are FOUR dollars at CVS or Walmart?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000" b="0" i="0" u="none" strike="noStrike" cap="none" normalizeH="0" baseline="0" dirty="0">
              <a:ln>
                <a:noFill/>
              </a:ln>
              <a:solidFill>
                <a:schemeClr val="tx1"/>
              </a:solidFill>
              <a:effectLst/>
              <a:latin typeface="Arial Unicode MS" panose="020B0604020202020204" pitchFamily="34" charset="-128"/>
              <a:ea typeface="Times New Roman" panose="02020603050405020304" pitchFamily="18" charset="0"/>
              <a:cs typeface="Courier" pitchFamily="2" charset="0"/>
            </a:endParaRPr>
          </a:p>
          <a:p>
            <a:pPr marL="228600" marR="0" lvl="0" indent="-228600" algn="l" defTabSz="914400" rtl="0" eaLnBrk="0" fontAlgn="base" latinLnBrk="0" hangingPunct="0">
              <a:lnSpc>
                <a:spcPct val="100000"/>
              </a:lnSpc>
              <a:spcBef>
                <a:spcPct val="0"/>
              </a:spcBef>
              <a:spcAft>
                <a:spcPct val="0"/>
              </a:spcAft>
              <a:buClrTx/>
              <a:buSzTx/>
              <a:buAutoNum type="alphaLcPeriod"/>
              <a:tabLst/>
            </a:pPr>
            <a:r>
              <a:rPr kumimoji="0" lang="en-US" altLang="en-US" sz="2000" b="0" i="0" u="none" strike="noStrike" cap="none" normalizeH="0" baseline="0" dirty="0">
                <a:ln>
                  <a:noFill/>
                </a:ln>
                <a:solidFill>
                  <a:schemeClr val="tx1"/>
                </a:solidFill>
                <a:effectLst/>
                <a:latin typeface="Arial Unicode MS" panose="020B0604020202020204" pitchFamily="34" charset="-128"/>
                <a:ea typeface="Times New Roman" panose="02020603050405020304" pitchFamily="18" charset="0"/>
                <a:cs typeface="Courier" pitchFamily="2" charset="0"/>
              </a:rPr>
              <a:t>Actos</a:t>
            </a:r>
          </a:p>
          <a:p>
            <a:pPr marL="0" marR="0" lvl="0" indent="0" algn="l" defTabSz="914400" rtl="0" eaLnBrk="0" fontAlgn="base" latinLnBrk="0" hangingPunct="0">
              <a:lnSpc>
                <a:spcPct val="100000"/>
              </a:lnSpc>
              <a:spcBef>
                <a:spcPct val="0"/>
              </a:spcBef>
              <a:spcAft>
                <a:spcPct val="0"/>
              </a:spcAft>
              <a:buClrTx/>
              <a:buSzTx/>
              <a:buNone/>
              <a:tabLst/>
            </a:pPr>
            <a:endParaRPr kumimoji="0" lang="en-US" altLang="en-US" sz="2000" b="0" i="0" u="none" strike="noStrike" cap="none" normalizeH="0" baseline="0" dirty="0">
              <a:ln>
                <a:noFill/>
              </a:ln>
              <a:solidFill>
                <a:schemeClr val="tx1"/>
              </a:solidFill>
              <a:effectLst/>
              <a:latin typeface="Arial Unicode MS" panose="020B0604020202020204" pitchFamily="34" charset="-128"/>
              <a:ea typeface="Times New Roman" panose="02020603050405020304" pitchFamily="18" charset="0"/>
              <a:cs typeface="Courier" pitchFamily="2" charset="0"/>
            </a:endParaRPr>
          </a:p>
          <a:p>
            <a:pPr marL="0" marR="0" lvl="0" indent="0" algn="l" defTabSz="914400" rtl="0" eaLnBrk="0" fontAlgn="base" latinLnBrk="0" hangingPunct="0">
              <a:lnSpc>
                <a:spcPct val="100000"/>
              </a:lnSpc>
              <a:spcBef>
                <a:spcPct val="0"/>
              </a:spcBef>
              <a:spcAft>
                <a:spcPct val="0"/>
              </a:spcAft>
              <a:buClrTx/>
              <a:buSzTx/>
              <a:buNone/>
              <a:tabLst/>
            </a:pPr>
            <a:r>
              <a:rPr kumimoji="0" lang="en-US" altLang="en-US" sz="2000" b="0" i="0" u="none" strike="noStrike" cap="none" normalizeH="0" baseline="0" dirty="0">
                <a:ln>
                  <a:noFill/>
                </a:ln>
                <a:solidFill>
                  <a:schemeClr val="tx1"/>
                </a:solidFill>
                <a:effectLst/>
                <a:latin typeface="Arial Unicode MS" panose="020B0604020202020204" pitchFamily="34" charset="-128"/>
                <a:ea typeface="Times New Roman" panose="02020603050405020304" pitchFamily="18" charset="0"/>
                <a:cs typeface="Courier" pitchFamily="2" charset="0"/>
              </a:rPr>
              <a:t>b. Metformin </a:t>
            </a:r>
          </a:p>
          <a:p>
            <a:pPr marL="0" marR="0" lvl="0" indent="0" algn="l" defTabSz="914400" rtl="0" eaLnBrk="0" fontAlgn="base" latinLnBrk="0" hangingPunct="0">
              <a:lnSpc>
                <a:spcPct val="100000"/>
              </a:lnSpc>
              <a:spcBef>
                <a:spcPct val="0"/>
              </a:spcBef>
              <a:spcAft>
                <a:spcPct val="0"/>
              </a:spcAft>
              <a:buClrTx/>
              <a:buSzTx/>
              <a:buNone/>
              <a:tabLst/>
            </a:pPr>
            <a:endParaRPr kumimoji="0" lang="en-US" altLang="en-US" sz="2000" b="0" i="0" u="none" strike="noStrike" cap="none" normalizeH="0" baseline="0" dirty="0">
              <a:ln>
                <a:noFill/>
              </a:ln>
              <a:solidFill>
                <a:schemeClr val="tx1"/>
              </a:solidFill>
              <a:effectLst/>
              <a:latin typeface="Arial Unicode MS" panose="020B0604020202020204" pitchFamily="34" charset="-128"/>
              <a:ea typeface="Times New Roman" panose="02020603050405020304" pitchFamily="18" charset="0"/>
              <a:cs typeface="Courier" pitchFamily="2" charset="0"/>
            </a:endParaRPr>
          </a:p>
          <a:p>
            <a:pPr marL="0" marR="0" lvl="0" indent="0" algn="l" defTabSz="914400" rtl="0" eaLnBrk="0" fontAlgn="base" latinLnBrk="0" hangingPunct="0">
              <a:lnSpc>
                <a:spcPct val="100000"/>
              </a:lnSpc>
              <a:spcBef>
                <a:spcPct val="0"/>
              </a:spcBef>
              <a:spcAft>
                <a:spcPct val="0"/>
              </a:spcAft>
              <a:buClrTx/>
              <a:buSzTx/>
              <a:buNone/>
              <a:tabLst/>
            </a:pPr>
            <a:r>
              <a:rPr kumimoji="0" lang="en-US" altLang="en-US" sz="2000" b="0" i="0" u="none" strike="noStrike" cap="none" normalizeH="0" baseline="0" dirty="0">
                <a:ln>
                  <a:noFill/>
                </a:ln>
                <a:solidFill>
                  <a:schemeClr val="tx1"/>
                </a:solidFill>
                <a:effectLst/>
                <a:latin typeface="Arial Unicode MS" panose="020B0604020202020204" pitchFamily="34" charset="-128"/>
                <a:ea typeface="Times New Roman" panose="02020603050405020304" pitchFamily="18" charset="0"/>
                <a:cs typeface="Courier" pitchFamily="2" charset="0"/>
              </a:rPr>
              <a:t>c. The “g” drugs e.g., glimepiride, glyburide, glipizide</a:t>
            </a:r>
          </a:p>
          <a:p>
            <a:pPr marL="0" marR="0" lvl="0" indent="0" algn="l" defTabSz="914400" rtl="0" eaLnBrk="0" fontAlgn="base" latinLnBrk="0" hangingPunct="0">
              <a:lnSpc>
                <a:spcPct val="100000"/>
              </a:lnSpc>
              <a:spcBef>
                <a:spcPct val="0"/>
              </a:spcBef>
              <a:spcAft>
                <a:spcPct val="0"/>
              </a:spcAft>
              <a:buClrTx/>
              <a:buSzTx/>
              <a:buNone/>
              <a:tabLst/>
            </a:pPr>
            <a:endParaRPr kumimoji="0" lang="en-US" altLang="en-US" sz="2000" b="0" i="0" u="none" strike="noStrike" cap="none" normalizeH="0" baseline="0" dirty="0">
              <a:ln>
                <a:noFill/>
              </a:ln>
              <a:solidFill>
                <a:schemeClr val="tx1"/>
              </a:solidFill>
              <a:effectLst/>
              <a:latin typeface="Arial Unicode MS" panose="020B0604020202020204" pitchFamily="34" charset="-128"/>
              <a:ea typeface="Times New Roman" panose="02020603050405020304" pitchFamily="18" charset="0"/>
              <a:cs typeface="Courier" pitchFamily="2" charset="0"/>
            </a:endParaRPr>
          </a:p>
          <a:p>
            <a:pPr marL="0" marR="0" lvl="0" indent="0" algn="l" defTabSz="914400" rtl="0" eaLnBrk="0" fontAlgn="base" latinLnBrk="0" hangingPunct="0">
              <a:lnSpc>
                <a:spcPct val="100000"/>
              </a:lnSpc>
              <a:spcBef>
                <a:spcPct val="0"/>
              </a:spcBef>
              <a:spcAft>
                <a:spcPct val="0"/>
              </a:spcAft>
              <a:buClrTx/>
              <a:buSzTx/>
              <a:buNone/>
              <a:tabLst/>
            </a:pPr>
            <a:r>
              <a:rPr kumimoji="0" lang="en-US" altLang="en-US" sz="2000" b="0" i="0" u="none" strike="noStrike" cap="none" normalizeH="0" baseline="0" dirty="0">
                <a:ln>
                  <a:noFill/>
                </a:ln>
                <a:solidFill>
                  <a:schemeClr val="tx1"/>
                </a:solidFill>
                <a:effectLst/>
                <a:latin typeface="Arial Unicode MS" panose="020B0604020202020204" pitchFamily="34" charset="-128"/>
                <a:ea typeface="Times New Roman" panose="02020603050405020304" pitchFamily="18" charset="0"/>
                <a:cs typeface="Courier" pitchFamily="2" charset="0"/>
              </a:rPr>
              <a:t>d. B and C</a:t>
            </a:r>
          </a:p>
          <a:p>
            <a:pPr marL="0" marR="0" lvl="0" indent="0" algn="l" defTabSz="914400" rtl="0" eaLnBrk="0" fontAlgn="base" latinLnBrk="0" hangingPunct="0">
              <a:lnSpc>
                <a:spcPct val="100000"/>
              </a:lnSpc>
              <a:spcBef>
                <a:spcPct val="0"/>
              </a:spcBef>
              <a:spcAft>
                <a:spcPct val="0"/>
              </a:spcAft>
              <a:buClrTx/>
              <a:buSzTx/>
              <a:buNone/>
              <a:tabLst/>
            </a:pPr>
            <a:endParaRPr kumimoji="0" lang="en-US" altLang="en-US" sz="2000" b="0" i="0" u="none" strike="noStrike" cap="none" normalizeH="0" baseline="0" dirty="0">
              <a:ln>
                <a:noFill/>
              </a:ln>
              <a:solidFill>
                <a:schemeClr val="tx1"/>
              </a:solidFill>
              <a:effectLst/>
              <a:latin typeface="Arial Unicode MS" panose="020B0604020202020204" pitchFamily="34" charset="-128"/>
              <a:ea typeface="Times New Roman" panose="02020603050405020304" pitchFamily="18" charset="0"/>
              <a:cs typeface="Courier" pitchFamily="2" charset="0"/>
            </a:endParaRPr>
          </a:p>
          <a:p>
            <a:pPr marL="0" marR="0" lvl="0" indent="0" algn="l" defTabSz="914400" rtl="0" eaLnBrk="0" fontAlgn="base" latinLnBrk="0" hangingPunct="0">
              <a:lnSpc>
                <a:spcPct val="100000"/>
              </a:lnSpc>
              <a:spcBef>
                <a:spcPct val="0"/>
              </a:spcBef>
              <a:spcAft>
                <a:spcPct val="0"/>
              </a:spcAft>
              <a:buClrTx/>
              <a:buSzTx/>
              <a:buNone/>
              <a:tabLst/>
            </a:pPr>
            <a:r>
              <a:rPr kumimoji="0" lang="en-US" altLang="en-US" sz="2000" b="0" i="0" u="none" strike="noStrike" cap="none" normalizeH="0" baseline="0" dirty="0">
                <a:ln>
                  <a:noFill/>
                </a:ln>
                <a:solidFill>
                  <a:schemeClr val="tx1"/>
                </a:solidFill>
                <a:effectLst/>
                <a:latin typeface="Arial Unicode MS" panose="020B0604020202020204" pitchFamily="34" charset="-128"/>
                <a:ea typeface="Times New Roman" panose="02020603050405020304" pitchFamily="18" charset="0"/>
                <a:cs typeface="Courier" pitchFamily="2" charset="0"/>
              </a:rPr>
              <a:t>e. All of the above</a:t>
            </a:r>
            <a:r>
              <a:rPr kumimoji="0" lang="en-US" altLang="en-US" sz="2000" b="0" i="0" u="none" strike="noStrike" cap="none" normalizeH="0" baseline="0" dirty="0">
                <a:ln>
                  <a:noFill/>
                </a:ln>
                <a:solidFill>
                  <a:schemeClr val="tx1"/>
                </a:solidFill>
                <a:effectLst/>
              </a:rPr>
              <a:t> </a:t>
            </a:r>
            <a:endParaRPr kumimoji="0" lang="en-US" altLang="en-US" sz="2000" b="0" i="0" u="none" strike="noStrike" cap="none" normalizeH="0" baseline="0" dirty="0">
              <a:ln>
                <a:noFill/>
              </a:ln>
              <a:solidFill>
                <a:schemeClr val="tx1"/>
              </a:solidFill>
              <a:effectLst/>
              <a:latin typeface="Arial" panose="020B0604020202020204" pitchFamily="34" charset="0"/>
            </a:endParaRPr>
          </a:p>
        </p:txBody>
      </p:sp>
      <p:sp>
        <p:nvSpPr>
          <p:cNvPr id="5" name="Down Arrow 4">
            <a:extLst>
              <a:ext uri="{FF2B5EF4-FFF2-40B4-BE49-F238E27FC236}">
                <a16:creationId xmlns:a16="http://schemas.microsoft.com/office/drawing/2014/main" id="{98C7473C-FC66-606C-1BCE-C28022416879}"/>
              </a:ext>
            </a:extLst>
          </p:cNvPr>
          <p:cNvSpPr/>
          <p:nvPr/>
        </p:nvSpPr>
        <p:spPr>
          <a:xfrm rot="5400000">
            <a:off x="2003461" y="4530904"/>
            <a:ext cx="606176" cy="81165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94683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158C5E-A297-022F-46E2-E71D98F924CA}"/>
              </a:ext>
            </a:extLst>
          </p:cNvPr>
          <p:cNvSpPr>
            <a:spLocks noGrp="1"/>
          </p:cNvSpPr>
          <p:nvPr>
            <p:ph type="title"/>
          </p:nvPr>
        </p:nvSpPr>
        <p:spPr/>
        <p:txBody>
          <a:bodyPr/>
          <a:lstStyle/>
          <a:p>
            <a:r>
              <a:rPr lang="en-US" dirty="0"/>
              <a:t>About the $4 list </a:t>
            </a:r>
          </a:p>
        </p:txBody>
      </p:sp>
      <p:sp>
        <p:nvSpPr>
          <p:cNvPr id="3" name="Content Placeholder 2">
            <a:extLst>
              <a:ext uri="{FF2B5EF4-FFF2-40B4-BE49-F238E27FC236}">
                <a16:creationId xmlns:a16="http://schemas.microsoft.com/office/drawing/2014/main" id="{156C1EE0-0987-4005-A89E-DC1EE4E549EA}"/>
              </a:ext>
            </a:extLst>
          </p:cNvPr>
          <p:cNvSpPr>
            <a:spLocks noGrp="1"/>
          </p:cNvSpPr>
          <p:nvPr>
            <p:ph idx="1"/>
          </p:nvPr>
        </p:nvSpPr>
        <p:spPr/>
        <p:txBody>
          <a:bodyPr/>
          <a:lstStyle/>
          <a:p>
            <a:r>
              <a:rPr lang="en-US" dirty="0"/>
              <a:t>What is it? A list of medications for many diseases available for $4 per month or $10 every three months</a:t>
            </a:r>
          </a:p>
          <a:p>
            <a:r>
              <a:rPr lang="en-US" dirty="0"/>
              <a:t>It is available at Walmart, CVS, and other major pharmacies</a:t>
            </a:r>
          </a:p>
          <a:p>
            <a:r>
              <a:rPr lang="en-US" dirty="0"/>
              <a:t>You can find the list online or at the store (but not always at the store)</a:t>
            </a:r>
          </a:p>
          <a:p>
            <a:r>
              <a:rPr lang="en-US" dirty="0"/>
              <a:t>Be careful to look at the dose and any special medication name</a:t>
            </a:r>
          </a:p>
          <a:p>
            <a:pPr lvl="1"/>
            <a:r>
              <a:rPr lang="en-US" dirty="0"/>
              <a:t>For example certain forms of medications may not be available like “ER” (extended release)</a:t>
            </a:r>
          </a:p>
        </p:txBody>
      </p:sp>
    </p:spTree>
    <p:extLst>
      <p:ext uri="{BB962C8B-B14F-4D97-AF65-F5344CB8AC3E}">
        <p14:creationId xmlns:p14="http://schemas.microsoft.com/office/powerpoint/2010/main" val="3304518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9649A3-7C47-28B7-1EE0-487005685C75}"/>
              </a:ext>
            </a:extLst>
          </p:cNvPr>
          <p:cNvSpPr>
            <a:spLocks noGrp="1"/>
          </p:cNvSpPr>
          <p:nvPr>
            <p:ph type="title"/>
          </p:nvPr>
        </p:nvSpPr>
        <p:spPr/>
        <p:txBody>
          <a:bodyPr/>
          <a:lstStyle/>
          <a:p>
            <a:r>
              <a:rPr lang="en-US" dirty="0"/>
              <a:t>How to get the list….</a:t>
            </a:r>
          </a:p>
        </p:txBody>
      </p:sp>
      <p:pic>
        <p:nvPicPr>
          <p:cNvPr id="5" name="Content Placeholder 4">
            <a:extLst>
              <a:ext uri="{FF2B5EF4-FFF2-40B4-BE49-F238E27FC236}">
                <a16:creationId xmlns:a16="http://schemas.microsoft.com/office/drawing/2014/main" id="{2E671196-1443-7323-59EC-0FAB4DE08AD6}"/>
              </a:ext>
            </a:extLst>
          </p:cNvPr>
          <p:cNvPicPr>
            <a:picLocks noGrp="1" noChangeAspect="1"/>
          </p:cNvPicPr>
          <p:nvPr>
            <p:ph idx="1"/>
          </p:nvPr>
        </p:nvPicPr>
        <p:blipFill>
          <a:blip r:embed="rId2"/>
          <a:stretch>
            <a:fillRect/>
          </a:stretch>
        </p:blipFill>
        <p:spPr>
          <a:xfrm>
            <a:off x="196182" y="1910960"/>
            <a:ext cx="4845050" cy="1341357"/>
          </a:xfrm>
        </p:spPr>
      </p:pic>
      <p:sp>
        <p:nvSpPr>
          <p:cNvPr id="8" name="TextBox 7">
            <a:extLst>
              <a:ext uri="{FF2B5EF4-FFF2-40B4-BE49-F238E27FC236}">
                <a16:creationId xmlns:a16="http://schemas.microsoft.com/office/drawing/2014/main" id="{675164AA-CEE0-B76B-E135-41363063564C}"/>
              </a:ext>
            </a:extLst>
          </p:cNvPr>
          <p:cNvSpPr txBox="1"/>
          <p:nvPr/>
        </p:nvSpPr>
        <p:spPr>
          <a:xfrm>
            <a:off x="196183" y="3605684"/>
            <a:ext cx="3220786" cy="1708160"/>
          </a:xfrm>
          <a:prstGeom prst="rect">
            <a:avLst/>
          </a:prstGeom>
          <a:noFill/>
        </p:spPr>
        <p:txBody>
          <a:bodyPr wrap="square" rtlCol="0">
            <a:spAutoFit/>
          </a:bodyPr>
          <a:lstStyle/>
          <a:p>
            <a:pPr marL="342900" indent="-342900">
              <a:buAutoNum type="arabicPeriod"/>
            </a:pPr>
            <a:r>
              <a:rPr lang="en-US" sz="1500" dirty="0"/>
              <a:t>Search for “$4 medications Walmart”</a:t>
            </a:r>
          </a:p>
          <a:p>
            <a:pPr marL="342900" indent="-342900">
              <a:buAutoNum type="arabicPeriod"/>
            </a:pPr>
            <a:r>
              <a:rPr lang="en-US" sz="1500" dirty="0"/>
              <a:t>Click on the link</a:t>
            </a:r>
          </a:p>
          <a:p>
            <a:pPr marL="342900" indent="-342900">
              <a:buAutoNum type="arabicPeriod"/>
            </a:pPr>
            <a:r>
              <a:rPr lang="en-US" sz="1500" dirty="0"/>
              <a:t>Once the screen is open, choose the disease (like diabetes) and the medication list will show</a:t>
            </a:r>
          </a:p>
        </p:txBody>
      </p:sp>
      <p:pic>
        <p:nvPicPr>
          <p:cNvPr id="10" name="Picture 9">
            <a:extLst>
              <a:ext uri="{FF2B5EF4-FFF2-40B4-BE49-F238E27FC236}">
                <a16:creationId xmlns:a16="http://schemas.microsoft.com/office/drawing/2014/main" id="{0FE9E3F9-85CC-A9FE-94B3-8F77956C2090}"/>
              </a:ext>
            </a:extLst>
          </p:cNvPr>
          <p:cNvPicPr>
            <a:picLocks noChangeAspect="1"/>
          </p:cNvPicPr>
          <p:nvPr/>
        </p:nvPicPr>
        <p:blipFill>
          <a:blip r:embed="rId3"/>
          <a:stretch>
            <a:fillRect/>
          </a:stretch>
        </p:blipFill>
        <p:spPr>
          <a:xfrm>
            <a:off x="3883655" y="2897648"/>
            <a:ext cx="5064162" cy="3847154"/>
          </a:xfrm>
          <a:prstGeom prst="rect">
            <a:avLst/>
          </a:prstGeom>
        </p:spPr>
      </p:pic>
    </p:spTree>
    <p:extLst>
      <p:ext uri="{BB962C8B-B14F-4D97-AF65-F5344CB8AC3E}">
        <p14:creationId xmlns:p14="http://schemas.microsoft.com/office/powerpoint/2010/main" val="1522521613"/>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5881C-4D03-8BE8-0118-7D4DC952B08F}"/>
              </a:ext>
            </a:extLst>
          </p:cNvPr>
          <p:cNvSpPr>
            <a:spLocks noGrp="1"/>
          </p:cNvSpPr>
          <p:nvPr>
            <p:ph type="title"/>
          </p:nvPr>
        </p:nvSpPr>
        <p:spPr/>
        <p:txBody>
          <a:bodyPr/>
          <a:lstStyle/>
          <a:p>
            <a:r>
              <a:rPr lang="en-US" dirty="0"/>
              <a:t>What if the medication is not on the $4 plan?</a:t>
            </a:r>
          </a:p>
        </p:txBody>
      </p:sp>
      <p:sp>
        <p:nvSpPr>
          <p:cNvPr id="3" name="Content Placeholder 2">
            <a:extLst>
              <a:ext uri="{FF2B5EF4-FFF2-40B4-BE49-F238E27FC236}">
                <a16:creationId xmlns:a16="http://schemas.microsoft.com/office/drawing/2014/main" id="{CE650977-DF2C-5B24-49FB-ADD05C959EDC}"/>
              </a:ext>
            </a:extLst>
          </p:cNvPr>
          <p:cNvSpPr>
            <a:spLocks noGrp="1"/>
          </p:cNvSpPr>
          <p:nvPr>
            <p:ph idx="1"/>
          </p:nvPr>
        </p:nvSpPr>
        <p:spPr/>
        <p:txBody>
          <a:bodyPr/>
          <a:lstStyle/>
          <a:p>
            <a:r>
              <a:rPr lang="en-US" dirty="0"/>
              <a:t>Many medications are not on the $4 plan</a:t>
            </a:r>
          </a:p>
          <a:p>
            <a:r>
              <a:rPr lang="en-US" dirty="0"/>
              <a:t>First, make sure the problem is medication and not the type</a:t>
            </a:r>
          </a:p>
          <a:p>
            <a:pPr lvl="1"/>
            <a:r>
              <a:rPr lang="en-US" dirty="0"/>
              <a:t>For example metformin may be there but metformin ER may not</a:t>
            </a:r>
          </a:p>
          <a:p>
            <a:pPr lvl="1"/>
            <a:r>
              <a:rPr lang="en-US" dirty="0"/>
              <a:t>Usually the doctor can change the type easily but let the champion know</a:t>
            </a:r>
          </a:p>
          <a:p>
            <a:r>
              <a:rPr lang="en-US" dirty="0"/>
              <a:t>Next see if it’s on goodrx.com</a:t>
            </a:r>
          </a:p>
        </p:txBody>
      </p:sp>
    </p:spTree>
    <p:extLst>
      <p:ext uri="{BB962C8B-B14F-4D97-AF65-F5344CB8AC3E}">
        <p14:creationId xmlns:p14="http://schemas.microsoft.com/office/powerpoint/2010/main" val="12650227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D0DA5-38A9-CD4B-878E-F567A8F93A76}"/>
              </a:ext>
            </a:extLst>
          </p:cNvPr>
          <p:cNvSpPr>
            <a:spLocks noGrp="1"/>
          </p:cNvSpPr>
          <p:nvPr>
            <p:ph type="title"/>
          </p:nvPr>
        </p:nvSpPr>
        <p:spPr>
          <a:xfrm>
            <a:off x="657349" y="2922062"/>
            <a:ext cx="2283713" cy="1220844"/>
          </a:xfrm>
        </p:spPr>
        <p:txBody>
          <a:bodyPr vert="horz" lIns="205740" tIns="137160" rIns="205740" bIns="137160" rtlCol="0" anchor="ctr" anchorCtr="1">
            <a:normAutofit fontScale="90000"/>
          </a:bodyPr>
          <a:lstStyle/>
          <a:p>
            <a:r>
              <a:rPr lang="en-US" sz="1800" b="1" dirty="0">
                <a:solidFill>
                  <a:srgbClr val="002060"/>
                </a:solidFill>
              </a:rPr>
              <a:t>Questions, comments, </a:t>
            </a:r>
            <a:br>
              <a:rPr lang="en-US" sz="1800" b="1" dirty="0">
                <a:solidFill>
                  <a:srgbClr val="002060"/>
                </a:solidFill>
              </a:rPr>
            </a:br>
            <a:r>
              <a:rPr lang="en-US" sz="1800" b="1" dirty="0">
                <a:solidFill>
                  <a:srgbClr val="002060"/>
                </a:solidFill>
              </a:rPr>
              <a:t>concerns</a:t>
            </a:r>
            <a:r>
              <a:rPr lang="es-MX" sz="1800" b="1" dirty="0">
                <a:solidFill>
                  <a:srgbClr val="002060"/>
                </a:solidFill>
              </a:rPr>
              <a:t>
</a:t>
            </a:r>
            <a:endParaRPr lang="es-MX" b="1" dirty="0">
              <a:solidFill>
                <a:srgbClr val="002060"/>
              </a:solidFill>
            </a:endParaRPr>
          </a:p>
        </p:txBody>
      </p:sp>
      <p:pic>
        <p:nvPicPr>
          <p:cNvPr id="6" name="Picture 2" descr="Question Mark, Why, Question, Confusion">
            <a:extLst>
              <a:ext uri="{FF2B5EF4-FFF2-40B4-BE49-F238E27FC236}">
                <a16:creationId xmlns:a16="http://schemas.microsoft.com/office/drawing/2014/main" id="{DA2B771B-227C-FD49-AEA1-8A58DBFE5EB4}"/>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3784" r="2960" b="2"/>
          <a:stretch/>
        </p:blipFill>
        <p:spPr bwMode="auto">
          <a:xfrm>
            <a:off x="4148072" y="1337310"/>
            <a:ext cx="4338579" cy="3947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5136164"/>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28807-D779-F1C3-0528-C68F70897D5E}"/>
              </a:ext>
            </a:extLst>
          </p:cNvPr>
          <p:cNvSpPr>
            <a:spLocks noGrp="1"/>
          </p:cNvSpPr>
          <p:nvPr>
            <p:ph type="title"/>
          </p:nvPr>
        </p:nvSpPr>
        <p:spPr/>
        <p:txBody>
          <a:bodyPr/>
          <a:lstStyle/>
          <a:p>
            <a:r>
              <a:rPr lang="en-US" dirty="0"/>
              <a:t>Goodrx.com</a:t>
            </a:r>
          </a:p>
        </p:txBody>
      </p:sp>
      <p:sp>
        <p:nvSpPr>
          <p:cNvPr id="7" name="Content Placeholder 6">
            <a:extLst>
              <a:ext uri="{FF2B5EF4-FFF2-40B4-BE49-F238E27FC236}">
                <a16:creationId xmlns:a16="http://schemas.microsoft.com/office/drawing/2014/main" id="{7811EF61-46C3-9239-00B1-26EB875DB0B9}"/>
              </a:ext>
            </a:extLst>
          </p:cNvPr>
          <p:cNvSpPr>
            <a:spLocks noGrp="1"/>
          </p:cNvSpPr>
          <p:nvPr>
            <p:ph idx="1"/>
          </p:nvPr>
        </p:nvSpPr>
        <p:spPr>
          <a:xfrm>
            <a:off x="577124" y="2747501"/>
            <a:ext cx="7989752" cy="3630795"/>
          </a:xfrm>
        </p:spPr>
        <p:txBody>
          <a:bodyPr/>
          <a:lstStyle/>
          <a:p>
            <a:r>
              <a:rPr lang="en-US" dirty="0"/>
              <a:t>By going to goodrx.com you can enter the medication</a:t>
            </a:r>
          </a:p>
          <a:p>
            <a:r>
              <a:rPr lang="en-US" dirty="0"/>
              <a:t>It will list the medications and the cost at several pharmacies</a:t>
            </a:r>
          </a:p>
          <a:p>
            <a:r>
              <a:rPr lang="en-US" dirty="0"/>
              <a:t>Make sure the medication dose and number of pills is correct</a:t>
            </a:r>
          </a:p>
          <a:p>
            <a:r>
              <a:rPr lang="en-US" dirty="0"/>
              <a:t>Sometimes changing the number of pills can greatly lower the costs</a:t>
            </a:r>
          </a:p>
          <a:p>
            <a:pPr lvl="1"/>
            <a:r>
              <a:rPr lang="en-US" dirty="0"/>
              <a:t>For example 30 pills may cost $100 but 90 pills cost $15</a:t>
            </a:r>
          </a:p>
        </p:txBody>
      </p:sp>
      <p:pic>
        <p:nvPicPr>
          <p:cNvPr id="8" name="Content Placeholder 4">
            <a:extLst>
              <a:ext uri="{FF2B5EF4-FFF2-40B4-BE49-F238E27FC236}">
                <a16:creationId xmlns:a16="http://schemas.microsoft.com/office/drawing/2014/main" id="{B34EF94F-CD80-AECF-D9CF-B9C2F282EB85}"/>
              </a:ext>
            </a:extLst>
          </p:cNvPr>
          <p:cNvPicPr>
            <a:picLocks noChangeAspect="1"/>
          </p:cNvPicPr>
          <p:nvPr/>
        </p:nvPicPr>
        <p:blipFill>
          <a:blip r:embed="rId2"/>
          <a:stretch>
            <a:fillRect/>
          </a:stretch>
        </p:blipFill>
        <p:spPr>
          <a:xfrm>
            <a:off x="3180705" y="0"/>
            <a:ext cx="6087181" cy="3632200"/>
          </a:xfrm>
          <a:prstGeom prst="rect">
            <a:avLst/>
          </a:prstGeom>
        </p:spPr>
      </p:pic>
    </p:spTree>
    <p:extLst>
      <p:ext uri="{BB962C8B-B14F-4D97-AF65-F5344CB8AC3E}">
        <p14:creationId xmlns:p14="http://schemas.microsoft.com/office/powerpoint/2010/main" val="3417481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DCEA2-2BBF-A21F-E09B-5E954521E443}"/>
              </a:ext>
            </a:extLst>
          </p:cNvPr>
          <p:cNvSpPr>
            <a:spLocks noGrp="1"/>
          </p:cNvSpPr>
          <p:nvPr>
            <p:ph type="title"/>
          </p:nvPr>
        </p:nvSpPr>
        <p:spPr/>
        <p:txBody>
          <a:bodyPr/>
          <a:lstStyle/>
          <a:p>
            <a:r>
              <a:rPr lang="en-US" dirty="0"/>
              <a:t>Question </a:t>
            </a:r>
          </a:p>
        </p:txBody>
      </p:sp>
      <p:sp>
        <p:nvSpPr>
          <p:cNvPr id="4" name="Rectangle 1">
            <a:extLst>
              <a:ext uri="{FF2B5EF4-FFF2-40B4-BE49-F238E27FC236}">
                <a16:creationId xmlns:a16="http://schemas.microsoft.com/office/drawing/2014/main" id="{C4B148A2-2611-CEBA-B342-9383E783EC0F}"/>
              </a:ext>
            </a:extLst>
          </p:cNvPr>
          <p:cNvSpPr>
            <a:spLocks noGrp="1" noChangeArrowheads="1"/>
          </p:cNvSpPr>
          <p:nvPr>
            <p:ph idx="1"/>
          </p:nvPr>
        </p:nvSpPr>
        <p:spPr bwMode="auto">
          <a:xfrm>
            <a:off x="581192" y="2709778"/>
            <a:ext cx="6452087" cy="2769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solidFill>
                <a:effectLst/>
                <a:latin typeface="Arial Unicode MS" panose="020B0604020202020204" pitchFamily="34" charset="-128"/>
                <a:ea typeface="Times New Roman" panose="02020603050405020304" pitchFamily="18" charset="0"/>
                <a:cs typeface="Courier" pitchFamily="2" charset="0"/>
              </a:rPr>
              <a:t>What US pharmacy sells some insulin for $25 per bottle</a:t>
            </a:r>
            <a:r>
              <a:rPr lang="en-US" altLang="en-US" sz="2000" dirty="0">
                <a:solidFill>
                  <a:schemeClr val="tx1"/>
                </a:solidFill>
                <a:latin typeface="Arial Unicode MS" panose="020B0604020202020204" pitchFamily="34" charset="-128"/>
                <a:ea typeface="Times New Roman" panose="02020603050405020304" pitchFamily="18" charset="0"/>
                <a:cs typeface="Courier" pitchFamily="2" charset="0"/>
              </a:rPr>
              <a: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000" b="0" i="0" u="none" strike="noStrike" cap="none" normalizeH="0" baseline="0" dirty="0">
              <a:ln>
                <a:noFill/>
              </a:ln>
              <a:solidFill>
                <a:schemeClr val="tx1"/>
              </a:solidFill>
              <a:effectLst/>
              <a:latin typeface="Arial Unicode MS" panose="020B0604020202020204" pitchFamily="34" charset="-128"/>
              <a:ea typeface="Times New Roman" panose="02020603050405020304" pitchFamily="18" charset="0"/>
              <a:cs typeface="Courier" pitchFamily="2" charset="0"/>
            </a:endParaRPr>
          </a:p>
          <a:p>
            <a:pPr marL="457200" marR="0" lvl="0" indent="-457200" algn="l" defTabSz="914400" rtl="0" eaLnBrk="0" fontAlgn="base" latinLnBrk="0" hangingPunct="0">
              <a:lnSpc>
                <a:spcPct val="100000"/>
              </a:lnSpc>
              <a:spcBef>
                <a:spcPct val="0"/>
              </a:spcBef>
              <a:spcAft>
                <a:spcPct val="0"/>
              </a:spcAft>
              <a:buClrTx/>
              <a:buSzTx/>
              <a:buFontTx/>
              <a:buAutoNum type="alphaLcPeriod"/>
              <a:tabLst/>
            </a:pPr>
            <a:r>
              <a:rPr kumimoji="0" lang="sv-SE" altLang="en-US" sz="2000" b="0" i="0" u="none" strike="noStrike" cap="none" normalizeH="0" baseline="0">
                <a:ln>
                  <a:noFill/>
                </a:ln>
                <a:solidFill>
                  <a:schemeClr val="tx1"/>
                </a:solidFill>
                <a:effectLst/>
                <a:latin typeface="Arial Unicode MS" panose="020B0604020202020204" pitchFamily="34" charset="-128"/>
                <a:ea typeface="Times New Roman" panose="02020603050405020304" pitchFamily="18" charset="0"/>
                <a:cs typeface="Courier" pitchFamily="2" charset="0"/>
              </a:rPr>
              <a:t>CVS 	</a:t>
            </a:r>
          </a:p>
          <a:p>
            <a:pPr marL="457200" marR="0" lvl="0" indent="-457200" algn="l" defTabSz="914400" rtl="0" eaLnBrk="0" fontAlgn="base" latinLnBrk="0" hangingPunct="0">
              <a:lnSpc>
                <a:spcPct val="100000"/>
              </a:lnSpc>
              <a:spcBef>
                <a:spcPct val="0"/>
              </a:spcBef>
              <a:spcAft>
                <a:spcPct val="0"/>
              </a:spcAft>
              <a:buClrTx/>
              <a:buSzTx/>
              <a:buFontTx/>
              <a:buAutoNum type="alphaLcPeriod"/>
              <a:tabLst/>
            </a:pPr>
            <a:endParaRPr lang="sv-SE" altLang="en-US" sz="2000">
              <a:solidFill>
                <a:schemeClr val="tx1"/>
              </a:solidFill>
              <a:latin typeface="Arial Unicode MS" panose="020B0604020202020204" pitchFamily="34" charset="-128"/>
              <a:ea typeface="Times New Roman" panose="02020603050405020304" pitchFamily="18" charset="0"/>
              <a:cs typeface="Courier" pitchFamily="2" charset="0"/>
            </a:endParaRPr>
          </a:p>
          <a:p>
            <a:pPr marL="457200" marR="0" lvl="0" indent="-457200" algn="l" defTabSz="914400" rtl="0" eaLnBrk="0" fontAlgn="base" latinLnBrk="0" hangingPunct="0">
              <a:lnSpc>
                <a:spcPct val="100000"/>
              </a:lnSpc>
              <a:spcBef>
                <a:spcPct val="0"/>
              </a:spcBef>
              <a:spcAft>
                <a:spcPct val="0"/>
              </a:spcAft>
              <a:buClrTx/>
              <a:buSzTx/>
              <a:buFontTx/>
              <a:buAutoNum type="alphaLcPeriod"/>
              <a:tabLst/>
            </a:pPr>
            <a:r>
              <a:rPr kumimoji="0" lang="sv-SE" altLang="en-US" sz="2000" b="0" i="0" u="none" strike="noStrike" cap="none" normalizeH="0" baseline="0" err="1">
                <a:ln>
                  <a:noFill/>
                </a:ln>
                <a:solidFill>
                  <a:schemeClr val="tx1"/>
                </a:solidFill>
                <a:effectLst/>
                <a:latin typeface="Arial Unicode MS" panose="020B0604020202020204" pitchFamily="34" charset="-128"/>
                <a:ea typeface="Times New Roman" panose="02020603050405020304" pitchFamily="18" charset="0"/>
                <a:cs typeface="Courier" pitchFamily="2" charset="0"/>
              </a:rPr>
              <a:t>Walmart</a:t>
            </a:r>
            <a:endParaRPr lang="sv-SE" altLang="en-US" sz="2000">
              <a:solidFill>
                <a:schemeClr val="tx1"/>
              </a:solidFill>
              <a:latin typeface="Arial Unicode MS" panose="020B0604020202020204" pitchFamily="34" charset="-128"/>
              <a:ea typeface="Times New Roman" panose="02020603050405020304" pitchFamily="18" charset="0"/>
              <a:cs typeface="Courier" pitchFamily="2" charset="0"/>
            </a:endParaRPr>
          </a:p>
          <a:p>
            <a:pPr marL="457200" marR="0" lvl="0" indent="-457200" algn="l" defTabSz="914400" rtl="0" eaLnBrk="0" fontAlgn="base" latinLnBrk="0" hangingPunct="0">
              <a:lnSpc>
                <a:spcPct val="100000"/>
              </a:lnSpc>
              <a:spcBef>
                <a:spcPct val="0"/>
              </a:spcBef>
              <a:spcAft>
                <a:spcPct val="0"/>
              </a:spcAft>
              <a:buClrTx/>
              <a:buSzTx/>
              <a:buFontTx/>
              <a:buAutoNum type="alphaLcPeriod"/>
              <a:tabLst/>
            </a:pPr>
            <a:endParaRPr kumimoji="0" lang="sv-SE" altLang="en-US" sz="2000" b="0" i="0" u="none" strike="noStrike" cap="none" normalizeH="0" baseline="0">
              <a:ln>
                <a:noFill/>
              </a:ln>
              <a:solidFill>
                <a:schemeClr val="tx1"/>
              </a:solidFill>
              <a:effectLst/>
              <a:latin typeface="Arial Unicode MS" panose="020B0604020202020204" pitchFamily="34" charset="-128"/>
              <a:ea typeface="Times New Roman" panose="02020603050405020304" pitchFamily="18" charset="0"/>
              <a:cs typeface="Courier" pitchFamily="2" charset="0"/>
            </a:endParaRPr>
          </a:p>
          <a:p>
            <a:pPr marL="457200" marR="0" lvl="0" indent="-457200" algn="l" defTabSz="914400" rtl="0" eaLnBrk="0" fontAlgn="base" latinLnBrk="0" hangingPunct="0">
              <a:lnSpc>
                <a:spcPct val="100000"/>
              </a:lnSpc>
              <a:spcBef>
                <a:spcPct val="0"/>
              </a:spcBef>
              <a:spcAft>
                <a:spcPct val="0"/>
              </a:spcAft>
              <a:buClrTx/>
              <a:buSzTx/>
              <a:buFontTx/>
              <a:buAutoNum type="alphaLcPeriod"/>
              <a:tabLst/>
            </a:pPr>
            <a:r>
              <a:rPr kumimoji="0" lang="sv-SE" altLang="en-US" sz="2000" b="0" i="0" u="none" strike="noStrike" cap="none" normalizeH="0" baseline="0">
                <a:ln>
                  <a:noFill/>
                </a:ln>
                <a:solidFill>
                  <a:schemeClr val="tx1"/>
                </a:solidFill>
                <a:effectLst/>
                <a:latin typeface="Arial Unicode MS" panose="020B0604020202020204" pitchFamily="34" charset="-128"/>
                <a:ea typeface="Times New Roman" panose="02020603050405020304" pitchFamily="18" charset="0"/>
                <a:cs typeface="Courier" pitchFamily="2" charset="0"/>
              </a:rPr>
              <a:t>Kroger</a:t>
            </a:r>
            <a:endParaRPr lang="sv-SE" altLang="en-US" sz="2000">
              <a:solidFill>
                <a:schemeClr val="tx1"/>
              </a:solidFill>
              <a:latin typeface="Arial Unicode MS" panose="020B0604020202020204" pitchFamily="34" charset="-128"/>
              <a:ea typeface="Times New Roman" panose="02020603050405020304" pitchFamily="18" charset="0"/>
              <a:cs typeface="Courier" pitchFamily="2" charset="0"/>
            </a:endParaRPr>
          </a:p>
          <a:p>
            <a:pPr marL="457200" marR="0" lvl="0" indent="-457200" algn="l" defTabSz="914400" rtl="0" eaLnBrk="0" fontAlgn="base" latinLnBrk="0" hangingPunct="0">
              <a:lnSpc>
                <a:spcPct val="100000"/>
              </a:lnSpc>
              <a:spcBef>
                <a:spcPct val="0"/>
              </a:spcBef>
              <a:spcAft>
                <a:spcPct val="0"/>
              </a:spcAft>
              <a:buClrTx/>
              <a:buSzTx/>
              <a:buFontTx/>
              <a:buAutoNum type="alphaLcPeriod"/>
              <a:tabLst/>
            </a:pPr>
            <a:endParaRPr kumimoji="0" lang="sv-SE" altLang="en-US" sz="2000" b="0" i="0" u="none" strike="noStrike" cap="none" normalizeH="0" baseline="0">
              <a:ln>
                <a:noFill/>
              </a:ln>
              <a:solidFill>
                <a:schemeClr val="tx1"/>
              </a:solidFill>
              <a:effectLst/>
              <a:latin typeface="Arial Unicode MS" panose="020B0604020202020204" pitchFamily="34" charset="-128"/>
              <a:ea typeface="Times New Roman" panose="02020603050405020304" pitchFamily="18" charset="0"/>
              <a:cs typeface="Courier" pitchFamily="2" charset="0"/>
            </a:endParaRPr>
          </a:p>
          <a:p>
            <a:pPr marL="457200" marR="0" lvl="0" indent="-457200" algn="l" defTabSz="914400" rtl="0" eaLnBrk="0" fontAlgn="base" latinLnBrk="0" hangingPunct="0">
              <a:lnSpc>
                <a:spcPct val="100000"/>
              </a:lnSpc>
              <a:spcBef>
                <a:spcPct val="0"/>
              </a:spcBef>
              <a:spcAft>
                <a:spcPct val="0"/>
              </a:spcAft>
              <a:buClrTx/>
              <a:buSzTx/>
              <a:buFontTx/>
              <a:buAutoNum type="alphaLcPeriod"/>
              <a:tabLst/>
            </a:pPr>
            <a:r>
              <a:rPr kumimoji="0" lang="sv-SE" altLang="en-US" sz="2000" b="0" i="0" u="none" strike="noStrike" cap="none" normalizeH="0" baseline="0">
                <a:ln>
                  <a:noFill/>
                </a:ln>
                <a:solidFill>
                  <a:schemeClr val="tx1"/>
                </a:solidFill>
                <a:effectLst/>
                <a:latin typeface="Arial Unicode MS" panose="020B0604020202020204" pitchFamily="34" charset="-128"/>
                <a:ea typeface="Times New Roman" panose="02020603050405020304" pitchFamily="18" charset="0"/>
                <a:cs typeface="Courier" pitchFamily="2" charset="0"/>
              </a:rPr>
              <a:t>Walgreens</a:t>
            </a:r>
            <a:r>
              <a:rPr kumimoji="0" lang="sv-SE" altLang="en-US" sz="2000" b="0" i="0" u="none" strike="noStrike" cap="none" normalizeH="0" baseline="0">
                <a:ln>
                  <a:noFill/>
                </a:ln>
                <a:solidFill>
                  <a:schemeClr val="tx1"/>
                </a:solidFill>
                <a:effectLst/>
              </a:rPr>
              <a:t> </a:t>
            </a:r>
            <a:endParaRPr kumimoji="0" lang="sv-SE" altLang="en-US" sz="2000" b="0" i="0" u="none" strike="noStrike" cap="none" normalizeH="0" baseline="0">
              <a:ln>
                <a:noFill/>
              </a:ln>
              <a:solidFill>
                <a:schemeClr val="tx1"/>
              </a:solidFill>
              <a:effectLst/>
              <a:latin typeface="Arial" panose="020B0604020202020204" pitchFamily="34" charset="0"/>
            </a:endParaRPr>
          </a:p>
        </p:txBody>
      </p:sp>
      <p:sp>
        <p:nvSpPr>
          <p:cNvPr id="5" name="Down Arrow 4">
            <a:extLst>
              <a:ext uri="{FF2B5EF4-FFF2-40B4-BE49-F238E27FC236}">
                <a16:creationId xmlns:a16="http://schemas.microsoft.com/office/drawing/2014/main" id="{DDA48552-C3E5-B6AF-D4E2-0849CABD90BE}"/>
              </a:ext>
            </a:extLst>
          </p:cNvPr>
          <p:cNvSpPr/>
          <p:nvPr/>
        </p:nvSpPr>
        <p:spPr>
          <a:xfrm rot="5400000">
            <a:off x="2465799" y="3688943"/>
            <a:ext cx="606176" cy="81165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59370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0C7A35-415F-93BB-DB46-546706394A3A}"/>
              </a:ext>
            </a:extLst>
          </p:cNvPr>
          <p:cNvSpPr>
            <a:spLocks noGrp="1"/>
          </p:cNvSpPr>
          <p:nvPr>
            <p:ph type="title"/>
          </p:nvPr>
        </p:nvSpPr>
        <p:spPr/>
        <p:txBody>
          <a:bodyPr/>
          <a:lstStyle/>
          <a:p>
            <a:r>
              <a:rPr lang="en-US" dirty="0"/>
              <a:t>Insulin</a:t>
            </a:r>
          </a:p>
        </p:txBody>
      </p:sp>
      <p:sp>
        <p:nvSpPr>
          <p:cNvPr id="3" name="Content Placeholder 2">
            <a:extLst>
              <a:ext uri="{FF2B5EF4-FFF2-40B4-BE49-F238E27FC236}">
                <a16:creationId xmlns:a16="http://schemas.microsoft.com/office/drawing/2014/main" id="{0B000418-E24B-B68E-210E-B2E6D849F8F6}"/>
              </a:ext>
            </a:extLst>
          </p:cNvPr>
          <p:cNvSpPr>
            <a:spLocks noGrp="1"/>
          </p:cNvSpPr>
          <p:nvPr>
            <p:ph idx="1"/>
          </p:nvPr>
        </p:nvSpPr>
        <p:spPr/>
        <p:txBody>
          <a:bodyPr/>
          <a:lstStyle/>
          <a:p>
            <a:r>
              <a:rPr lang="en-US" dirty="0"/>
              <a:t>There are three types of “cheap” insulin: NPH, 70/30, and Regular</a:t>
            </a:r>
          </a:p>
          <a:p>
            <a:pPr lvl="1"/>
            <a:r>
              <a:rPr lang="en-US" dirty="0"/>
              <a:t>70/30 is just 70% NPH and 30% Regular</a:t>
            </a:r>
          </a:p>
          <a:p>
            <a:r>
              <a:rPr lang="en-US" dirty="0"/>
              <a:t>“Cheap” insulin is $25 per bottle…but if the patient is taking 5 bottles, it is $125 per month</a:t>
            </a:r>
          </a:p>
          <a:p>
            <a:pPr lvl="1"/>
            <a:r>
              <a:rPr lang="en-US" dirty="0"/>
              <a:t>Plus strips and syringes…insulin can get quite expensive</a:t>
            </a:r>
          </a:p>
          <a:p>
            <a:r>
              <a:rPr lang="en-US" dirty="0"/>
              <a:t>Part of the provider training teaches doctors how much insulin costs</a:t>
            </a:r>
          </a:p>
          <a:p>
            <a:r>
              <a:rPr lang="en-US" dirty="0"/>
              <a:t>CHWs can help by letting doctors know if their patients cannot afford insulin</a:t>
            </a:r>
          </a:p>
        </p:txBody>
      </p:sp>
    </p:spTree>
    <p:extLst>
      <p:ext uri="{BB962C8B-B14F-4D97-AF65-F5344CB8AC3E}">
        <p14:creationId xmlns:p14="http://schemas.microsoft.com/office/powerpoint/2010/main" val="3275398899"/>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4E62AC-0B8F-E768-5D02-C90622CC6E81}"/>
              </a:ext>
            </a:extLst>
          </p:cNvPr>
          <p:cNvSpPr>
            <a:spLocks noGrp="1"/>
          </p:cNvSpPr>
          <p:nvPr>
            <p:ph type="title"/>
          </p:nvPr>
        </p:nvSpPr>
        <p:spPr/>
        <p:txBody>
          <a:bodyPr/>
          <a:lstStyle/>
          <a:p>
            <a:r>
              <a:rPr lang="en-US" dirty="0"/>
              <a:t>If your patients cannot afford insulin,  they are not the only one</a:t>
            </a:r>
          </a:p>
        </p:txBody>
      </p:sp>
      <p:pic>
        <p:nvPicPr>
          <p:cNvPr id="5" name="Content Placeholder 4">
            <a:extLst>
              <a:ext uri="{FF2B5EF4-FFF2-40B4-BE49-F238E27FC236}">
                <a16:creationId xmlns:a16="http://schemas.microsoft.com/office/drawing/2014/main" id="{1A58E522-3E42-D69F-B15E-70A0F752A835}"/>
              </a:ext>
            </a:extLst>
          </p:cNvPr>
          <p:cNvPicPr>
            <a:picLocks noGrp="1" noChangeAspect="1"/>
          </p:cNvPicPr>
          <p:nvPr>
            <p:ph idx="1"/>
          </p:nvPr>
        </p:nvPicPr>
        <p:blipFill>
          <a:blip r:embed="rId2"/>
          <a:stretch>
            <a:fillRect/>
          </a:stretch>
        </p:blipFill>
        <p:spPr>
          <a:xfrm>
            <a:off x="30746" y="2052917"/>
            <a:ext cx="7438564" cy="2085946"/>
          </a:xfrm>
        </p:spPr>
      </p:pic>
      <p:pic>
        <p:nvPicPr>
          <p:cNvPr id="7" name="Picture 6">
            <a:extLst>
              <a:ext uri="{FF2B5EF4-FFF2-40B4-BE49-F238E27FC236}">
                <a16:creationId xmlns:a16="http://schemas.microsoft.com/office/drawing/2014/main" id="{9E4B67B6-2AC2-6996-A7F2-B242724B3E60}"/>
              </a:ext>
            </a:extLst>
          </p:cNvPr>
          <p:cNvPicPr>
            <a:picLocks noChangeAspect="1"/>
          </p:cNvPicPr>
          <p:nvPr/>
        </p:nvPicPr>
        <p:blipFill>
          <a:blip r:embed="rId3"/>
          <a:stretch>
            <a:fillRect/>
          </a:stretch>
        </p:blipFill>
        <p:spPr>
          <a:xfrm>
            <a:off x="4704346" y="4288248"/>
            <a:ext cx="4439653" cy="2278500"/>
          </a:xfrm>
          <a:prstGeom prst="rect">
            <a:avLst/>
          </a:prstGeom>
        </p:spPr>
      </p:pic>
    </p:spTree>
    <p:extLst>
      <p:ext uri="{BB962C8B-B14F-4D97-AF65-F5344CB8AC3E}">
        <p14:creationId xmlns:p14="http://schemas.microsoft.com/office/powerpoint/2010/main" val="2819509583"/>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1A7990-85F0-A7E9-79AC-83AEE195546D}"/>
              </a:ext>
            </a:extLst>
          </p:cNvPr>
          <p:cNvSpPr>
            <a:spLocks noGrp="1"/>
          </p:cNvSpPr>
          <p:nvPr>
            <p:ph type="title"/>
          </p:nvPr>
        </p:nvSpPr>
        <p:spPr/>
        <p:txBody>
          <a:bodyPr/>
          <a:lstStyle/>
          <a:p>
            <a:r>
              <a:rPr lang="en-US" dirty="0"/>
              <a:t>Question</a:t>
            </a:r>
          </a:p>
        </p:txBody>
      </p:sp>
      <p:pic>
        <p:nvPicPr>
          <p:cNvPr id="7" name="Content Placeholder 6">
            <a:extLst>
              <a:ext uri="{FF2B5EF4-FFF2-40B4-BE49-F238E27FC236}">
                <a16:creationId xmlns:a16="http://schemas.microsoft.com/office/drawing/2014/main" id="{EBEFBFFA-351C-B3F9-21E9-16696263F949}"/>
              </a:ext>
            </a:extLst>
          </p:cNvPr>
          <p:cNvPicPr>
            <a:picLocks noGrp="1" noChangeAspect="1"/>
          </p:cNvPicPr>
          <p:nvPr>
            <p:ph idx="1"/>
          </p:nvPr>
        </p:nvPicPr>
        <p:blipFill>
          <a:blip r:embed="rId2"/>
          <a:stretch>
            <a:fillRect/>
          </a:stretch>
        </p:blipFill>
        <p:spPr>
          <a:xfrm>
            <a:off x="291529" y="2224355"/>
            <a:ext cx="8560941" cy="1525712"/>
          </a:xfrm>
        </p:spPr>
      </p:pic>
      <p:sp>
        <p:nvSpPr>
          <p:cNvPr id="5" name="Down Arrow 4">
            <a:extLst>
              <a:ext uri="{FF2B5EF4-FFF2-40B4-BE49-F238E27FC236}">
                <a16:creationId xmlns:a16="http://schemas.microsoft.com/office/drawing/2014/main" id="{98C7473C-FC66-606C-1BCE-C28022416879}"/>
              </a:ext>
            </a:extLst>
          </p:cNvPr>
          <p:cNvSpPr/>
          <p:nvPr/>
        </p:nvSpPr>
        <p:spPr>
          <a:xfrm rot="5400000">
            <a:off x="5558322" y="2720083"/>
            <a:ext cx="606176" cy="81165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1FDC9D47-1061-93B8-C75D-296165C694D1}"/>
              </a:ext>
            </a:extLst>
          </p:cNvPr>
          <p:cNvSpPr txBox="1"/>
          <p:nvPr/>
        </p:nvSpPr>
        <p:spPr>
          <a:xfrm>
            <a:off x="1275347" y="4078705"/>
            <a:ext cx="6966285" cy="923330"/>
          </a:xfrm>
          <a:prstGeom prst="rect">
            <a:avLst/>
          </a:prstGeom>
          <a:noFill/>
        </p:spPr>
        <p:txBody>
          <a:bodyPr wrap="square" rtlCol="0">
            <a:spAutoFit/>
          </a:bodyPr>
          <a:lstStyle/>
          <a:p>
            <a:r>
              <a:rPr lang="en-US" dirty="0"/>
              <a:t>Key Point – remember to look at the expiration date and not just the refills. If it’s expired, the pharmacy will not refill it.</a:t>
            </a:r>
          </a:p>
          <a:p>
            <a:endParaRPr lang="en-US" dirty="0"/>
          </a:p>
        </p:txBody>
      </p:sp>
    </p:spTree>
    <p:extLst>
      <p:ext uri="{BB962C8B-B14F-4D97-AF65-F5344CB8AC3E}">
        <p14:creationId xmlns:p14="http://schemas.microsoft.com/office/powerpoint/2010/main" val="276777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p:bld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9133D-71B6-55E5-01EB-D42E73EB3E42}"/>
              </a:ext>
            </a:extLst>
          </p:cNvPr>
          <p:cNvSpPr>
            <a:spLocks noGrp="1"/>
          </p:cNvSpPr>
          <p:nvPr>
            <p:ph type="title"/>
          </p:nvPr>
        </p:nvSpPr>
        <p:spPr/>
        <p:txBody>
          <a:bodyPr/>
          <a:lstStyle/>
          <a:p>
            <a:r>
              <a:rPr lang="en-US" dirty="0"/>
              <a:t>Homework For next week</a:t>
            </a:r>
          </a:p>
        </p:txBody>
      </p:sp>
      <p:sp>
        <p:nvSpPr>
          <p:cNvPr id="3" name="Content Placeholder 2">
            <a:extLst>
              <a:ext uri="{FF2B5EF4-FFF2-40B4-BE49-F238E27FC236}">
                <a16:creationId xmlns:a16="http://schemas.microsoft.com/office/drawing/2014/main" id="{7C30F488-96E1-069B-879D-12B8B6530C6E}"/>
              </a:ext>
            </a:extLst>
          </p:cNvPr>
          <p:cNvSpPr>
            <a:spLocks noGrp="1"/>
          </p:cNvSpPr>
          <p:nvPr>
            <p:ph idx="1"/>
          </p:nvPr>
        </p:nvSpPr>
        <p:spPr/>
        <p:txBody>
          <a:bodyPr/>
          <a:lstStyle/>
          <a:p>
            <a:r>
              <a:rPr lang="en-US" dirty="0"/>
              <a:t>Google “$4 medications” at Walmart </a:t>
            </a:r>
          </a:p>
          <a:p>
            <a:pPr lvl="1"/>
            <a:r>
              <a:rPr lang="en-US" dirty="0"/>
              <a:t>Do you recognize any medications? </a:t>
            </a:r>
          </a:p>
          <a:p>
            <a:r>
              <a:rPr lang="en-US" dirty="0"/>
              <a:t>Look at goodrx.com and put in Actos 15mg for 90 pills</a:t>
            </a:r>
          </a:p>
          <a:p>
            <a:pPr lvl="1"/>
            <a:r>
              <a:rPr lang="en-US" dirty="0"/>
              <a:t>Does the dose (mg) or number of pills matter if you change it?</a:t>
            </a:r>
          </a:p>
          <a:p>
            <a:r>
              <a:rPr lang="en-US" dirty="0"/>
              <a:t>We’ll share what you find next week</a:t>
            </a:r>
          </a:p>
        </p:txBody>
      </p:sp>
      <p:pic>
        <p:nvPicPr>
          <p:cNvPr id="5" name="Picture 4">
            <a:extLst>
              <a:ext uri="{FF2B5EF4-FFF2-40B4-BE49-F238E27FC236}">
                <a16:creationId xmlns:a16="http://schemas.microsoft.com/office/drawing/2014/main" id="{FEE56A74-A16A-B3A5-7A38-B4785FE9FF0E}"/>
              </a:ext>
            </a:extLst>
          </p:cNvPr>
          <p:cNvPicPr>
            <a:picLocks noChangeAspect="1"/>
          </p:cNvPicPr>
          <p:nvPr/>
        </p:nvPicPr>
        <p:blipFill>
          <a:blip r:embed="rId2"/>
          <a:stretch>
            <a:fillRect/>
          </a:stretch>
        </p:blipFill>
        <p:spPr>
          <a:xfrm>
            <a:off x="6821905" y="60157"/>
            <a:ext cx="2322095" cy="2382149"/>
          </a:xfrm>
          <a:prstGeom prst="rect">
            <a:avLst/>
          </a:prstGeom>
        </p:spPr>
      </p:pic>
    </p:spTree>
    <p:extLst>
      <p:ext uri="{BB962C8B-B14F-4D97-AF65-F5344CB8AC3E}">
        <p14:creationId xmlns:p14="http://schemas.microsoft.com/office/powerpoint/2010/main" val="2670936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F6A3F-D1A6-40BC-7470-564A3E841E2D}"/>
              </a:ext>
            </a:extLst>
          </p:cNvPr>
          <p:cNvSpPr>
            <a:spLocks noGrp="1"/>
          </p:cNvSpPr>
          <p:nvPr>
            <p:ph type="title"/>
          </p:nvPr>
        </p:nvSpPr>
        <p:spPr/>
        <p:txBody>
          <a:bodyPr/>
          <a:lstStyle/>
          <a:p>
            <a:r>
              <a:rPr lang="en-US" dirty="0"/>
              <a:t>Module 15</a:t>
            </a:r>
            <a:br>
              <a:rPr lang="en-US" dirty="0"/>
            </a:br>
            <a:r>
              <a:rPr lang="en-US" dirty="0"/>
              <a:t>Glucose</a:t>
            </a:r>
          </a:p>
        </p:txBody>
      </p:sp>
      <p:sp>
        <p:nvSpPr>
          <p:cNvPr id="3" name="Content Placeholder 2">
            <a:extLst>
              <a:ext uri="{FF2B5EF4-FFF2-40B4-BE49-F238E27FC236}">
                <a16:creationId xmlns:a16="http://schemas.microsoft.com/office/drawing/2014/main" id="{A33BF59F-39A5-59CA-2189-18ECC8A3F33A}"/>
              </a:ext>
            </a:extLst>
          </p:cNvPr>
          <p:cNvSpPr>
            <a:spLocks noGrp="1"/>
          </p:cNvSpPr>
          <p:nvPr>
            <p:ph idx="1"/>
          </p:nvPr>
        </p:nvSpPr>
        <p:spPr/>
        <p:txBody>
          <a:bodyPr/>
          <a:lstStyle/>
          <a:p>
            <a:pPr marL="0" indent="0">
              <a:buNone/>
            </a:pPr>
            <a:r>
              <a:rPr lang="en-US" dirty="0"/>
              <a:t> </a:t>
            </a:r>
          </a:p>
        </p:txBody>
      </p:sp>
      <p:pic>
        <p:nvPicPr>
          <p:cNvPr id="5" name="Picture 4">
            <a:extLst>
              <a:ext uri="{FF2B5EF4-FFF2-40B4-BE49-F238E27FC236}">
                <a16:creationId xmlns:a16="http://schemas.microsoft.com/office/drawing/2014/main" id="{CD2E2319-E476-AB61-68E0-A805000637B2}"/>
              </a:ext>
            </a:extLst>
          </p:cNvPr>
          <p:cNvPicPr>
            <a:picLocks noChangeAspect="1"/>
          </p:cNvPicPr>
          <p:nvPr/>
        </p:nvPicPr>
        <p:blipFill>
          <a:blip r:embed="rId2"/>
          <a:stretch>
            <a:fillRect/>
          </a:stretch>
        </p:blipFill>
        <p:spPr>
          <a:xfrm>
            <a:off x="2743200" y="2228003"/>
            <a:ext cx="3396822" cy="3959055"/>
          </a:xfrm>
          <a:prstGeom prst="rect">
            <a:avLst/>
          </a:prstGeom>
        </p:spPr>
      </p:pic>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id="{CAF4193B-A904-32D1-F5B7-849C9094B71B}"/>
                  </a:ext>
                </a:extLst>
              </p14:cNvPr>
              <p14:cNvContentPartPr/>
              <p14:nvPr/>
            </p14:nvContentPartPr>
            <p14:xfrm>
              <a:off x="3060568" y="2431345"/>
              <a:ext cx="629640" cy="1057680"/>
            </p14:xfrm>
          </p:contentPart>
        </mc:Choice>
        <mc:Fallback xmlns="">
          <p:pic>
            <p:nvPicPr>
              <p:cNvPr id="4" name="Ink 3">
                <a:extLst>
                  <a:ext uri="{FF2B5EF4-FFF2-40B4-BE49-F238E27FC236}">
                    <a16:creationId xmlns:a16="http://schemas.microsoft.com/office/drawing/2014/main" id="{CAF4193B-A904-32D1-F5B7-849C9094B71B}"/>
                  </a:ext>
                </a:extLst>
              </p:cNvPr>
              <p:cNvPicPr/>
              <p:nvPr/>
            </p:nvPicPr>
            <p:blipFill>
              <a:blip r:embed="rId4"/>
              <a:stretch>
                <a:fillRect/>
              </a:stretch>
            </p:blipFill>
            <p:spPr>
              <a:xfrm>
                <a:off x="3051568" y="2422345"/>
                <a:ext cx="647280" cy="10753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6" name="Ink 5">
                <a:extLst>
                  <a:ext uri="{FF2B5EF4-FFF2-40B4-BE49-F238E27FC236}">
                    <a16:creationId xmlns:a16="http://schemas.microsoft.com/office/drawing/2014/main" id="{D6283300-61D1-187F-50B9-A62D96AC84EC}"/>
                  </a:ext>
                </a:extLst>
              </p14:cNvPr>
              <p14:cNvContentPartPr/>
              <p14:nvPr/>
            </p14:nvContentPartPr>
            <p14:xfrm>
              <a:off x="3500488" y="3303265"/>
              <a:ext cx="3240" cy="360"/>
            </p14:xfrm>
          </p:contentPart>
        </mc:Choice>
        <mc:Fallback xmlns="">
          <p:pic>
            <p:nvPicPr>
              <p:cNvPr id="6" name="Ink 5">
                <a:extLst>
                  <a:ext uri="{FF2B5EF4-FFF2-40B4-BE49-F238E27FC236}">
                    <a16:creationId xmlns:a16="http://schemas.microsoft.com/office/drawing/2014/main" id="{D6283300-61D1-187F-50B9-A62D96AC84EC}"/>
                  </a:ext>
                </a:extLst>
              </p:cNvPr>
              <p:cNvPicPr/>
              <p:nvPr/>
            </p:nvPicPr>
            <p:blipFill>
              <a:blip r:embed="rId6"/>
              <a:stretch>
                <a:fillRect/>
              </a:stretch>
            </p:blipFill>
            <p:spPr>
              <a:xfrm>
                <a:off x="3491488" y="3294265"/>
                <a:ext cx="2088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7" name="Ink 6">
                <a:extLst>
                  <a:ext uri="{FF2B5EF4-FFF2-40B4-BE49-F238E27FC236}">
                    <a16:creationId xmlns:a16="http://schemas.microsoft.com/office/drawing/2014/main" id="{3D40465A-BCAA-E399-70E5-E263C644675C}"/>
                  </a:ext>
                </a:extLst>
              </p14:cNvPr>
              <p14:cNvContentPartPr/>
              <p14:nvPr/>
            </p14:nvContentPartPr>
            <p14:xfrm>
              <a:off x="3297808" y="3339265"/>
              <a:ext cx="434160" cy="309600"/>
            </p14:xfrm>
          </p:contentPart>
        </mc:Choice>
        <mc:Fallback xmlns="">
          <p:pic>
            <p:nvPicPr>
              <p:cNvPr id="7" name="Ink 6">
                <a:extLst>
                  <a:ext uri="{FF2B5EF4-FFF2-40B4-BE49-F238E27FC236}">
                    <a16:creationId xmlns:a16="http://schemas.microsoft.com/office/drawing/2014/main" id="{3D40465A-BCAA-E399-70E5-E263C644675C}"/>
                  </a:ext>
                </a:extLst>
              </p:cNvPr>
              <p:cNvPicPr/>
              <p:nvPr/>
            </p:nvPicPr>
            <p:blipFill>
              <a:blip r:embed="rId8"/>
              <a:stretch>
                <a:fillRect/>
              </a:stretch>
            </p:blipFill>
            <p:spPr>
              <a:xfrm>
                <a:off x="3288808" y="3330265"/>
                <a:ext cx="451800" cy="32724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8" name="Ink 7">
                <a:extLst>
                  <a:ext uri="{FF2B5EF4-FFF2-40B4-BE49-F238E27FC236}">
                    <a16:creationId xmlns:a16="http://schemas.microsoft.com/office/drawing/2014/main" id="{F9BF099E-047F-3CEC-4935-12F168B6ED07}"/>
                  </a:ext>
                </a:extLst>
              </p14:cNvPr>
              <p14:cNvContentPartPr/>
              <p14:nvPr/>
            </p14:nvContentPartPr>
            <p14:xfrm>
              <a:off x="3759688" y="3046585"/>
              <a:ext cx="87120" cy="165240"/>
            </p14:xfrm>
          </p:contentPart>
        </mc:Choice>
        <mc:Fallback xmlns="">
          <p:pic>
            <p:nvPicPr>
              <p:cNvPr id="8" name="Ink 7">
                <a:extLst>
                  <a:ext uri="{FF2B5EF4-FFF2-40B4-BE49-F238E27FC236}">
                    <a16:creationId xmlns:a16="http://schemas.microsoft.com/office/drawing/2014/main" id="{F9BF099E-047F-3CEC-4935-12F168B6ED07}"/>
                  </a:ext>
                </a:extLst>
              </p:cNvPr>
              <p:cNvPicPr/>
              <p:nvPr/>
            </p:nvPicPr>
            <p:blipFill>
              <a:blip r:embed="rId10"/>
              <a:stretch>
                <a:fillRect/>
              </a:stretch>
            </p:blipFill>
            <p:spPr>
              <a:xfrm>
                <a:off x="3750651" y="3037605"/>
                <a:ext cx="104833" cy="182842"/>
              </a:xfrm>
              <a:prstGeom prst="rect">
                <a:avLst/>
              </a:prstGeom>
            </p:spPr>
          </p:pic>
        </mc:Fallback>
      </mc:AlternateContent>
    </p:spTree>
    <p:extLst>
      <p:ext uri="{BB962C8B-B14F-4D97-AF65-F5344CB8AC3E}">
        <p14:creationId xmlns:p14="http://schemas.microsoft.com/office/powerpoint/2010/main" val="3847501989"/>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2">
            <a:extLst>
              <a:ext uri="{FF2B5EF4-FFF2-40B4-BE49-F238E27FC236}">
                <a16:creationId xmlns:a16="http://schemas.microsoft.com/office/drawing/2014/main" id="{12177621-F91A-C437-C305-A4409C39DA5D}"/>
              </a:ext>
            </a:extLst>
          </p:cNvPr>
          <p:cNvSpPr>
            <a:spLocks noGrp="1"/>
          </p:cNvSpPr>
          <p:nvPr>
            <p:ph type="title"/>
          </p:nvPr>
        </p:nvSpPr>
        <p:spPr/>
        <p:txBody>
          <a:bodyPr>
            <a:normAutofit/>
          </a:bodyPr>
          <a:lstStyle/>
          <a:p>
            <a:pPr>
              <a:defRPr/>
            </a:pPr>
            <a:r>
              <a:rPr lang="en-US" dirty="0">
                <a:ea typeface="+mj-ea"/>
                <a:cs typeface="+mj-cs"/>
              </a:rPr>
              <a:t>Team building/sharing</a:t>
            </a:r>
            <a:br>
              <a:rPr lang="en-US" dirty="0">
                <a:ea typeface="+mj-ea"/>
                <a:cs typeface="+mj-cs"/>
              </a:rPr>
            </a:br>
            <a:r>
              <a:rPr lang="en-US" dirty="0">
                <a:ea typeface="+mj-ea"/>
                <a:cs typeface="+mj-cs"/>
              </a:rPr>
              <a:t>Questions</a:t>
            </a:r>
            <a:r>
              <a:rPr lang="en-US" dirty="0"/>
              <a:t> OR </a:t>
            </a:r>
            <a:r>
              <a:rPr lang="en-US" dirty="0">
                <a:ea typeface="+mj-ea"/>
                <a:cs typeface="+mj-cs"/>
              </a:rPr>
              <a:t>concerns?</a:t>
            </a:r>
          </a:p>
        </p:txBody>
      </p:sp>
      <p:sp>
        <p:nvSpPr>
          <p:cNvPr id="54275" name="Content Placeholder 1">
            <a:extLst>
              <a:ext uri="{FF2B5EF4-FFF2-40B4-BE49-F238E27FC236}">
                <a16:creationId xmlns:a16="http://schemas.microsoft.com/office/drawing/2014/main" id="{1E3CC39E-AF6C-BAC0-2756-2A237241B29F}"/>
              </a:ext>
            </a:extLst>
          </p:cNvPr>
          <p:cNvSpPr>
            <a:spLocks noGrp="1"/>
          </p:cNvSpPr>
          <p:nvPr>
            <p:ph idx="1"/>
          </p:nvPr>
        </p:nvSpPr>
        <p:spPr/>
        <p:txBody>
          <a:bodyPr/>
          <a:lstStyle/>
          <a:p>
            <a:pPr eaLnBrk="1" hangingPunct="1">
              <a:buFont typeface="Wingdings 3" pitchFamily="2" charset="2"/>
              <a:buNone/>
            </a:pPr>
            <a:endParaRPr lang="en-US" altLang="en-US" dirty="0">
              <a:ea typeface="ＭＳ Ｐゴシック" panose="020B0600070205080204" pitchFamily="34" charset="-128"/>
            </a:endParaRPr>
          </a:p>
          <a:p>
            <a:pPr eaLnBrk="1" hangingPunct="1">
              <a:buFont typeface="Wingdings 3" pitchFamily="2" charset="2"/>
              <a:buNone/>
            </a:pPr>
            <a:endParaRPr lang="en-US" altLang="en-US" dirty="0">
              <a:ea typeface="ＭＳ Ｐゴシック" panose="020B0600070205080204" pitchFamily="34" charset="-128"/>
            </a:endParaRPr>
          </a:p>
        </p:txBody>
      </p:sp>
      <p:pic>
        <p:nvPicPr>
          <p:cNvPr id="3" name="Picture 2">
            <a:extLst>
              <a:ext uri="{FF2B5EF4-FFF2-40B4-BE49-F238E27FC236}">
                <a16:creationId xmlns:a16="http://schemas.microsoft.com/office/drawing/2014/main" id="{57646C40-C865-4E83-74F6-67D859457DEF}"/>
              </a:ext>
            </a:extLst>
          </p:cNvPr>
          <p:cNvPicPr>
            <a:picLocks noChangeAspect="1"/>
          </p:cNvPicPr>
          <p:nvPr/>
        </p:nvPicPr>
        <p:blipFill>
          <a:blip r:embed="rId2"/>
          <a:stretch>
            <a:fillRect/>
          </a:stretch>
        </p:blipFill>
        <p:spPr>
          <a:xfrm>
            <a:off x="2651874" y="2286635"/>
            <a:ext cx="3840252" cy="3883891"/>
          </a:xfrm>
          <a:prstGeom prst="rect">
            <a:avLst/>
          </a:prstGeom>
        </p:spPr>
      </p:pic>
    </p:spTree>
    <p:extLst>
      <p:ext uri="{BB962C8B-B14F-4D97-AF65-F5344CB8AC3E}">
        <p14:creationId xmlns:p14="http://schemas.microsoft.com/office/powerpoint/2010/main" val="4096675058"/>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1F92B-4D55-806A-8FFE-54518A693F5C}"/>
              </a:ext>
            </a:extLst>
          </p:cNvPr>
          <p:cNvSpPr>
            <a:spLocks noGrp="1"/>
          </p:cNvSpPr>
          <p:nvPr>
            <p:ph type="title"/>
          </p:nvPr>
        </p:nvSpPr>
        <p:spPr/>
        <p:txBody>
          <a:bodyPr/>
          <a:lstStyle/>
          <a:p>
            <a:r>
              <a:rPr lang="en-US" dirty="0"/>
              <a:t>Announcements…</a:t>
            </a:r>
          </a:p>
        </p:txBody>
      </p:sp>
      <p:sp>
        <p:nvSpPr>
          <p:cNvPr id="3" name="Content Placeholder 2">
            <a:extLst>
              <a:ext uri="{FF2B5EF4-FFF2-40B4-BE49-F238E27FC236}">
                <a16:creationId xmlns:a16="http://schemas.microsoft.com/office/drawing/2014/main" id="{FEF55FE0-6897-2D13-D4B7-89A8030ECB08}"/>
              </a:ext>
            </a:extLst>
          </p:cNvPr>
          <p:cNvSpPr>
            <a:spLocks noGrp="1"/>
          </p:cNvSpPr>
          <p:nvPr>
            <p:ph idx="1"/>
          </p:nvPr>
        </p:nvSpPr>
        <p:spPr/>
        <p:txBody>
          <a:bodyPr/>
          <a:lstStyle/>
          <a:p>
            <a:pPr marL="0" indent="0">
              <a:buNone/>
            </a:pPr>
            <a:endParaRPr lang="en-US" dirty="0"/>
          </a:p>
          <a:p>
            <a:pPr marL="0" indent="0">
              <a:buNone/>
            </a:pPr>
            <a:endParaRPr lang="en-US" dirty="0"/>
          </a:p>
        </p:txBody>
      </p:sp>
      <p:sp>
        <p:nvSpPr>
          <p:cNvPr id="5" name="Content Placeholder 2">
            <a:extLst>
              <a:ext uri="{FF2B5EF4-FFF2-40B4-BE49-F238E27FC236}">
                <a16:creationId xmlns:a16="http://schemas.microsoft.com/office/drawing/2014/main" id="{42A4BE09-B296-A640-F2C6-4F5F3653A3A9}"/>
              </a:ext>
            </a:extLst>
          </p:cNvPr>
          <p:cNvSpPr txBox="1">
            <a:spLocks/>
          </p:cNvSpPr>
          <p:nvPr/>
        </p:nvSpPr>
        <p:spPr>
          <a:xfrm>
            <a:off x="219184" y="2228003"/>
            <a:ext cx="8566484" cy="3630795"/>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05435" indent="-305435"/>
            <a:endParaRPr lang="en-US" dirty="0"/>
          </a:p>
        </p:txBody>
      </p:sp>
    </p:spTree>
    <p:extLst>
      <p:ext uri="{BB962C8B-B14F-4D97-AF65-F5344CB8AC3E}">
        <p14:creationId xmlns:p14="http://schemas.microsoft.com/office/powerpoint/2010/main" val="1975441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9133D-71B6-55E5-01EB-D42E73EB3E42}"/>
              </a:ext>
            </a:extLst>
          </p:cNvPr>
          <p:cNvSpPr>
            <a:spLocks noGrp="1"/>
          </p:cNvSpPr>
          <p:nvPr>
            <p:ph type="title"/>
          </p:nvPr>
        </p:nvSpPr>
        <p:spPr/>
        <p:txBody>
          <a:bodyPr/>
          <a:lstStyle/>
          <a:p>
            <a:r>
              <a:rPr lang="en-US" dirty="0"/>
              <a:t>Homework From Last week</a:t>
            </a:r>
          </a:p>
        </p:txBody>
      </p:sp>
      <p:sp>
        <p:nvSpPr>
          <p:cNvPr id="3" name="Content Placeholder 2">
            <a:extLst>
              <a:ext uri="{FF2B5EF4-FFF2-40B4-BE49-F238E27FC236}">
                <a16:creationId xmlns:a16="http://schemas.microsoft.com/office/drawing/2014/main" id="{7C30F488-96E1-069B-879D-12B8B6530C6E}"/>
              </a:ext>
            </a:extLst>
          </p:cNvPr>
          <p:cNvSpPr>
            <a:spLocks noGrp="1"/>
          </p:cNvSpPr>
          <p:nvPr>
            <p:ph idx="1"/>
          </p:nvPr>
        </p:nvSpPr>
        <p:spPr>
          <a:xfrm>
            <a:off x="288758" y="2228003"/>
            <a:ext cx="8566484" cy="3630795"/>
          </a:xfrm>
        </p:spPr>
        <p:txBody>
          <a:bodyPr/>
          <a:lstStyle/>
          <a:p>
            <a:r>
              <a:rPr lang="en-US" dirty="0"/>
              <a:t>When you looked up “$4 medications” at Walmart, did you recognize any medications? </a:t>
            </a:r>
          </a:p>
          <a:p>
            <a:r>
              <a:rPr lang="en-US" dirty="0"/>
              <a:t>When you looked at goodrx.com and put in Actos 15mg for 90 pills, did the dose (mg) or number of pills matter if you change it?</a:t>
            </a:r>
          </a:p>
          <a:p>
            <a:pPr lvl="1"/>
            <a:r>
              <a:rPr lang="en-US" dirty="0"/>
              <a:t>If so, how?</a:t>
            </a:r>
          </a:p>
          <a:p>
            <a:r>
              <a:rPr lang="en-US" dirty="0"/>
              <a:t>Were there some places cheaper than others to buy Actos with goodrx.com?</a:t>
            </a:r>
          </a:p>
        </p:txBody>
      </p:sp>
      <p:pic>
        <p:nvPicPr>
          <p:cNvPr id="5" name="Picture 4">
            <a:extLst>
              <a:ext uri="{FF2B5EF4-FFF2-40B4-BE49-F238E27FC236}">
                <a16:creationId xmlns:a16="http://schemas.microsoft.com/office/drawing/2014/main" id="{FEE56A74-A16A-B3A5-7A38-B4785FE9FF0E}"/>
              </a:ext>
            </a:extLst>
          </p:cNvPr>
          <p:cNvPicPr>
            <a:picLocks noChangeAspect="1"/>
          </p:cNvPicPr>
          <p:nvPr/>
        </p:nvPicPr>
        <p:blipFill>
          <a:blip r:embed="rId2"/>
          <a:stretch>
            <a:fillRect/>
          </a:stretch>
        </p:blipFill>
        <p:spPr>
          <a:xfrm>
            <a:off x="6821905" y="60157"/>
            <a:ext cx="2322095" cy="2382149"/>
          </a:xfrm>
          <a:prstGeom prst="rect">
            <a:avLst/>
          </a:prstGeom>
        </p:spPr>
      </p:pic>
    </p:spTree>
    <p:extLst>
      <p:ext uri="{BB962C8B-B14F-4D97-AF65-F5344CB8AC3E}">
        <p14:creationId xmlns:p14="http://schemas.microsoft.com/office/powerpoint/2010/main" val="4009675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F6A3F-D1A6-40BC-7470-564A3E841E2D}"/>
              </a:ext>
            </a:extLst>
          </p:cNvPr>
          <p:cNvSpPr>
            <a:spLocks noGrp="1"/>
          </p:cNvSpPr>
          <p:nvPr>
            <p:ph type="title"/>
          </p:nvPr>
        </p:nvSpPr>
        <p:spPr/>
        <p:txBody>
          <a:bodyPr/>
          <a:lstStyle/>
          <a:p>
            <a:r>
              <a:rPr lang="en-US" dirty="0"/>
              <a:t>Module 2</a:t>
            </a:r>
            <a:br>
              <a:rPr lang="en-US" dirty="0"/>
            </a:br>
            <a:r>
              <a:rPr lang="en-US" dirty="0"/>
              <a:t>Recruitment #2</a:t>
            </a:r>
          </a:p>
        </p:txBody>
      </p:sp>
      <p:sp>
        <p:nvSpPr>
          <p:cNvPr id="3" name="Content Placeholder 2">
            <a:extLst>
              <a:ext uri="{FF2B5EF4-FFF2-40B4-BE49-F238E27FC236}">
                <a16:creationId xmlns:a16="http://schemas.microsoft.com/office/drawing/2014/main" id="{A33BF59F-39A5-59CA-2189-18ECC8A3F33A}"/>
              </a:ext>
            </a:extLst>
          </p:cNvPr>
          <p:cNvSpPr>
            <a:spLocks noGrp="1"/>
          </p:cNvSpPr>
          <p:nvPr>
            <p:ph idx="1"/>
          </p:nvPr>
        </p:nvSpPr>
        <p:spPr/>
        <p:txBody>
          <a:bodyPr/>
          <a:lstStyle/>
          <a:p>
            <a:pPr marL="0" indent="0">
              <a:buNone/>
            </a:pPr>
            <a:r>
              <a:rPr lang="en-US" dirty="0"/>
              <a:t> </a:t>
            </a:r>
          </a:p>
        </p:txBody>
      </p:sp>
      <p:pic>
        <p:nvPicPr>
          <p:cNvPr id="5" name="Picture 4">
            <a:extLst>
              <a:ext uri="{FF2B5EF4-FFF2-40B4-BE49-F238E27FC236}">
                <a16:creationId xmlns:a16="http://schemas.microsoft.com/office/drawing/2014/main" id="{BC0FDC0F-4137-6A96-0E7D-AE952ACD993A}"/>
              </a:ext>
            </a:extLst>
          </p:cNvPr>
          <p:cNvPicPr>
            <a:picLocks noChangeAspect="1"/>
          </p:cNvPicPr>
          <p:nvPr/>
        </p:nvPicPr>
        <p:blipFill>
          <a:blip r:embed="rId2"/>
          <a:stretch>
            <a:fillRect/>
          </a:stretch>
        </p:blipFill>
        <p:spPr>
          <a:xfrm>
            <a:off x="1567543" y="1938855"/>
            <a:ext cx="5891893" cy="4872754"/>
          </a:xfrm>
          <a:prstGeom prst="rect">
            <a:avLst/>
          </a:prstGeom>
        </p:spPr>
      </p:pic>
    </p:spTree>
    <p:extLst>
      <p:ext uri="{BB962C8B-B14F-4D97-AF65-F5344CB8AC3E}">
        <p14:creationId xmlns:p14="http://schemas.microsoft.com/office/powerpoint/2010/main" val="47707779"/>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DCEA2-2BBF-A21F-E09B-5E954521E443}"/>
              </a:ext>
            </a:extLst>
          </p:cNvPr>
          <p:cNvSpPr>
            <a:spLocks noGrp="1"/>
          </p:cNvSpPr>
          <p:nvPr>
            <p:ph type="title"/>
          </p:nvPr>
        </p:nvSpPr>
        <p:spPr/>
        <p:txBody>
          <a:bodyPr/>
          <a:lstStyle/>
          <a:p>
            <a:r>
              <a:rPr lang="en-US" dirty="0"/>
              <a:t>Question </a:t>
            </a:r>
          </a:p>
        </p:txBody>
      </p:sp>
      <p:sp>
        <p:nvSpPr>
          <p:cNvPr id="3" name="Content Placeholder 2">
            <a:extLst>
              <a:ext uri="{FF2B5EF4-FFF2-40B4-BE49-F238E27FC236}">
                <a16:creationId xmlns:a16="http://schemas.microsoft.com/office/drawing/2014/main" id="{3022B107-8038-6FD2-B86D-03BA34F9CEED}"/>
              </a:ext>
            </a:extLst>
          </p:cNvPr>
          <p:cNvSpPr>
            <a:spLocks noGrp="1"/>
          </p:cNvSpPr>
          <p:nvPr>
            <p:ph idx="1"/>
          </p:nvPr>
        </p:nvSpPr>
        <p:spPr>
          <a:xfrm>
            <a:off x="577124" y="2868055"/>
            <a:ext cx="7989752" cy="443278"/>
          </a:xfrm>
        </p:spPr>
        <p:txBody>
          <a:bodyPr/>
          <a:lstStyle/>
          <a:p>
            <a:pPr marL="0" marR="0" lvl="0" indent="0" rtl="0">
              <a:spcBef>
                <a:spcPts val="0"/>
              </a:spcBef>
              <a:spcAft>
                <a:spcPts val="0"/>
              </a:spcAft>
              <a:buNone/>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What should fasting sugar be? _______________ (without food for eight hours)</a:t>
            </a:r>
          </a:p>
          <a:p>
            <a:pPr marL="0" marR="0" lvl="0" indent="0" rtl="0">
              <a:spcBef>
                <a:spcPts val="0"/>
              </a:spcBef>
              <a:spcAft>
                <a:spcPts val="0"/>
              </a:spcAft>
              <a:buNone/>
            </a:pPr>
            <a:endParaRPr lang="en-US" dirty="0">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rtl="0">
              <a:spcBef>
                <a:spcPts val="0"/>
              </a:spcBef>
              <a:spcAft>
                <a:spcPts val="0"/>
              </a:spcAft>
              <a:buNone/>
            </a:pP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rtl="0">
              <a:spcBef>
                <a:spcPts val="0"/>
              </a:spcBef>
              <a:spcAft>
                <a:spcPts val="0"/>
              </a:spcAft>
              <a:buNone/>
            </a:pPr>
            <a:endParaRPr lang="en-US" sz="1800" dirty="0">
              <a:effectLst/>
              <a:latin typeface="Times New Roman" panose="02020603050405020304" pitchFamily="18" charset="0"/>
              <a:ea typeface="Times New Roman" panose="02020603050405020304" pitchFamily="18" charset="0"/>
            </a:endParaRPr>
          </a:p>
        </p:txBody>
      </p:sp>
      <p:sp>
        <p:nvSpPr>
          <p:cNvPr id="6" name="TextBox 5">
            <a:extLst>
              <a:ext uri="{FF2B5EF4-FFF2-40B4-BE49-F238E27FC236}">
                <a16:creationId xmlns:a16="http://schemas.microsoft.com/office/drawing/2014/main" id="{A891B35B-8662-B977-0EE4-14A5A9E5EC7D}"/>
              </a:ext>
            </a:extLst>
          </p:cNvPr>
          <p:cNvSpPr txBox="1"/>
          <p:nvPr/>
        </p:nvSpPr>
        <p:spPr>
          <a:xfrm>
            <a:off x="2794571" y="3564648"/>
            <a:ext cx="3811712" cy="1015663"/>
          </a:xfrm>
          <a:prstGeom prst="rect">
            <a:avLst/>
          </a:prstGeom>
          <a:noFill/>
        </p:spPr>
        <p:txBody>
          <a:bodyPr wrap="square" rtlCol="0">
            <a:spAutoFit/>
          </a:bodyPr>
          <a:lstStyle/>
          <a:p>
            <a:r>
              <a:rPr lang="en-US" sz="6000" b="1" dirty="0">
                <a:solidFill>
                  <a:srgbClr val="C00000"/>
                </a:solidFill>
              </a:rPr>
              <a:t>80 - 100</a:t>
            </a:r>
          </a:p>
        </p:txBody>
      </p:sp>
    </p:spTree>
    <p:extLst>
      <p:ext uri="{BB962C8B-B14F-4D97-AF65-F5344CB8AC3E}">
        <p14:creationId xmlns:p14="http://schemas.microsoft.com/office/powerpoint/2010/main" val="2417247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772F37-19F0-3471-7551-F3867AE07DB8}"/>
              </a:ext>
            </a:extLst>
          </p:cNvPr>
          <p:cNvSpPr>
            <a:spLocks noGrp="1"/>
          </p:cNvSpPr>
          <p:nvPr>
            <p:ph type="title"/>
          </p:nvPr>
        </p:nvSpPr>
        <p:spPr/>
        <p:txBody>
          <a:bodyPr/>
          <a:lstStyle/>
          <a:p>
            <a:r>
              <a:rPr lang="en-US" dirty="0"/>
              <a:t>Fasting Sugar</a:t>
            </a:r>
          </a:p>
        </p:txBody>
      </p:sp>
      <p:sp>
        <p:nvSpPr>
          <p:cNvPr id="3" name="Content Placeholder 2">
            <a:extLst>
              <a:ext uri="{FF2B5EF4-FFF2-40B4-BE49-F238E27FC236}">
                <a16:creationId xmlns:a16="http://schemas.microsoft.com/office/drawing/2014/main" id="{1189790A-B445-7855-C05F-E62BFE50D5A1}"/>
              </a:ext>
            </a:extLst>
          </p:cNvPr>
          <p:cNvSpPr>
            <a:spLocks noGrp="1"/>
          </p:cNvSpPr>
          <p:nvPr>
            <p:ph idx="1"/>
          </p:nvPr>
        </p:nvSpPr>
        <p:spPr/>
        <p:txBody>
          <a:bodyPr/>
          <a:lstStyle/>
          <a:p>
            <a:r>
              <a:rPr lang="en-US" dirty="0"/>
              <a:t>Fasting sugar is usually first in the morning but this could vary if your patient has different schedules like night work</a:t>
            </a:r>
          </a:p>
          <a:p>
            <a:r>
              <a:rPr lang="en-US" dirty="0"/>
              <a:t>This is when patients like to take their sugar because it is the lowest</a:t>
            </a:r>
          </a:p>
        </p:txBody>
      </p:sp>
      <p:pic>
        <p:nvPicPr>
          <p:cNvPr id="5" name="Picture 4">
            <a:extLst>
              <a:ext uri="{FF2B5EF4-FFF2-40B4-BE49-F238E27FC236}">
                <a16:creationId xmlns:a16="http://schemas.microsoft.com/office/drawing/2014/main" id="{D3204776-8AE0-B7C1-159C-4A767FDB5217}"/>
              </a:ext>
            </a:extLst>
          </p:cNvPr>
          <p:cNvPicPr>
            <a:picLocks noChangeAspect="1"/>
          </p:cNvPicPr>
          <p:nvPr/>
        </p:nvPicPr>
        <p:blipFill>
          <a:blip r:embed="rId2"/>
          <a:stretch>
            <a:fillRect/>
          </a:stretch>
        </p:blipFill>
        <p:spPr>
          <a:xfrm>
            <a:off x="6785199" y="116973"/>
            <a:ext cx="2242496" cy="2205121"/>
          </a:xfrm>
          <a:prstGeom prst="rect">
            <a:avLst/>
          </a:prstGeom>
        </p:spPr>
      </p:pic>
    </p:spTree>
    <p:extLst>
      <p:ext uri="{BB962C8B-B14F-4D97-AF65-F5344CB8AC3E}">
        <p14:creationId xmlns:p14="http://schemas.microsoft.com/office/powerpoint/2010/main" val="3411042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DCEA2-2BBF-A21F-E09B-5E954521E443}"/>
              </a:ext>
            </a:extLst>
          </p:cNvPr>
          <p:cNvSpPr>
            <a:spLocks noGrp="1"/>
          </p:cNvSpPr>
          <p:nvPr>
            <p:ph type="title"/>
          </p:nvPr>
        </p:nvSpPr>
        <p:spPr/>
        <p:txBody>
          <a:bodyPr/>
          <a:lstStyle/>
          <a:p>
            <a:r>
              <a:rPr lang="en-US" dirty="0"/>
              <a:t>Question </a:t>
            </a:r>
          </a:p>
        </p:txBody>
      </p:sp>
      <p:sp>
        <p:nvSpPr>
          <p:cNvPr id="3" name="Content Placeholder 2">
            <a:extLst>
              <a:ext uri="{FF2B5EF4-FFF2-40B4-BE49-F238E27FC236}">
                <a16:creationId xmlns:a16="http://schemas.microsoft.com/office/drawing/2014/main" id="{3022B107-8038-6FD2-B86D-03BA34F9CEED}"/>
              </a:ext>
            </a:extLst>
          </p:cNvPr>
          <p:cNvSpPr>
            <a:spLocks noGrp="1"/>
          </p:cNvSpPr>
          <p:nvPr>
            <p:ph idx="1"/>
          </p:nvPr>
        </p:nvSpPr>
        <p:spPr>
          <a:xfrm>
            <a:off x="577124" y="2868055"/>
            <a:ext cx="7989752" cy="443278"/>
          </a:xfrm>
        </p:spPr>
        <p:txBody>
          <a:bodyPr>
            <a:normAutofit fontScale="92500"/>
          </a:bodyPr>
          <a:lstStyle/>
          <a:p>
            <a:pPr marL="0" marR="0" lvl="0" indent="0" rtl="0">
              <a:spcBef>
                <a:spcPts val="0"/>
              </a:spcBef>
              <a:spcAft>
                <a:spcPts val="0"/>
              </a:spcAft>
              <a:buNone/>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What should your patient’s sugar be before eating lunch (or dinner)? _______________</a:t>
            </a:r>
            <a:endParaRPr lang="en-US" sz="1800" dirty="0">
              <a:effectLst/>
              <a:latin typeface="Times New Roman" panose="02020603050405020304" pitchFamily="18" charset="0"/>
              <a:ea typeface="Times New Roman" panose="02020603050405020304" pitchFamily="18" charset="0"/>
            </a:endParaRPr>
          </a:p>
          <a:p>
            <a:pPr marL="0" marR="0" lvl="0" indent="0" rtl="0">
              <a:spcBef>
                <a:spcPts val="0"/>
              </a:spcBef>
              <a:spcAft>
                <a:spcPts val="0"/>
              </a:spcAft>
              <a:buNone/>
            </a:pPr>
            <a:endParaRPr lang="en-US" dirty="0">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rtl="0">
              <a:spcBef>
                <a:spcPts val="0"/>
              </a:spcBef>
              <a:spcAft>
                <a:spcPts val="0"/>
              </a:spcAft>
              <a:buNone/>
            </a:pP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rtl="0">
              <a:spcBef>
                <a:spcPts val="0"/>
              </a:spcBef>
              <a:spcAft>
                <a:spcPts val="0"/>
              </a:spcAft>
              <a:buNone/>
            </a:pPr>
            <a:endParaRPr lang="en-US" sz="1800" dirty="0">
              <a:effectLst/>
              <a:latin typeface="Times New Roman" panose="02020603050405020304" pitchFamily="18" charset="0"/>
              <a:ea typeface="Times New Roman" panose="02020603050405020304" pitchFamily="18" charset="0"/>
            </a:endParaRPr>
          </a:p>
        </p:txBody>
      </p:sp>
      <p:sp>
        <p:nvSpPr>
          <p:cNvPr id="6" name="TextBox 5">
            <a:extLst>
              <a:ext uri="{FF2B5EF4-FFF2-40B4-BE49-F238E27FC236}">
                <a16:creationId xmlns:a16="http://schemas.microsoft.com/office/drawing/2014/main" id="{A891B35B-8662-B977-0EE4-14A5A9E5EC7D}"/>
              </a:ext>
            </a:extLst>
          </p:cNvPr>
          <p:cNvSpPr txBox="1"/>
          <p:nvPr/>
        </p:nvSpPr>
        <p:spPr>
          <a:xfrm>
            <a:off x="2794571" y="3564648"/>
            <a:ext cx="3811712" cy="1015663"/>
          </a:xfrm>
          <a:prstGeom prst="rect">
            <a:avLst/>
          </a:prstGeom>
          <a:noFill/>
        </p:spPr>
        <p:txBody>
          <a:bodyPr wrap="square" rtlCol="0">
            <a:spAutoFit/>
          </a:bodyPr>
          <a:lstStyle/>
          <a:p>
            <a:r>
              <a:rPr lang="en-US" sz="6000" b="1" dirty="0">
                <a:solidFill>
                  <a:srgbClr val="C00000"/>
                </a:solidFill>
              </a:rPr>
              <a:t>80 - 150</a:t>
            </a:r>
          </a:p>
        </p:txBody>
      </p:sp>
    </p:spTree>
    <p:extLst>
      <p:ext uri="{BB962C8B-B14F-4D97-AF65-F5344CB8AC3E}">
        <p14:creationId xmlns:p14="http://schemas.microsoft.com/office/powerpoint/2010/main" val="3196184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84C3C-7C76-76BF-68D5-951E118BE5CE}"/>
              </a:ext>
            </a:extLst>
          </p:cNvPr>
          <p:cNvSpPr>
            <a:spLocks noGrp="1"/>
          </p:cNvSpPr>
          <p:nvPr>
            <p:ph type="title"/>
          </p:nvPr>
        </p:nvSpPr>
        <p:spPr/>
        <p:txBody>
          <a:bodyPr/>
          <a:lstStyle/>
          <a:p>
            <a:r>
              <a:rPr lang="en-US" dirty="0"/>
              <a:t>Before meal sugar</a:t>
            </a:r>
          </a:p>
        </p:txBody>
      </p:sp>
      <p:sp>
        <p:nvSpPr>
          <p:cNvPr id="3" name="Content Placeholder 2">
            <a:extLst>
              <a:ext uri="{FF2B5EF4-FFF2-40B4-BE49-F238E27FC236}">
                <a16:creationId xmlns:a16="http://schemas.microsoft.com/office/drawing/2014/main" id="{FB5596FB-4E5C-5905-787A-97346F8C36CA}"/>
              </a:ext>
            </a:extLst>
          </p:cNvPr>
          <p:cNvSpPr>
            <a:spLocks noGrp="1"/>
          </p:cNvSpPr>
          <p:nvPr>
            <p:ph idx="1"/>
          </p:nvPr>
        </p:nvSpPr>
        <p:spPr/>
        <p:txBody>
          <a:bodyPr/>
          <a:lstStyle/>
          <a:p>
            <a:r>
              <a:rPr lang="en-US" dirty="0"/>
              <a:t>This sugar is higher than fasting because food is still in the body from the previous meal</a:t>
            </a:r>
          </a:p>
          <a:p>
            <a:r>
              <a:rPr lang="en-US" dirty="0"/>
              <a:t>It can take as little as 2 hours and up to 8 hours for food to digest</a:t>
            </a:r>
          </a:p>
        </p:txBody>
      </p:sp>
    </p:spTree>
    <p:extLst>
      <p:ext uri="{BB962C8B-B14F-4D97-AF65-F5344CB8AC3E}">
        <p14:creationId xmlns:p14="http://schemas.microsoft.com/office/powerpoint/2010/main" val="4201161618"/>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D3911-6F15-E18E-3659-F26C258625D5}"/>
              </a:ext>
            </a:extLst>
          </p:cNvPr>
          <p:cNvSpPr>
            <a:spLocks noGrp="1"/>
          </p:cNvSpPr>
          <p:nvPr>
            <p:ph type="title"/>
          </p:nvPr>
        </p:nvSpPr>
        <p:spPr/>
        <p:txBody>
          <a:bodyPr/>
          <a:lstStyle/>
          <a:p>
            <a:r>
              <a:rPr lang="en-US" dirty="0"/>
              <a:t>Foods digest differently</a:t>
            </a:r>
          </a:p>
        </p:txBody>
      </p:sp>
      <p:pic>
        <p:nvPicPr>
          <p:cNvPr id="5" name="Content Placeholder 4">
            <a:extLst>
              <a:ext uri="{FF2B5EF4-FFF2-40B4-BE49-F238E27FC236}">
                <a16:creationId xmlns:a16="http://schemas.microsoft.com/office/drawing/2014/main" id="{5FCE3E4E-CC14-E880-A8DF-B9E46D6B162D}"/>
              </a:ext>
            </a:extLst>
          </p:cNvPr>
          <p:cNvPicPr>
            <a:picLocks noGrp="1" noChangeAspect="1"/>
          </p:cNvPicPr>
          <p:nvPr>
            <p:ph idx="1"/>
          </p:nvPr>
        </p:nvPicPr>
        <p:blipFill>
          <a:blip r:embed="rId2"/>
          <a:stretch>
            <a:fillRect/>
          </a:stretch>
        </p:blipFill>
        <p:spPr>
          <a:xfrm>
            <a:off x="434587" y="1866316"/>
            <a:ext cx="4047647" cy="3632200"/>
          </a:xfrm>
        </p:spPr>
      </p:pic>
      <mc:AlternateContent xmlns:mc="http://schemas.openxmlformats.org/markup-compatibility/2006" xmlns:p14="http://schemas.microsoft.com/office/powerpoint/2010/main">
        <mc:Choice Requires="p14">
          <p:contentPart p14:bwMode="auto" r:id="rId3">
            <p14:nvContentPartPr>
              <p14:cNvPr id="7" name="Ink 6">
                <a:extLst>
                  <a:ext uri="{FF2B5EF4-FFF2-40B4-BE49-F238E27FC236}">
                    <a16:creationId xmlns:a16="http://schemas.microsoft.com/office/drawing/2014/main" id="{97ACA10B-46C9-5035-85CD-ABEF652A76F6}"/>
                  </a:ext>
                </a:extLst>
              </p14:cNvPr>
              <p14:cNvContentPartPr/>
              <p14:nvPr/>
            </p14:nvContentPartPr>
            <p14:xfrm>
              <a:off x="829648" y="3920305"/>
              <a:ext cx="5487480" cy="771480"/>
            </p14:xfrm>
          </p:contentPart>
        </mc:Choice>
        <mc:Fallback xmlns="">
          <p:pic>
            <p:nvPicPr>
              <p:cNvPr id="7" name="Ink 6">
                <a:extLst>
                  <a:ext uri="{FF2B5EF4-FFF2-40B4-BE49-F238E27FC236}">
                    <a16:creationId xmlns:a16="http://schemas.microsoft.com/office/drawing/2014/main" id="{97ACA10B-46C9-5035-85CD-ABEF652A76F6}"/>
                  </a:ext>
                </a:extLst>
              </p:cNvPr>
              <p:cNvPicPr/>
              <p:nvPr/>
            </p:nvPicPr>
            <p:blipFill>
              <a:blip r:embed="rId4"/>
              <a:stretch>
                <a:fillRect/>
              </a:stretch>
            </p:blipFill>
            <p:spPr>
              <a:xfrm>
                <a:off x="811648" y="3902313"/>
                <a:ext cx="5523120" cy="807103"/>
              </a:xfrm>
              <a:prstGeom prst="rect">
                <a:avLst/>
              </a:prstGeom>
            </p:spPr>
          </p:pic>
        </mc:Fallback>
      </mc:AlternateContent>
      <p:grpSp>
        <p:nvGrpSpPr>
          <p:cNvPr id="10" name="Group 9">
            <a:extLst>
              <a:ext uri="{FF2B5EF4-FFF2-40B4-BE49-F238E27FC236}">
                <a16:creationId xmlns:a16="http://schemas.microsoft.com/office/drawing/2014/main" id="{94668AB5-8AAF-1E37-F1B4-D3ACB15144FB}"/>
              </a:ext>
            </a:extLst>
          </p:cNvPr>
          <p:cNvGrpSpPr/>
          <p:nvPr/>
        </p:nvGrpSpPr>
        <p:grpSpPr>
          <a:xfrm>
            <a:off x="4816288" y="4993465"/>
            <a:ext cx="218160" cy="471960"/>
            <a:chOff x="4816288" y="4993465"/>
            <a:chExt cx="218160" cy="471960"/>
          </a:xfrm>
        </p:grpSpPr>
        <mc:AlternateContent xmlns:mc="http://schemas.openxmlformats.org/markup-compatibility/2006" xmlns:p14="http://schemas.microsoft.com/office/powerpoint/2010/main">
          <mc:Choice Requires="p14">
            <p:contentPart p14:bwMode="auto" r:id="rId5">
              <p14:nvContentPartPr>
                <p14:cNvPr id="8" name="Ink 7">
                  <a:extLst>
                    <a:ext uri="{FF2B5EF4-FFF2-40B4-BE49-F238E27FC236}">
                      <a16:creationId xmlns:a16="http://schemas.microsoft.com/office/drawing/2014/main" id="{2DA15941-E914-D6DE-9D03-5499926F1CD2}"/>
                    </a:ext>
                  </a:extLst>
                </p14:cNvPr>
                <p14:cNvContentPartPr/>
                <p14:nvPr/>
              </p14:nvContentPartPr>
              <p14:xfrm>
                <a:off x="4816288" y="4993465"/>
                <a:ext cx="155880" cy="248400"/>
              </p14:xfrm>
            </p:contentPart>
          </mc:Choice>
          <mc:Fallback xmlns="">
            <p:pic>
              <p:nvPicPr>
                <p:cNvPr id="8" name="Ink 7">
                  <a:extLst>
                    <a:ext uri="{FF2B5EF4-FFF2-40B4-BE49-F238E27FC236}">
                      <a16:creationId xmlns:a16="http://schemas.microsoft.com/office/drawing/2014/main" id="{2DA15941-E914-D6DE-9D03-5499926F1CD2}"/>
                    </a:ext>
                  </a:extLst>
                </p:cNvPr>
                <p:cNvPicPr/>
                <p:nvPr/>
              </p:nvPicPr>
              <p:blipFill>
                <a:blip r:embed="rId6"/>
                <a:stretch>
                  <a:fillRect/>
                </a:stretch>
              </p:blipFill>
              <p:spPr>
                <a:xfrm>
                  <a:off x="4798288" y="4975465"/>
                  <a:ext cx="191520" cy="2840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9" name="Ink 8">
                  <a:extLst>
                    <a:ext uri="{FF2B5EF4-FFF2-40B4-BE49-F238E27FC236}">
                      <a16:creationId xmlns:a16="http://schemas.microsoft.com/office/drawing/2014/main" id="{5F65C378-E6E0-3D2D-7BCA-F3AA4B89AEDC}"/>
                    </a:ext>
                  </a:extLst>
                </p14:cNvPr>
                <p14:cNvContentPartPr/>
                <p14:nvPr/>
              </p14:nvContentPartPr>
              <p14:xfrm>
                <a:off x="4980808" y="5032345"/>
                <a:ext cx="53640" cy="433080"/>
              </p14:xfrm>
            </p:contentPart>
          </mc:Choice>
          <mc:Fallback xmlns="">
            <p:pic>
              <p:nvPicPr>
                <p:cNvPr id="9" name="Ink 8">
                  <a:extLst>
                    <a:ext uri="{FF2B5EF4-FFF2-40B4-BE49-F238E27FC236}">
                      <a16:creationId xmlns:a16="http://schemas.microsoft.com/office/drawing/2014/main" id="{5F65C378-E6E0-3D2D-7BCA-F3AA4B89AEDC}"/>
                    </a:ext>
                  </a:extLst>
                </p:cNvPr>
                <p:cNvPicPr/>
                <p:nvPr/>
              </p:nvPicPr>
              <p:blipFill>
                <a:blip r:embed="rId8"/>
                <a:stretch>
                  <a:fillRect/>
                </a:stretch>
              </p:blipFill>
              <p:spPr>
                <a:xfrm>
                  <a:off x="4962808" y="5014360"/>
                  <a:ext cx="89280" cy="46869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9">
            <p14:nvContentPartPr>
              <p14:cNvPr id="12" name="Ink 11">
                <a:extLst>
                  <a:ext uri="{FF2B5EF4-FFF2-40B4-BE49-F238E27FC236}">
                    <a16:creationId xmlns:a16="http://schemas.microsoft.com/office/drawing/2014/main" id="{39DC2949-69DC-C96D-E7C2-161E2DD1CDE5}"/>
                  </a:ext>
                </a:extLst>
              </p14:cNvPr>
              <p14:cNvContentPartPr/>
              <p14:nvPr/>
            </p14:nvContentPartPr>
            <p14:xfrm>
              <a:off x="811648" y="4005265"/>
              <a:ext cx="7183800" cy="918360"/>
            </p14:xfrm>
          </p:contentPart>
        </mc:Choice>
        <mc:Fallback xmlns="">
          <p:pic>
            <p:nvPicPr>
              <p:cNvPr id="12" name="Ink 11">
                <a:extLst>
                  <a:ext uri="{FF2B5EF4-FFF2-40B4-BE49-F238E27FC236}">
                    <a16:creationId xmlns:a16="http://schemas.microsoft.com/office/drawing/2014/main" id="{39DC2949-69DC-C96D-E7C2-161E2DD1CDE5}"/>
                  </a:ext>
                </a:extLst>
              </p:cNvPr>
              <p:cNvPicPr/>
              <p:nvPr/>
            </p:nvPicPr>
            <p:blipFill>
              <a:blip r:embed="rId10"/>
              <a:stretch>
                <a:fillRect/>
              </a:stretch>
            </p:blipFill>
            <p:spPr>
              <a:xfrm>
                <a:off x="793648" y="3987258"/>
                <a:ext cx="7219440" cy="954014"/>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3" name="Ink 12">
                <a:extLst>
                  <a:ext uri="{FF2B5EF4-FFF2-40B4-BE49-F238E27FC236}">
                    <a16:creationId xmlns:a16="http://schemas.microsoft.com/office/drawing/2014/main" id="{180332D1-021B-5069-0DAF-73BCFCEA39C7}"/>
                  </a:ext>
                </a:extLst>
              </p14:cNvPr>
              <p14:cNvContentPartPr/>
              <p14:nvPr/>
            </p14:nvContentPartPr>
            <p14:xfrm>
              <a:off x="6543928" y="4948465"/>
              <a:ext cx="353160" cy="505440"/>
            </p14:xfrm>
          </p:contentPart>
        </mc:Choice>
        <mc:Fallback xmlns="">
          <p:pic>
            <p:nvPicPr>
              <p:cNvPr id="13" name="Ink 12">
                <a:extLst>
                  <a:ext uri="{FF2B5EF4-FFF2-40B4-BE49-F238E27FC236}">
                    <a16:creationId xmlns:a16="http://schemas.microsoft.com/office/drawing/2014/main" id="{180332D1-021B-5069-0DAF-73BCFCEA39C7}"/>
                  </a:ext>
                </a:extLst>
              </p:cNvPr>
              <p:cNvPicPr/>
              <p:nvPr/>
            </p:nvPicPr>
            <p:blipFill>
              <a:blip r:embed="rId12"/>
              <a:stretch>
                <a:fillRect/>
              </a:stretch>
            </p:blipFill>
            <p:spPr>
              <a:xfrm>
                <a:off x="6525928" y="4930465"/>
                <a:ext cx="388800" cy="541080"/>
              </a:xfrm>
              <a:prstGeom prst="rect">
                <a:avLst/>
              </a:prstGeom>
            </p:spPr>
          </p:pic>
        </mc:Fallback>
      </mc:AlternateContent>
      <p:sp>
        <p:nvSpPr>
          <p:cNvPr id="14" name="TextBox 13">
            <a:extLst>
              <a:ext uri="{FF2B5EF4-FFF2-40B4-BE49-F238E27FC236}">
                <a16:creationId xmlns:a16="http://schemas.microsoft.com/office/drawing/2014/main" id="{2C835C9F-A3DD-42AA-2380-958D9C7E0C2E}"/>
              </a:ext>
            </a:extLst>
          </p:cNvPr>
          <p:cNvSpPr txBox="1"/>
          <p:nvPr/>
        </p:nvSpPr>
        <p:spPr>
          <a:xfrm>
            <a:off x="390524" y="5654842"/>
            <a:ext cx="8031581" cy="1200329"/>
          </a:xfrm>
          <a:prstGeom prst="rect">
            <a:avLst/>
          </a:prstGeom>
          <a:noFill/>
        </p:spPr>
        <p:txBody>
          <a:bodyPr wrap="square" rtlCol="0">
            <a:spAutoFit/>
          </a:bodyPr>
          <a:lstStyle/>
          <a:p>
            <a:r>
              <a:rPr lang="en-US" dirty="0">
                <a:solidFill>
                  <a:srgbClr val="FF0000"/>
                </a:solidFill>
              </a:rPr>
              <a:t>High carb food like candy spike sugar and digest quickly</a:t>
            </a:r>
          </a:p>
          <a:p>
            <a:r>
              <a:rPr lang="en-US" dirty="0">
                <a:solidFill>
                  <a:srgbClr val="002060"/>
                </a:solidFill>
              </a:rPr>
              <a:t>Low carb food like wheat and oats do not spike or drop sugar</a:t>
            </a:r>
          </a:p>
          <a:p>
            <a:r>
              <a:rPr lang="en-US" dirty="0">
                <a:solidFill>
                  <a:srgbClr val="00B050"/>
                </a:solidFill>
              </a:rPr>
              <a:t>Proteins like meat and fish take longer to get in and out of your body</a:t>
            </a:r>
          </a:p>
          <a:p>
            <a:r>
              <a:rPr lang="en-US" b="1" dirty="0">
                <a:solidFill>
                  <a:srgbClr val="00B0F0"/>
                </a:solidFill>
              </a:rPr>
              <a:t>Fats like butter and fried foods take the longest to get out of your body</a:t>
            </a:r>
          </a:p>
        </p:txBody>
      </p:sp>
    </p:spTree>
    <p:extLst>
      <p:ext uri="{BB962C8B-B14F-4D97-AF65-F5344CB8AC3E}">
        <p14:creationId xmlns:p14="http://schemas.microsoft.com/office/powerpoint/2010/main" val="2381793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heckerboard(across)">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checkerboard(across)">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DCEA2-2BBF-A21F-E09B-5E954521E443}"/>
              </a:ext>
            </a:extLst>
          </p:cNvPr>
          <p:cNvSpPr>
            <a:spLocks noGrp="1"/>
          </p:cNvSpPr>
          <p:nvPr>
            <p:ph type="title"/>
          </p:nvPr>
        </p:nvSpPr>
        <p:spPr/>
        <p:txBody>
          <a:bodyPr/>
          <a:lstStyle/>
          <a:p>
            <a:r>
              <a:rPr lang="en-US" dirty="0"/>
              <a:t>Question </a:t>
            </a:r>
          </a:p>
        </p:txBody>
      </p:sp>
      <p:sp>
        <p:nvSpPr>
          <p:cNvPr id="3" name="Content Placeholder 2">
            <a:extLst>
              <a:ext uri="{FF2B5EF4-FFF2-40B4-BE49-F238E27FC236}">
                <a16:creationId xmlns:a16="http://schemas.microsoft.com/office/drawing/2014/main" id="{3022B107-8038-6FD2-B86D-03BA34F9CEED}"/>
              </a:ext>
            </a:extLst>
          </p:cNvPr>
          <p:cNvSpPr>
            <a:spLocks noGrp="1"/>
          </p:cNvSpPr>
          <p:nvPr>
            <p:ph idx="1"/>
          </p:nvPr>
        </p:nvSpPr>
        <p:spPr>
          <a:xfrm>
            <a:off x="577124" y="2868055"/>
            <a:ext cx="7989752" cy="443278"/>
          </a:xfrm>
        </p:spPr>
        <p:txBody>
          <a:bodyPr/>
          <a:lstStyle/>
          <a:p>
            <a:pPr marL="0" marR="0" lvl="0" indent="0" rtl="0">
              <a:spcBef>
                <a:spcPts val="0"/>
              </a:spcBef>
              <a:spcAft>
                <a:spcPts val="0"/>
              </a:spcAft>
              <a:buNone/>
            </a:pPr>
            <a:r>
              <a:rPr lang="en-US" sz="1800" dirty="0">
                <a:solidFill>
                  <a:srgbClr val="000000"/>
                </a:solidFill>
                <a:effectLst/>
                <a:latin typeface="Times New Roman" panose="02020603050405020304" pitchFamily="18" charset="0"/>
                <a:ea typeface="Times New Roman" panose="02020603050405020304" pitchFamily="18" charset="0"/>
              </a:rPr>
              <a:t>What should your patient’s sugar be two hours after eating lunch (or dinner)? </a:t>
            </a:r>
            <a:endParaRPr lang="en-US" dirty="0">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rtl="0">
              <a:spcBef>
                <a:spcPts val="0"/>
              </a:spcBef>
              <a:spcAft>
                <a:spcPts val="0"/>
              </a:spcAft>
              <a:buNone/>
            </a:pP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rtl="0">
              <a:spcBef>
                <a:spcPts val="0"/>
              </a:spcBef>
              <a:spcAft>
                <a:spcPts val="0"/>
              </a:spcAft>
              <a:buNone/>
            </a:pPr>
            <a:endParaRPr lang="en-US" sz="1800" dirty="0">
              <a:effectLst/>
              <a:latin typeface="Times New Roman" panose="02020603050405020304" pitchFamily="18" charset="0"/>
              <a:ea typeface="Times New Roman" panose="02020603050405020304" pitchFamily="18" charset="0"/>
            </a:endParaRPr>
          </a:p>
        </p:txBody>
      </p:sp>
      <p:sp>
        <p:nvSpPr>
          <p:cNvPr id="6" name="TextBox 5">
            <a:extLst>
              <a:ext uri="{FF2B5EF4-FFF2-40B4-BE49-F238E27FC236}">
                <a16:creationId xmlns:a16="http://schemas.microsoft.com/office/drawing/2014/main" id="{A891B35B-8662-B977-0EE4-14A5A9E5EC7D}"/>
              </a:ext>
            </a:extLst>
          </p:cNvPr>
          <p:cNvSpPr txBox="1"/>
          <p:nvPr/>
        </p:nvSpPr>
        <p:spPr>
          <a:xfrm>
            <a:off x="1715784" y="3546668"/>
            <a:ext cx="5712431" cy="1015663"/>
          </a:xfrm>
          <a:prstGeom prst="rect">
            <a:avLst/>
          </a:prstGeom>
          <a:noFill/>
        </p:spPr>
        <p:txBody>
          <a:bodyPr wrap="square" rtlCol="0">
            <a:spAutoFit/>
          </a:bodyPr>
          <a:lstStyle/>
          <a:p>
            <a:r>
              <a:rPr lang="en-US" sz="6000" b="1" dirty="0">
                <a:solidFill>
                  <a:srgbClr val="C00000"/>
                </a:solidFill>
              </a:rPr>
              <a:t>Less than 180</a:t>
            </a:r>
          </a:p>
        </p:txBody>
      </p:sp>
    </p:spTree>
    <p:extLst>
      <p:ext uri="{BB962C8B-B14F-4D97-AF65-F5344CB8AC3E}">
        <p14:creationId xmlns:p14="http://schemas.microsoft.com/office/powerpoint/2010/main" val="3303126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CF97D4-1A66-CFC6-30D3-3F5E645EA989}"/>
              </a:ext>
            </a:extLst>
          </p:cNvPr>
          <p:cNvSpPr>
            <a:spLocks noGrp="1"/>
          </p:cNvSpPr>
          <p:nvPr>
            <p:ph type="title"/>
          </p:nvPr>
        </p:nvSpPr>
        <p:spPr/>
        <p:txBody>
          <a:bodyPr/>
          <a:lstStyle/>
          <a:p>
            <a:r>
              <a:rPr lang="en-US" dirty="0"/>
              <a:t>After meal sugar</a:t>
            </a:r>
          </a:p>
        </p:txBody>
      </p:sp>
      <p:sp>
        <p:nvSpPr>
          <p:cNvPr id="3" name="Content Placeholder 2">
            <a:extLst>
              <a:ext uri="{FF2B5EF4-FFF2-40B4-BE49-F238E27FC236}">
                <a16:creationId xmlns:a16="http://schemas.microsoft.com/office/drawing/2014/main" id="{05AB0EAE-A8BA-9B9E-35E0-3374934CA7CB}"/>
              </a:ext>
            </a:extLst>
          </p:cNvPr>
          <p:cNvSpPr>
            <a:spLocks noGrp="1"/>
          </p:cNvSpPr>
          <p:nvPr>
            <p:ph idx="1"/>
          </p:nvPr>
        </p:nvSpPr>
        <p:spPr/>
        <p:txBody>
          <a:bodyPr/>
          <a:lstStyle/>
          <a:p>
            <a:r>
              <a:rPr lang="en-US" dirty="0"/>
              <a:t>This is when patients do not like to check their sugar since it is usually the highest</a:t>
            </a:r>
          </a:p>
          <a:p>
            <a:r>
              <a:rPr lang="en-US" dirty="0"/>
              <a:t>This is why it is important to check sugars at different times of the day. They could be “good” in the morning (fasting) but very high in the afternoon</a:t>
            </a:r>
          </a:p>
          <a:p>
            <a:endParaRPr lang="en-US" dirty="0"/>
          </a:p>
        </p:txBody>
      </p:sp>
    </p:spTree>
    <p:extLst>
      <p:ext uri="{BB962C8B-B14F-4D97-AF65-F5344CB8AC3E}">
        <p14:creationId xmlns:p14="http://schemas.microsoft.com/office/powerpoint/2010/main" val="2573155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62EEC-BF01-AAF5-F717-0B434C54B22B}"/>
              </a:ext>
            </a:extLst>
          </p:cNvPr>
          <p:cNvSpPr>
            <a:spLocks noGrp="1"/>
          </p:cNvSpPr>
          <p:nvPr>
            <p:ph type="title"/>
          </p:nvPr>
        </p:nvSpPr>
        <p:spPr/>
        <p:txBody>
          <a:bodyPr/>
          <a:lstStyle/>
          <a:p>
            <a:r>
              <a:rPr lang="en-US" dirty="0"/>
              <a:t> </a:t>
            </a:r>
          </a:p>
        </p:txBody>
      </p:sp>
      <p:pic>
        <p:nvPicPr>
          <p:cNvPr id="5" name="Content Placeholder 4">
            <a:extLst>
              <a:ext uri="{FF2B5EF4-FFF2-40B4-BE49-F238E27FC236}">
                <a16:creationId xmlns:a16="http://schemas.microsoft.com/office/drawing/2014/main" id="{5E9ECDA9-4C7E-969C-733C-7ACC61B817AC}"/>
              </a:ext>
            </a:extLst>
          </p:cNvPr>
          <p:cNvPicPr>
            <a:picLocks noGrp="1" noChangeAspect="1"/>
          </p:cNvPicPr>
          <p:nvPr>
            <p:ph idx="1"/>
          </p:nvPr>
        </p:nvPicPr>
        <p:blipFill>
          <a:blip r:embed="rId2"/>
          <a:stretch>
            <a:fillRect/>
          </a:stretch>
        </p:blipFill>
        <p:spPr>
          <a:xfrm>
            <a:off x="-145417" y="591463"/>
            <a:ext cx="9731259" cy="4122755"/>
          </a:xfrm>
        </p:spPr>
      </p:pic>
      <p:sp>
        <p:nvSpPr>
          <p:cNvPr id="6" name="TextBox 5">
            <a:extLst>
              <a:ext uri="{FF2B5EF4-FFF2-40B4-BE49-F238E27FC236}">
                <a16:creationId xmlns:a16="http://schemas.microsoft.com/office/drawing/2014/main" id="{3D7F4BBB-B512-D2AB-FD1B-3F4149858969}"/>
              </a:ext>
            </a:extLst>
          </p:cNvPr>
          <p:cNvSpPr txBox="1"/>
          <p:nvPr/>
        </p:nvSpPr>
        <p:spPr>
          <a:xfrm>
            <a:off x="685800" y="5524195"/>
            <a:ext cx="7548260" cy="646331"/>
          </a:xfrm>
          <a:prstGeom prst="rect">
            <a:avLst/>
          </a:prstGeom>
          <a:noFill/>
        </p:spPr>
        <p:txBody>
          <a:bodyPr wrap="square" rtlCol="0">
            <a:spAutoFit/>
          </a:bodyPr>
          <a:lstStyle/>
          <a:p>
            <a:r>
              <a:rPr lang="en-US" dirty="0"/>
              <a:t>These numbers are listed on your patient’s sheet. CHWs can help patients by showing this to them and helping them understand.</a:t>
            </a:r>
          </a:p>
        </p:txBody>
      </p:sp>
      <mc:AlternateContent xmlns:mc="http://schemas.openxmlformats.org/markup-compatibility/2006" xmlns:p14="http://schemas.microsoft.com/office/powerpoint/2010/main" xmlns:aink="http://schemas.microsoft.com/office/drawing/2016/ink">
        <mc:Choice Requires="p14 aink">
          <p:contentPart p14:bwMode="auto" r:id="rId3">
            <p14:nvContentPartPr>
              <p14:cNvPr id="7" name="Ink 6">
                <a:extLst>
                  <a:ext uri="{FF2B5EF4-FFF2-40B4-BE49-F238E27FC236}">
                    <a16:creationId xmlns:a16="http://schemas.microsoft.com/office/drawing/2014/main" id="{64941FF2-E7E0-6194-A09B-0E09973F78FD}"/>
                  </a:ext>
                </a:extLst>
              </p14:cNvPr>
              <p14:cNvContentPartPr/>
              <p14:nvPr/>
            </p14:nvContentPartPr>
            <p14:xfrm>
              <a:off x="1483048" y="2764705"/>
              <a:ext cx="6688440" cy="1310760"/>
            </p14:xfrm>
          </p:contentPart>
        </mc:Choice>
        <mc:Fallback xmlns="">
          <p:pic>
            <p:nvPicPr>
              <p:cNvPr id="7" name="Ink 6">
                <a:extLst>
                  <a:ext uri="{FF2B5EF4-FFF2-40B4-BE49-F238E27FC236}">
                    <a16:creationId xmlns:p14="http://schemas.microsoft.com/office/powerpoint/2010/main" xmlns:aink="http://schemas.microsoft.com/office/drawing/2016/ink" xmlns="" xmlns:a16="http://schemas.microsoft.com/office/drawing/2014/main" id="{64941FF2-E7E0-6194-A09B-0E09973F78FD}"/>
                  </a:ext>
                </a:extLst>
              </p:cNvPr>
              <p:cNvPicPr/>
              <p:nvPr/>
            </p:nvPicPr>
            <p:blipFill>
              <a:blip r:embed="rId4"/>
              <a:stretch>
                <a:fillRect/>
              </a:stretch>
            </p:blipFill>
            <p:spPr>
              <a:xfrm>
                <a:off x="1465048" y="2746705"/>
                <a:ext cx="6724080" cy="1346400"/>
              </a:xfrm>
              <a:prstGeom prst="rect">
                <a:avLst/>
              </a:prstGeom>
            </p:spPr>
          </p:pic>
        </mc:Fallback>
      </mc:AlternateContent>
    </p:spTree>
    <p:extLst>
      <p:ext uri="{BB962C8B-B14F-4D97-AF65-F5344CB8AC3E}">
        <p14:creationId xmlns:p14="http://schemas.microsoft.com/office/powerpoint/2010/main" val="1529450372"/>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F53A89-4A5F-11A0-39CB-E4665D7E65D2}"/>
              </a:ext>
            </a:extLst>
          </p:cNvPr>
          <p:cNvSpPr>
            <a:spLocks noGrp="1"/>
          </p:cNvSpPr>
          <p:nvPr>
            <p:ph type="title"/>
          </p:nvPr>
        </p:nvSpPr>
        <p:spPr/>
        <p:txBody>
          <a:bodyPr/>
          <a:lstStyle/>
          <a:p>
            <a:r>
              <a:rPr lang="en-US" dirty="0"/>
              <a:t>How often should my patient check their sugar?</a:t>
            </a:r>
          </a:p>
        </p:txBody>
      </p:sp>
      <p:sp>
        <p:nvSpPr>
          <p:cNvPr id="3" name="Content Placeholder 2">
            <a:extLst>
              <a:ext uri="{FF2B5EF4-FFF2-40B4-BE49-F238E27FC236}">
                <a16:creationId xmlns:a16="http://schemas.microsoft.com/office/drawing/2014/main" id="{1C8DE873-9046-BF13-C144-AA1186A3DE8B}"/>
              </a:ext>
            </a:extLst>
          </p:cNvPr>
          <p:cNvSpPr>
            <a:spLocks noGrp="1"/>
          </p:cNvSpPr>
          <p:nvPr>
            <p:ph idx="1"/>
          </p:nvPr>
        </p:nvSpPr>
        <p:spPr/>
        <p:txBody>
          <a:bodyPr/>
          <a:lstStyle/>
          <a:p>
            <a:r>
              <a:rPr lang="en-US" dirty="0"/>
              <a:t>It depends!</a:t>
            </a:r>
          </a:p>
          <a:p>
            <a:r>
              <a:rPr lang="en-US" dirty="0"/>
              <a:t>The doctor should tell them (tell the patient to ask if not)</a:t>
            </a:r>
          </a:p>
          <a:p>
            <a:r>
              <a:rPr lang="en-US" dirty="0"/>
              <a:t>In general, if controlled doctors recommend check 2-3 times per WEEK</a:t>
            </a:r>
          </a:p>
          <a:p>
            <a:r>
              <a:rPr lang="en-US" dirty="0"/>
              <a:t>If not controlled, doctors recommend to check daily</a:t>
            </a:r>
          </a:p>
          <a:p>
            <a:r>
              <a:rPr lang="en-US" dirty="0"/>
              <a:t>Sometimes doctors ask patients to check 2-3 times per day if their sugars are not well controlled. </a:t>
            </a:r>
          </a:p>
          <a:p>
            <a:pPr lvl="1"/>
            <a:r>
              <a:rPr lang="en-US" dirty="0"/>
              <a:t>For example a patient who often gets low in the afternoon but is very high in the morning. </a:t>
            </a:r>
          </a:p>
          <a:p>
            <a:pPr lvl="1"/>
            <a:r>
              <a:rPr lang="en-US" dirty="0"/>
              <a:t>Or, a patient taking insulin and the doctor is trying to figure out how much to take</a:t>
            </a:r>
          </a:p>
          <a:p>
            <a:pPr marL="0" indent="0">
              <a:buNone/>
            </a:pPr>
            <a:endParaRPr lang="en-US" dirty="0"/>
          </a:p>
        </p:txBody>
      </p:sp>
    </p:spTree>
    <p:extLst>
      <p:ext uri="{BB962C8B-B14F-4D97-AF65-F5344CB8AC3E}">
        <p14:creationId xmlns:p14="http://schemas.microsoft.com/office/powerpoint/2010/main" val="459306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5B20AF-36A0-3DCB-A32B-C831ADFCE44F}"/>
              </a:ext>
            </a:extLst>
          </p:cNvPr>
          <p:cNvSpPr>
            <a:spLocks noGrp="1"/>
          </p:cNvSpPr>
          <p:nvPr>
            <p:ph type="title"/>
          </p:nvPr>
        </p:nvSpPr>
        <p:spPr/>
        <p:txBody>
          <a:bodyPr/>
          <a:lstStyle/>
          <a:p>
            <a:r>
              <a:rPr lang="en-US" dirty="0"/>
              <a:t>What should I  tell my patients?</a:t>
            </a:r>
          </a:p>
        </p:txBody>
      </p:sp>
      <p:sp>
        <p:nvSpPr>
          <p:cNvPr id="3" name="Content Placeholder 2">
            <a:extLst>
              <a:ext uri="{FF2B5EF4-FFF2-40B4-BE49-F238E27FC236}">
                <a16:creationId xmlns:a16="http://schemas.microsoft.com/office/drawing/2014/main" id="{F6A7257B-7BF9-859E-F57F-70C12A9EC464}"/>
              </a:ext>
            </a:extLst>
          </p:cNvPr>
          <p:cNvSpPr>
            <a:spLocks noGrp="1"/>
          </p:cNvSpPr>
          <p:nvPr>
            <p:ph idx="1"/>
          </p:nvPr>
        </p:nvSpPr>
        <p:spPr/>
        <p:txBody>
          <a:bodyPr/>
          <a:lstStyle/>
          <a:p>
            <a:r>
              <a:rPr lang="en-US" dirty="0"/>
              <a:t>1. Ask their doctor how much they should check their sugars </a:t>
            </a:r>
          </a:p>
          <a:p>
            <a:r>
              <a:rPr lang="en-US" dirty="0"/>
              <a:t>2. Help them understand that sugar may be “good” some times and “not good” at others, so it’s important that they check at different times</a:t>
            </a:r>
          </a:p>
        </p:txBody>
      </p:sp>
    </p:spTree>
    <p:extLst>
      <p:ext uri="{BB962C8B-B14F-4D97-AF65-F5344CB8AC3E}">
        <p14:creationId xmlns:p14="http://schemas.microsoft.com/office/powerpoint/2010/main" val="1613207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BF8D5C-9AA1-C364-11BC-7B9335CA22B5}"/>
              </a:ext>
            </a:extLst>
          </p:cNvPr>
          <p:cNvSpPr>
            <a:spLocks noGrp="1"/>
          </p:cNvSpPr>
          <p:nvPr>
            <p:ph type="title"/>
          </p:nvPr>
        </p:nvSpPr>
        <p:spPr/>
        <p:txBody>
          <a:bodyPr/>
          <a:lstStyle/>
          <a:p>
            <a:r>
              <a:rPr lang="en-US" dirty="0"/>
              <a:t>Objectives</a:t>
            </a:r>
          </a:p>
        </p:txBody>
      </p:sp>
      <p:sp>
        <p:nvSpPr>
          <p:cNvPr id="3" name="Content Placeholder 2">
            <a:extLst>
              <a:ext uri="{FF2B5EF4-FFF2-40B4-BE49-F238E27FC236}">
                <a16:creationId xmlns:a16="http://schemas.microsoft.com/office/drawing/2014/main" id="{26C71970-1696-865B-CF06-589DEBDE0C7A}"/>
              </a:ext>
            </a:extLst>
          </p:cNvPr>
          <p:cNvSpPr>
            <a:spLocks noGrp="1"/>
          </p:cNvSpPr>
          <p:nvPr>
            <p:ph idx="1"/>
          </p:nvPr>
        </p:nvSpPr>
        <p:spPr/>
        <p:txBody>
          <a:bodyPr>
            <a:normAutofit/>
          </a:bodyPr>
          <a:lstStyle/>
          <a:p>
            <a:r>
              <a:rPr lang="en-US" sz="2200" dirty="0"/>
              <a:t>Learn how to get diabetes classes up and running, from calling the patient to the first class</a:t>
            </a:r>
          </a:p>
          <a:p>
            <a:r>
              <a:rPr lang="en-US" sz="2200" dirty="0"/>
              <a:t>Identify diabetes (and related) medications </a:t>
            </a:r>
          </a:p>
          <a:p>
            <a:r>
              <a:rPr lang="en-US" sz="2200" dirty="0"/>
              <a:t>Describe medication safety concerns including low blood sugar and side effects</a:t>
            </a:r>
          </a:p>
        </p:txBody>
      </p:sp>
    </p:spTree>
    <p:extLst>
      <p:ext uri="{BB962C8B-B14F-4D97-AF65-F5344CB8AC3E}">
        <p14:creationId xmlns:p14="http://schemas.microsoft.com/office/powerpoint/2010/main" val="32850553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2">
            <a:extLst>
              <a:ext uri="{FF2B5EF4-FFF2-40B4-BE49-F238E27FC236}">
                <a16:creationId xmlns:a16="http://schemas.microsoft.com/office/drawing/2014/main" id="{12177621-F91A-C437-C305-A4409C39DA5D}"/>
              </a:ext>
            </a:extLst>
          </p:cNvPr>
          <p:cNvSpPr>
            <a:spLocks noGrp="1"/>
          </p:cNvSpPr>
          <p:nvPr>
            <p:ph type="title"/>
          </p:nvPr>
        </p:nvSpPr>
        <p:spPr/>
        <p:txBody>
          <a:bodyPr>
            <a:normAutofit/>
          </a:bodyPr>
          <a:lstStyle/>
          <a:p>
            <a:pPr eaLnBrk="1" fontAlgn="auto" hangingPunct="1">
              <a:spcAft>
                <a:spcPts val="0"/>
              </a:spcAft>
              <a:defRPr/>
            </a:pPr>
            <a:r>
              <a:rPr lang="en-US" dirty="0">
                <a:ea typeface="+mj-ea"/>
                <a:cs typeface="+mj-cs"/>
              </a:rPr>
              <a:t>Team building/sharing</a:t>
            </a:r>
            <a:br>
              <a:rPr lang="en-US" dirty="0">
                <a:ea typeface="+mj-ea"/>
                <a:cs typeface="+mj-cs"/>
              </a:rPr>
            </a:br>
            <a:r>
              <a:rPr lang="en-US" dirty="0">
                <a:ea typeface="+mj-ea"/>
                <a:cs typeface="+mj-cs"/>
              </a:rPr>
              <a:t>Questions, </a:t>
            </a:r>
            <a:r>
              <a:rPr lang="en-US" dirty="0"/>
              <a:t>or </a:t>
            </a:r>
            <a:r>
              <a:rPr lang="en-US" dirty="0">
                <a:ea typeface="+mj-ea"/>
                <a:cs typeface="+mj-cs"/>
              </a:rPr>
              <a:t>concerns?</a:t>
            </a:r>
          </a:p>
        </p:txBody>
      </p:sp>
      <p:sp>
        <p:nvSpPr>
          <p:cNvPr id="54275" name="Content Placeholder 1">
            <a:extLst>
              <a:ext uri="{FF2B5EF4-FFF2-40B4-BE49-F238E27FC236}">
                <a16:creationId xmlns:a16="http://schemas.microsoft.com/office/drawing/2014/main" id="{1E3CC39E-AF6C-BAC0-2756-2A237241B29F}"/>
              </a:ext>
            </a:extLst>
          </p:cNvPr>
          <p:cNvSpPr>
            <a:spLocks noGrp="1"/>
          </p:cNvSpPr>
          <p:nvPr>
            <p:ph idx="1"/>
          </p:nvPr>
        </p:nvSpPr>
        <p:spPr/>
        <p:txBody>
          <a:bodyPr/>
          <a:lstStyle/>
          <a:p>
            <a:pPr eaLnBrk="1" hangingPunct="1">
              <a:buFont typeface="Wingdings 3" pitchFamily="2" charset="2"/>
              <a:buNone/>
            </a:pPr>
            <a:endParaRPr lang="en-US" altLang="en-US" dirty="0">
              <a:ea typeface="ＭＳ Ｐゴシック" panose="020B0600070205080204" pitchFamily="34" charset="-128"/>
            </a:endParaRPr>
          </a:p>
          <a:p>
            <a:pPr eaLnBrk="1" hangingPunct="1">
              <a:buFont typeface="Wingdings 3" pitchFamily="2" charset="2"/>
              <a:buNone/>
            </a:pPr>
            <a:endParaRPr lang="en-US" altLang="en-US" dirty="0">
              <a:ea typeface="ＭＳ Ｐゴシック" panose="020B0600070205080204" pitchFamily="34" charset="-128"/>
            </a:endParaRPr>
          </a:p>
        </p:txBody>
      </p:sp>
      <p:pic>
        <p:nvPicPr>
          <p:cNvPr id="3" name="Picture 2">
            <a:extLst>
              <a:ext uri="{FF2B5EF4-FFF2-40B4-BE49-F238E27FC236}">
                <a16:creationId xmlns:a16="http://schemas.microsoft.com/office/drawing/2014/main" id="{57646C40-C865-4E83-74F6-67D859457DEF}"/>
              </a:ext>
            </a:extLst>
          </p:cNvPr>
          <p:cNvPicPr>
            <a:picLocks noChangeAspect="1"/>
          </p:cNvPicPr>
          <p:nvPr/>
        </p:nvPicPr>
        <p:blipFill>
          <a:blip r:embed="rId2"/>
          <a:stretch>
            <a:fillRect/>
          </a:stretch>
        </p:blipFill>
        <p:spPr>
          <a:xfrm>
            <a:off x="2651874" y="2286635"/>
            <a:ext cx="3840252" cy="3883891"/>
          </a:xfrm>
          <a:prstGeom prst="rect">
            <a:avLst/>
          </a:prstGeom>
        </p:spPr>
      </p:pic>
    </p:spTree>
    <p:extLst>
      <p:ext uri="{BB962C8B-B14F-4D97-AF65-F5344CB8AC3E}">
        <p14:creationId xmlns:p14="http://schemas.microsoft.com/office/powerpoint/2010/main" val="4056735684"/>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D876B-8BBE-E184-58A5-774846BA5418}"/>
              </a:ext>
            </a:extLst>
          </p:cNvPr>
          <p:cNvSpPr>
            <a:spLocks noGrp="1"/>
          </p:cNvSpPr>
          <p:nvPr>
            <p:ph type="title"/>
          </p:nvPr>
        </p:nvSpPr>
        <p:spPr/>
        <p:txBody>
          <a:bodyPr/>
          <a:lstStyle/>
          <a:p>
            <a:r>
              <a:rPr lang="en-US" dirty="0"/>
              <a:t>My patient doesn’t want to check his/her sugars…what do I say?</a:t>
            </a:r>
          </a:p>
        </p:txBody>
      </p:sp>
      <p:sp>
        <p:nvSpPr>
          <p:cNvPr id="3" name="Content Placeholder 2">
            <a:extLst>
              <a:ext uri="{FF2B5EF4-FFF2-40B4-BE49-F238E27FC236}">
                <a16:creationId xmlns:a16="http://schemas.microsoft.com/office/drawing/2014/main" id="{886D4DDD-B3E2-A857-E5A8-96DEF268C11C}"/>
              </a:ext>
            </a:extLst>
          </p:cNvPr>
          <p:cNvSpPr>
            <a:spLocks noGrp="1"/>
          </p:cNvSpPr>
          <p:nvPr>
            <p:ph idx="1"/>
          </p:nvPr>
        </p:nvSpPr>
        <p:spPr/>
        <p:txBody>
          <a:bodyPr>
            <a:normAutofit/>
          </a:bodyPr>
          <a:lstStyle/>
          <a:p>
            <a:r>
              <a:rPr lang="en-US" dirty="0"/>
              <a:t>It’s OK!</a:t>
            </a:r>
          </a:p>
          <a:p>
            <a:r>
              <a:rPr lang="en-US" dirty="0"/>
              <a:t>The CHW’s job is to report this to the champion </a:t>
            </a:r>
          </a:p>
          <a:p>
            <a:r>
              <a:rPr lang="en-US" dirty="0"/>
              <a:t>The CHW’s job is to know how much the doctor wants to the patient to check his/her sugar</a:t>
            </a:r>
          </a:p>
          <a:p>
            <a:r>
              <a:rPr lang="en-US" dirty="0"/>
              <a:t>The CHW’s job is to educate the patient why doctors may ask patients to check sugars</a:t>
            </a:r>
          </a:p>
          <a:p>
            <a:r>
              <a:rPr lang="en-US" dirty="0"/>
              <a:t>It’s NOT the job of the CHW to make (or force!) patients to take sugars </a:t>
            </a:r>
          </a:p>
          <a:p>
            <a:pPr lvl="1"/>
            <a:r>
              <a:rPr lang="en-US" dirty="0"/>
              <a:t>It may decrease the amount they trust you or may them not want to get healthcare</a:t>
            </a:r>
          </a:p>
          <a:p>
            <a:endParaRPr lang="en-US" dirty="0"/>
          </a:p>
        </p:txBody>
      </p:sp>
    </p:spTree>
    <p:extLst>
      <p:ext uri="{BB962C8B-B14F-4D97-AF65-F5344CB8AC3E}">
        <p14:creationId xmlns:p14="http://schemas.microsoft.com/office/powerpoint/2010/main" val="1591103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72B0B-899F-DAC2-5338-0DCED8A4A6A8}"/>
              </a:ext>
            </a:extLst>
          </p:cNvPr>
          <p:cNvSpPr>
            <a:spLocks noGrp="1"/>
          </p:cNvSpPr>
          <p:nvPr>
            <p:ph type="title"/>
          </p:nvPr>
        </p:nvSpPr>
        <p:spPr/>
        <p:txBody>
          <a:bodyPr/>
          <a:lstStyle/>
          <a:p>
            <a:r>
              <a:rPr lang="en-US" dirty="0"/>
              <a:t> Checking sugars</a:t>
            </a:r>
          </a:p>
        </p:txBody>
      </p:sp>
      <p:sp>
        <p:nvSpPr>
          <p:cNvPr id="3" name="Content Placeholder 2">
            <a:extLst>
              <a:ext uri="{FF2B5EF4-FFF2-40B4-BE49-F238E27FC236}">
                <a16:creationId xmlns:a16="http://schemas.microsoft.com/office/drawing/2014/main" id="{63C6327A-0F7E-FC7B-6852-482732C226C5}"/>
              </a:ext>
            </a:extLst>
          </p:cNvPr>
          <p:cNvSpPr>
            <a:spLocks noGrp="1"/>
          </p:cNvSpPr>
          <p:nvPr>
            <p:ph idx="1"/>
          </p:nvPr>
        </p:nvSpPr>
        <p:spPr/>
        <p:txBody>
          <a:bodyPr>
            <a:normAutofit/>
          </a:bodyPr>
          <a:lstStyle/>
          <a:p>
            <a:pPr marL="0" indent="0">
              <a:buNone/>
            </a:pPr>
            <a:r>
              <a:rPr lang="en-US" sz="2000" dirty="0"/>
              <a:t>It usually benefits the patients more than the doctors if they check their sugars by teaching them that sugar is different during the day and can be very high after some meals</a:t>
            </a:r>
          </a:p>
          <a:p>
            <a:pPr marL="0" indent="0">
              <a:buNone/>
            </a:pPr>
            <a:endParaRPr lang="en-US" sz="2000" dirty="0"/>
          </a:p>
        </p:txBody>
      </p:sp>
      <p:pic>
        <p:nvPicPr>
          <p:cNvPr id="5" name="Picture 4">
            <a:extLst>
              <a:ext uri="{FF2B5EF4-FFF2-40B4-BE49-F238E27FC236}">
                <a16:creationId xmlns:a16="http://schemas.microsoft.com/office/drawing/2014/main" id="{F1C5194F-B51F-43D9-ADF3-81ADD2E8866B}"/>
              </a:ext>
            </a:extLst>
          </p:cNvPr>
          <p:cNvPicPr>
            <a:picLocks noChangeAspect="1"/>
          </p:cNvPicPr>
          <p:nvPr/>
        </p:nvPicPr>
        <p:blipFill>
          <a:blip r:embed="rId2"/>
          <a:stretch>
            <a:fillRect/>
          </a:stretch>
        </p:blipFill>
        <p:spPr>
          <a:xfrm>
            <a:off x="6274421" y="132503"/>
            <a:ext cx="2869579" cy="2249750"/>
          </a:xfrm>
          <a:prstGeom prst="rect">
            <a:avLst/>
          </a:prstGeom>
        </p:spPr>
      </p:pic>
    </p:spTree>
    <p:extLst>
      <p:ext uri="{BB962C8B-B14F-4D97-AF65-F5344CB8AC3E}">
        <p14:creationId xmlns:p14="http://schemas.microsoft.com/office/powerpoint/2010/main" val="1472696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9133D-71B6-55E5-01EB-D42E73EB3E42}"/>
              </a:ext>
            </a:extLst>
          </p:cNvPr>
          <p:cNvSpPr>
            <a:spLocks noGrp="1"/>
          </p:cNvSpPr>
          <p:nvPr>
            <p:ph type="title"/>
          </p:nvPr>
        </p:nvSpPr>
        <p:spPr/>
        <p:txBody>
          <a:bodyPr/>
          <a:lstStyle/>
          <a:p>
            <a:r>
              <a:rPr lang="en-US" dirty="0"/>
              <a:t>Homework For this week</a:t>
            </a:r>
          </a:p>
        </p:txBody>
      </p:sp>
      <p:sp>
        <p:nvSpPr>
          <p:cNvPr id="3" name="Content Placeholder 2">
            <a:extLst>
              <a:ext uri="{FF2B5EF4-FFF2-40B4-BE49-F238E27FC236}">
                <a16:creationId xmlns:a16="http://schemas.microsoft.com/office/drawing/2014/main" id="{7C30F488-96E1-069B-879D-12B8B6530C6E}"/>
              </a:ext>
            </a:extLst>
          </p:cNvPr>
          <p:cNvSpPr>
            <a:spLocks noGrp="1"/>
          </p:cNvSpPr>
          <p:nvPr>
            <p:ph idx="1"/>
          </p:nvPr>
        </p:nvSpPr>
        <p:spPr>
          <a:xfrm>
            <a:off x="288758" y="2228003"/>
            <a:ext cx="8566484" cy="3630795"/>
          </a:xfrm>
        </p:spPr>
        <p:txBody>
          <a:bodyPr>
            <a:normAutofit/>
          </a:bodyPr>
          <a:lstStyle/>
          <a:p>
            <a:pPr marL="305435" indent="-305435"/>
            <a:r>
              <a:rPr lang="en-US" sz="2000" dirty="0"/>
              <a:t>If you have a glucometer (or know someone who does) Check your sugar! </a:t>
            </a:r>
            <a:endParaRPr lang="en-US" dirty="0"/>
          </a:p>
          <a:p>
            <a:pPr marL="629920" lvl="1" indent="-305435"/>
            <a:r>
              <a:rPr lang="en-US" sz="2000" dirty="0"/>
              <a:t>One day fasting</a:t>
            </a:r>
          </a:p>
          <a:p>
            <a:pPr marL="629920" lvl="1" indent="-305435"/>
            <a:r>
              <a:rPr lang="en-US" sz="2000" dirty="0"/>
              <a:t>One day before a meal</a:t>
            </a:r>
          </a:p>
          <a:p>
            <a:pPr marL="629920" lvl="1" indent="-305435"/>
            <a:r>
              <a:rPr lang="en-US" sz="2000" dirty="0"/>
              <a:t>One day two hours after a meal</a:t>
            </a:r>
          </a:p>
          <a:p>
            <a:pPr marL="305435" indent="-305435"/>
            <a:r>
              <a:rPr lang="en-US" sz="2000" dirty="0"/>
              <a:t>If you don’t have a glucometer, borrow one if you can</a:t>
            </a:r>
          </a:p>
          <a:p>
            <a:pPr marL="0" indent="0">
              <a:buNone/>
            </a:pPr>
            <a:endParaRPr lang="en-US" sz="2000" dirty="0"/>
          </a:p>
        </p:txBody>
      </p:sp>
      <p:pic>
        <p:nvPicPr>
          <p:cNvPr id="5" name="Picture 4">
            <a:extLst>
              <a:ext uri="{FF2B5EF4-FFF2-40B4-BE49-F238E27FC236}">
                <a16:creationId xmlns:a16="http://schemas.microsoft.com/office/drawing/2014/main" id="{FEE56A74-A16A-B3A5-7A38-B4785FE9FF0E}"/>
              </a:ext>
            </a:extLst>
          </p:cNvPr>
          <p:cNvPicPr>
            <a:picLocks noChangeAspect="1"/>
          </p:cNvPicPr>
          <p:nvPr/>
        </p:nvPicPr>
        <p:blipFill>
          <a:blip r:embed="rId2"/>
          <a:stretch>
            <a:fillRect/>
          </a:stretch>
        </p:blipFill>
        <p:spPr>
          <a:xfrm>
            <a:off x="6821905" y="60157"/>
            <a:ext cx="2322095" cy="2382149"/>
          </a:xfrm>
          <a:prstGeom prst="rect">
            <a:avLst/>
          </a:prstGeom>
        </p:spPr>
      </p:pic>
    </p:spTree>
    <p:extLst>
      <p:ext uri="{BB962C8B-B14F-4D97-AF65-F5344CB8AC3E}">
        <p14:creationId xmlns:p14="http://schemas.microsoft.com/office/powerpoint/2010/main" val="804050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F6A3F-D1A6-40BC-7470-564A3E841E2D}"/>
              </a:ext>
            </a:extLst>
          </p:cNvPr>
          <p:cNvSpPr>
            <a:spLocks noGrp="1"/>
          </p:cNvSpPr>
          <p:nvPr>
            <p:ph type="title"/>
          </p:nvPr>
        </p:nvSpPr>
        <p:spPr/>
        <p:txBody>
          <a:bodyPr/>
          <a:lstStyle/>
          <a:p>
            <a:r>
              <a:rPr lang="en-US" dirty="0"/>
              <a:t>Module 16</a:t>
            </a:r>
            <a:br>
              <a:rPr lang="en-US" dirty="0"/>
            </a:br>
            <a:r>
              <a:rPr lang="en-US" dirty="0"/>
              <a:t>diabetes - safety</a:t>
            </a:r>
          </a:p>
        </p:txBody>
      </p:sp>
      <p:sp>
        <p:nvSpPr>
          <p:cNvPr id="3" name="Content Placeholder 2">
            <a:extLst>
              <a:ext uri="{FF2B5EF4-FFF2-40B4-BE49-F238E27FC236}">
                <a16:creationId xmlns:a16="http://schemas.microsoft.com/office/drawing/2014/main" id="{A33BF59F-39A5-59CA-2189-18ECC8A3F33A}"/>
              </a:ext>
            </a:extLst>
          </p:cNvPr>
          <p:cNvSpPr>
            <a:spLocks noGrp="1"/>
          </p:cNvSpPr>
          <p:nvPr>
            <p:ph idx="1"/>
          </p:nvPr>
        </p:nvSpPr>
        <p:spPr/>
        <p:txBody>
          <a:bodyPr/>
          <a:lstStyle/>
          <a:p>
            <a:pPr marL="0" indent="0">
              <a:buNone/>
            </a:pPr>
            <a:r>
              <a:rPr lang="en-US" dirty="0"/>
              <a:t> </a:t>
            </a:r>
          </a:p>
        </p:txBody>
      </p:sp>
      <p:pic>
        <p:nvPicPr>
          <p:cNvPr id="6" name="Picture 5">
            <a:extLst>
              <a:ext uri="{FF2B5EF4-FFF2-40B4-BE49-F238E27FC236}">
                <a16:creationId xmlns:a16="http://schemas.microsoft.com/office/drawing/2014/main" id="{6CB082F9-1543-7557-F8EC-C8BD632721DB}"/>
              </a:ext>
            </a:extLst>
          </p:cNvPr>
          <p:cNvPicPr>
            <a:picLocks noChangeAspect="1"/>
          </p:cNvPicPr>
          <p:nvPr/>
        </p:nvPicPr>
        <p:blipFill>
          <a:blip r:embed="rId2"/>
          <a:stretch>
            <a:fillRect/>
          </a:stretch>
        </p:blipFill>
        <p:spPr>
          <a:xfrm>
            <a:off x="2759559" y="2301411"/>
            <a:ext cx="3885037" cy="4125969"/>
          </a:xfrm>
          <a:prstGeom prst="rect">
            <a:avLst/>
          </a:prstGeom>
        </p:spPr>
      </p:pic>
    </p:spTree>
    <p:extLst>
      <p:ext uri="{BB962C8B-B14F-4D97-AF65-F5344CB8AC3E}">
        <p14:creationId xmlns:p14="http://schemas.microsoft.com/office/powerpoint/2010/main" val="1568501410"/>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2">
            <a:extLst>
              <a:ext uri="{FF2B5EF4-FFF2-40B4-BE49-F238E27FC236}">
                <a16:creationId xmlns:a16="http://schemas.microsoft.com/office/drawing/2014/main" id="{12177621-F91A-C437-C305-A4409C39DA5D}"/>
              </a:ext>
            </a:extLst>
          </p:cNvPr>
          <p:cNvSpPr>
            <a:spLocks noGrp="1"/>
          </p:cNvSpPr>
          <p:nvPr>
            <p:ph type="title"/>
          </p:nvPr>
        </p:nvSpPr>
        <p:spPr/>
        <p:txBody>
          <a:bodyPr>
            <a:normAutofit/>
          </a:bodyPr>
          <a:lstStyle/>
          <a:p>
            <a:pPr eaLnBrk="1" fontAlgn="auto" hangingPunct="1">
              <a:spcAft>
                <a:spcPts val="0"/>
              </a:spcAft>
              <a:defRPr/>
            </a:pPr>
            <a:r>
              <a:rPr lang="en-US" dirty="0">
                <a:ea typeface="+mj-ea"/>
                <a:cs typeface="+mj-cs"/>
              </a:rPr>
              <a:t>Team building/sharing</a:t>
            </a:r>
            <a:br>
              <a:rPr lang="en-US" dirty="0">
                <a:ea typeface="+mj-ea"/>
                <a:cs typeface="+mj-cs"/>
              </a:rPr>
            </a:br>
            <a:r>
              <a:rPr lang="en-US" dirty="0">
                <a:ea typeface="+mj-ea"/>
                <a:cs typeface="+mj-cs"/>
              </a:rPr>
              <a:t>Questions </a:t>
            </a:r>
            <a:r>
              <a:rPr lang="en-US" dirty="0"/>
              <a:t>or </a:t>
            </a:r>
            <a:r>
              <a:rPr lang="en-US" dirty="0">
                <a:ea typeface="+mj-ea"/>
                <a:cs typeface="+mj-cs"/>
              </a:rPr>
              <a:t>concerns?</a:t>
            </a:r>
          </a:p>
        </p:txBody>
      </p:sp>
      <p:sp>
        <p:nvSpPr>
          <p:cNvPr id="54275" name="Content Placeholder 1">
            <a:extLst>
              <a:ext uri="{FF2B5EF4-FFF2-40B4-BE49-F238E27FC236}">
                <a16:creationId xmlns:a16="http://schemas.microsoft.com/office/drawing/2014/main" id="{1E3CC39E-AF6C-BAC0-2756-2A237241B29F}"/>
              </a:ext>
            </a:extLst>
          </p:cNvPr>
          <p:cNvSpPr>
            <a:spLocks noGrp="1"/>
          </p:cNvSpPr>
          <p:nvPr>
            <p:ph idx="1"/>
          </p:nvPr>
        </p:nvSpPr>
        <p:spPr/>
        <p:txBody>
          <a:bodyPr/>
          <a:lstStyle/>
          <a:p>
            <a:pPr eaLnBrk="1" hangingPunct="1">
              <a:buFont typeface="Wingdings 3" pitchFamily="2" charset="2"/>
              <a:buNone/>
            </a:pPr>
            <a:endParaRPr lang="en-US" altLang="en-US" dirty="0">
              <a:ea typeface="ＭＳ Ｐゴシック" panose="020B0600070205080204" pitchFamily="34" charset="-128"/>
            </a:endParaRPr>
          </a:p>
          <a:p>
            <a:pPr eaLnBrk="1" hangingPunct="1">
              <a:buFont typeface="Wingdings 3" pitchFamily="2" charset="2"/>
              <a:buNone/>
            </a:pPr>
            <a:endParaRPr lang="en-US" altLang="en-US" dirty="0">
              <a:ea typeface="ＭＳ Ｐゴシック" panose="020B0600070205080204" pitchFamily="34" charset="-128"/>
            </a:endParaRPr>
          </a:p>
        </p:txBody>
      </p:sp>
      <p:pic>
        <p:nvPicPr>
          <p:cNvPr id="3" name="Picture 2">
            <a:extLst>
              <a:ext uri="{FF2B5EF4-FFF2-40B4-BE49-F238E27FC236}">
                <a16:creationId xmlns:a16="http://schemas.microsoft.com/office/drawing/2014/main" id="{57646C40-C865-4E83-74F6-67D859457DEF}"/>
              </a:ext>
            </a:extLst>
          </p:cNvPr>
          <p:cNvPicPr>
            <a:picLocks noChangeAspect="1"/>
          </p:cNvPicPr>
          <p:nvPr/>
        </p:nvPicPr>
        <p:blipFill>
          <a:blip r:embed="rId2"/>
          <a:stretch>
            <a:fillRect/>
          </a:stretch>
        </p:blipFill>
        <p:spPr>
          <a:xfrm>
            <a:off x="2651874" y="2286635"/>
            <a:ext cx="3840252" cy="3883891"/>
          </a:xfrm>
          <a:prstGeom prst="rect">
            <a:avLst/>
          </a:prstGeom>
        </p:spPr>
      </p:pic>
    </p:spTree>
    <p:extLst>
      <p:ext uri="{BB962C8B-B14F-4D97-AF65-F5344CB8AC3E}">
        <p14:creationId xmlns:p14="http://schemas.microsoft.com/office/powerpoint/2010/main" val="1184691083"/>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4A4DA-A889-3585-504F-960167DA2B87}"/>
              </a:ext>
            </a:extLst>
          </p:cNvPr>
          <p:cNvSpPr>
            <a:spLocks noGrp="1"/>
          </p:cNvSpPr>
          <p:nvPr>
            <p:ph type="title"/>
          </p:nvPr>
        </p:nvSpPr>
        <p:spPr/>
        <p:txBody>
          <a:bodyPr/>
          <a:lstStyle/>
          <a:p>
            <a:r>
              <a:rPr lang="en-US" dirty="0"/>
              <a:t>AnnouNcements – </a:t>
            </a:r>
          </a:p>
        </p:txBody>
      </p:sp>
      <p:sp>
        <p:nvSpPr>
          <p:cNvPr id="3" name="Content Placeholder 2">
            <a:extLst>
              <a:ext uri="{FF2B5EF4-FFF2-40B4-BE49-F238E27FC236}">
                <a16:creationId xmlns:a16="http://schemas.microsoft.com/office/drawing/2014/main" id="{74A72BB3-04F6-9A96-8F26-DA144C4FAEC6}"/>
              </a:ext>
            </a:extLst>
          </p:cNvPr>
          <p:cNvSpPr>
            <a:spLocks noGrp="1"/>
          </p:cNvSpPr>
          <p:nvPr>
            <p:ph idx="1"/>
          </p:nvPr>
        </p:nvSpPr>
        <p:spPr>
          <a:xfrm>
            <a:off x="378207" y="2290832"/>
            <a:ext cx="7989752" cy="3630795"/>
          </a:xfrm>
        </p:spPr>
        <p:txBody>
          <a:bodyPr/>
          <a:lstStyle/>
          <a:p>
            <a:pPr marL="305435" indent="-305435"/>
            <a:endParaRPr lang="en-US" dirty="0"/>
          </a:p>
        </p:txBody>
      </p:sp>
    </p:spTree>
    <p:extLst>
      <p:ext uri="{BB962C8B-B14F-4D97-AF65-F5344CB8AC3E}">
        <p14:creationId xmlns:p14="http://schemas.microsoft.com/office/powerpoint/2010/main" val="1999888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07E9A5-C7C1-2CB8-4D92-9B9BBEE50C04}"/>
              </a:ext>
            </a:extLst>
          </p:cNvPr>
          <p:cNvSpPr>
            <a:spLocks noGrp="1"/>
          </p:cNvSpPr>
          <p:nvPr>
            <p:ph type="title"/>
          </p:nvPr>
        </p:nvSpPr>
        <p:spPr/>
        <p:txBody>
          <a:bodyPr/>
          <a:lstStyle/>
          <a:p>
            <a:r>
              <a:rPr lang="en-US" dirty="0"/>
              <a:t>Announcements – </a:t>
            </a:r>
          </a:p>
        </p:txBody>
      </p:sp>
      <p:sp>
        <p:nvSpPr>
          <p:cNvPr id="3" name="Content Placeholder 2">
            <a:extLst>
              <a:ext uri="{FF2B5EF4-FFF2-40B4-BE49-F238E27FC236}">
                <a16:creationId xmlns:a16="http://schemas.microsoft.com/office/drawing/2014/main" id="{DDCA5671-607C-C1F3-A1AB-8AB51DD5FCD0}"/>
              </a:ext>
            </a:extLst>
          </p:cNvPr>
          <p:cNvSpPr>
            <a:spLocks noGrp="1"/>
          </p:cNvSpPr>
          <p:nvPr>
            <p:ph idx="1"/>
          </p:nvPr>
        </p:nvSpPr>
        <p:spPr>
          <a:xfrm>
            <a:off x="610190" y="3228430"/>
            <a:ext cx="7989752" cy="3630795"/>
          </a:xfrm>
        </p:spPr>
        <p:txBody>
          <a:bodyPr>
            <a:normAutofit/>
          </a:bodyPr>
          <a:lstStyle/>
          <a:p>
            <a:pPr marL="0" indent="0">
              <a:buNone/>
            </a:pPr>
            <a:endParaRPr lang="en-US" dirty="0"/>
          </a:p>
          <a:p>
            <a:pPr marL="305435" indent="-305435"/>
            <a:endParaRPr lang="en-US" dirty="0"/>
          </a:p>
          <a:p>
            <a:pPr marL="305435" indent="-305435"/>
            <a:endParaRPr lang="en-US" dirty="0"/>
          </a:p>
          <a:p>
            <a:pPr marL="305435" indent="-305435"/>
            <a:endParaRPr lang="en-US" dirty="0"/>
          </a:p>
        </p:txBody>
      </p:sp>
    </p:spTree>
    <p:extLst>
      <p:ext uri="{BB962C8B-B14F-4D97-AF65-F5344CB8AC3E}">
        <p14:creationId xmlns:p14="http://schemas.microsoft.com/office/powerpoint/2010/main" val="1166819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9133D-71B6-55E5-01EB-D42E73EB3E42}"/>
              </a:ext>
            </a:extLst>
          </p:cNvPr>
          <p:cNvSpPr>
            <a:spLocks noGrp="1"/>
          </p:cNvSpPr>
          <p:nvPr>
            <p:ph type="title"/>
          </p:nvPr>
        </p:nvSpPr>
        <p:spPr/>
        <p:txBody>
          <a:bodyPr/>
          <a:lstStyle/>
          <a:p>
            <a:r>
              <a:rPr lang="en-US" dirty="0"/>
              <a:t>Homework From last week</a:t>
            </a:r>
          </a:p>
        </p:txBody>
      </p:sp>
      <p:sp>
        <p:nvSpPr>
          <p:cNvPr id="3" name="Content Placeholder 2">
            <a:extLst>
              <a:ext uri="{FF2B5EF4-FFF2-40B4-BE49-F238E27FC236}">
                <a16:creationId xmlns:a16="http://schemas.microsoft.com/office/drawing/2014/main" id="{7C30F488-96E1-069B-879D-12B8B6530C6E}"/>
              </a:ext>
            </a:extLst>
          </p:cNvPr>
          <p:cNvSpPr>
            <a:spLocks noGrp="1"/>
          </p:cNvSpPr>
          <p:nvPr>
            <p:ph idx="1"/>
          </p:nvPr>
        </p:nvSpPr>
        <p:spPr>
          <a:xfrm>
            <a:off x="288758" y="2228003"/>
            <a:ext cx="8566484" cy="3630795"/>
          </a:xfrm>
        </p:spPr>
        <p:txBody>
          <a:bodyPr>
            <a:normAutofit/>
          </a:bodyPr>
          <a:lstStyle/>
          <a:p>
            <a:pPr marL="305435" indent="-305435"/>
            <a:r>
              <a:rPr lang="en-US" sz="2000" dirty="0"/>
              <a:t>What did you find after you check your sugar? </a:t>
            </a:r>
            <a:endParaRPr lang="en-US" dirty="0"/>
          </a:p>
          <a:p>
            <a:r>
              <a:rPr lang="en-US" sz="2000" dirty="0"/>
              <a:t>One day fasting</a:t>
            </a:r>
          </a:p>
          <a:p>
            <a:r>
              <a:rPr lang="en-US" sz="2000" dirty="0"/>
              <a:t>One day before a meal</a:t>
            </a:r>
          </a:p>
          <a:p>
            <a:r>
              <a:rPr lang="en-US" sz="2000" dirty="0"/>
              <a:t>One day two hours after a meal</a:t>
            </a:r>
          </a:p>
          <a:p>
            <a:pPr marL="305435" indent="-305435"/>
            <a:r>
              <a:rPr lang="en-US" sz="2000" dirty="0"/>
              <a:t>How do you think checking sugar at different times of the day might help patients?</a:t>
            </a:r>
          </a:p>
          <a:p>
            <a:pPr marL="305435" indent="-305435"/>
            <a:r>
              <a:rPr lang="en-US" sz="2000" dirty="0"/>
              <a:t>How did you feel about poking yourself? Did it help you understand how your patients might feel?</a:t>
            </a:r>
          </a:p>
        </p:txBody>
      </p:sp>
      <p:pic>
        <p:nvPicPr>
          <p:cNvPr id="5" name="Picture 4">
            <a:extLst>
              <a:ext uri="{FF2B5EF4-FFF2-40B4-BE49-F238E27FC236}">
                <a16:creationId xmlns:a16="http://schemas.microsoft.com/office/drawing/2014/main" id="{FEE56A74-A16A-B3A5-7A38-B4785FE9FF0E}"/>
              </a:ext>
            </a:extLst>
          </p:cNvPr>
          <p:cNvPicPr>
            <a:picLocks noChangeAspect="1"/>
          </p:cNvPicPr>
          <p:nvPr/>
        </p:nvPicPr>
        <p:blipFill>
          <a:blip r:embed="rId2"/>
          <a:stretch>
            <a:fillRect/>
          </a:stretch>
        </p:blipFill>
        <p:spPr>
          <a:xfrm>
            <a:off x="6821905" y="60157"/>
            <a:ext cx="2322095" cy="2382149"/>
          </a:xfrm>
          <a:prstGeom prst="rect">
            <a:avLst/>
          </a:prstGeom>
        </p:spPr>
      </p:pic>
    </p:spTree>
    <p:extLst>
      <p:ext uri="{BB962C8B-B14F-4D97-AF65-F5344CB8AC3E}">
        <p14:creationId xmlns:p14="http://schemas.microsoft.com/office/powerpoint/2010/main" val="2279256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1CCA3-CDE4-6724-764E-8DD889576C16}"/>
              </a:ext>
            </a:extLst>
          </p:cNvPr>
          <p:cNvSpPr>
            <a:spLocks noGrp="1"/>
          </p:cNvSpPr>
          <p:nvPr>
            <p:ph type="title"/>
          </p:nvPr>
        </p:nvSpPr>
        <p:spPr/>
        <p:txBody>
          <a:bodyPr/>
          <a:lstStyle/>
          <a:p>
            <a:r>
              <a:rPr lang="en-US" dirty="0"/>
              <a:t>QUESTION - PRE</a:t>
            </a:r>
          </a:p>
        </p:txBody>
      </p:sp>
      <p:pic>
        <p:nvPicPr>
          <p:cNvPr id="8" name="Content Placeholder 7">
            <a:extLst>
              <a:ext uri="{FF2B5EF4-FFF2-40B4-BE49-F238E27FC236}">
                <a16:creationId xmlns:a16="http://schemas.microsoft.com/office/drawing/2014/main" id="{9A1BAE0F-102D-3806-CAA8-7B7AB6CD85D5}"/>
              </a:ext>
            </a:extLst>
          </p:cNvPr>
          <p:cNvPicPr>
            <a:picLocks noGrp="1" noChangeAspect="1"/>
          </p:cNvPicPr>
          <p:nvPr>
            <p:ph idx="1"/>
          </p:nvPr>
        </p:nvPicPr>
        <p:blipFill>
          <a:blip r:embed="rId2"/>
          <a:stretch>
            <a:fillRect/>
          </a:stretch>
        </p:blipFill>
        <p:spPr>
          <a:xfrm>
            <a:off x="914323" y="2512551"/>
            <a:ext cx="6324600" cy="2743200"/>
          </a:xfrm>
        </p:spPr>
      </p:pic>
      <p:sp>
        <p:nvSpPr>
          <p:cNvPr id="4" name="Down Arrow 3">
            <a:extLst>
              <a:ext uri="{FF2B5EF4-FFF2-40B4-BE49-F238E27FC236}">
                <a16:creationId xmlns:a16="http://schemas.microsoft.com/office/drawing/2014/main" id="{F38A9C6B-D5FB-861E-E5C0-A4D848491A9E}"/>
              </a:ext>
            </a:extLst>
          </p:cNvPr>
          <p:cNvSpPr/>
          <p:nvPr/>
        </p:nvSpPr>
        <p:spPr>
          <a:xfrm rot="5400000">
            <a:off x="2242685" y="4420419"/>
            <a:ext cx="606176" cy="81165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711930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DF421-2E2F-DC10-78EF-12136BBA5E08}"/>
              </a:ext>
            </a:extLst>
          </p:cNvPr>
          <p:cNvSpPr>
            <a:spLocks noGrp="1"/>
          </p:cNvSpPr>
          <p:nvPr>
            <p:ph type="title"/>
          </p:nvPr>
        </p:nvSpPr>
        <p:spPr/>
        <p:txBody>
          <a:bodyPr/>
          <a:lstStyle/>
          <a:p>
            <a:r>
              <a:rPr lang="en-US" dirty="0"/>
              <a:t>Question </a:t>
            </a:r>
          </a:p>
        </p:txBody>
      </p:sp>
      <p:pic>
        <p:nvPicPr>
          <p:cNvPr id="5" name="Content Placeholder 4">
            <a:extLst>
              <a:ext uri="{FF2B5EF4-FFF2-40B4-BE49-F238E27FC236}">
                <a16:creationId xmlns:a16="http://schemas.microsoft.com/office/drawing/2014/main" id="{91D335E9-B168-912A-B395-36CF76505A46}"/>
              </a:ext>
            </a:extLst>
          </p:cNvPr>
          <p:cNvPicPr>
            <a:picLocks noGrp="1" noChangeAspect="1"/>
          </p:cNvPicPr>
          <p:nvPr>
            <p:ph idx="1"/>
          </p:nvPr>
        </p:nvPicPr>
        <p:blipFill>
          <a:blip r:embed="rId2"/>
          <a:stretch>
            <a:fillRect/>
          </a:stretch>
        </p:blipFill>
        <p:spPr>
          <a:xfrm>
            <a:off x="359712" y="2791842"/>
            <a:ext cx="6172200" cy="2400300"/>
          </a:xfrm>
        </p:spPr>
      </p:pic>
      <p:sp>
        <p:nvSpPr>
          <p:cNvPr id="6" name="Down Arrow 5">
            <a:extLst>
              <a:ext uri="{FF2B5EF4-FFF2-40B4-BE49-F238E27FC236}">
                <a16:creationId xmlns:a16="http://schemas.microsoft.com/office/drawing/2014/main" id="{1F73DD8D-75EA-DACE-7B52-1AF39897F9E1}"/>
              </a:ext>
            </a:extLst>
          </p:cNvPr>
          <p:cNvSpPr/>
          <p:nvPr/>
        </p:nvSpPr>
        <p:spPr>
          <a:xfrm rot="5400000">
            <a:off x="4021929" y="3192000"/>
            <a:ext cx="606176" cy="81165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76004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54786-5EE1-99F8-6CF5-AD1E98237701}"/>
              </a:ext>
            </a:extLst>
          </p:cNvPr>
          <p:cNvSpPr>
            <a:spLocks noGrp="1"/>
          </p:cNvSpPr>
          <p:nvPr>
            <p:ph type="title"/>
          </p:nvPr>
        </p:nvSpPr>
        <p:spPr/>
        <p:txBody>
          <a:bodyPr/>
          <a:lstStyle/>
          <a:p>
            <a:r>
              <a:rPr lang="en-US" dirty="0"/>
              <a:t>Tonight’s agenda - how is it going?</a:t>
            </a:r>
          </a:p>
        </p:txBody>
      </p:sp>
      <p:sp>
        <p:nvSpPr>
          <p:cNvPr id="3" name="Content Placeholder 2">
            <a:extLst>
              <a:ext uri="{FF2B5EF4-FFF2-40B4-BE49-F238E27FC236}">
                <a16:creationId xmlns:a16="http://schemas.microsoft.com/office/drawing/2014/main" id="{4268DC13-FBC4-4B7D-7C84-9A970CD2B6E1}"/>
              </a:ext>
            </a:extLst>
          </p:cNvPr>
          <p:cNvSpPr>
            <a:spLocks noGrp="1"/>
          </p:cNvSpPr>
          <p:nvPr>
            <p:ph idx="1"/>
          </p:nvPr>
        </p:nvSpPr>
        <p:spPr>
          <a:xfrm>
            <a:off x="581191" y="2228003"/>
            <a:ext cx="8185437" cy="3942523"/>
          </a:xfrm>
        </p:spPr>
        <p:txBody>
          <a:bodyPr/>
          <a:lstStyle/>
          <a:p>
            <a:r>
              <a:rPr lang="en-US" dirty="0"/>
              <a:t>Discuss how calling patients is going</a:t>
            </a:r>
          </a:p>
          <a:p>
            <a:r>
              <a:rPr lang="en-US" dirty="0"/>
              <a:t>What questions to you have?</a:t>
            </a:r>
          </a:p>
          <a:p>
            <a:r>
              <a:rPr lang="en-US" dirty="0"/>
              <a:t>Any hiccups?</a:t>
            </a:r>
          </a:p>
          <a:p>
            <a:r>
              <a:rPr lang="en-US" dirty="0"/>
              <a:t>What went well…what could go better?</a:t>
            </a:r>
          </a:p>
          <a:p>
            <a:r>
              <a:rPr lang="en-US" dirty="0"/>
              <a:t>Any suggestions?</a:t>
            </a:r>
          </a:p>
          <a:p>
            <a:r>
              <a:rPr lang="en-US" dirty="0"/>
              <a:t>This week call ________ patients</a:t>
            </a:r>
          </a:p>
          <a:p>
            <a:pPr lvl="1"/>
            <a:r>
              <a:rPr lang="en-US" dirty="0"/>
              <a:t>Groups need ______ to say “yes” </a:t>
            </a:r>
          </a:p>
          <a:p>
            <a:pPr lvl="1"/>
            <a:r>
              <a:rPr lang="en-US" dirty="0"/>
              <a:t>Person(s) with the most “yes” AND show will get a prize</a:t>
            </a:r>
          </a:p>
        </p:txBody>
      </p:sp>
    </p:spTree>
    <p:extLst>
      <p:ext uri="{BB962C8B-B14F-4D97-AF65-F5344CB8AC3E}">
        <p14:creationId xmlns:p14="http://schemas.microsoft.com/office/powerpoint/2010/main" val="3377973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D3911-6F15-E18E-3659-F26C258625D5}"/>
              </a:ext>
            </a:extLst>
          </p:cNvPr>
          <p:cNvSpPr>
            <a:spLocks noGrp="1"/>
          </p:cNvSpPr>
          <p:nvPr>
            <p:ph type="title"/>
          </p:nvPr>
        </p:nvSpPr>
        <p:spPr/>
        <p:txBody>
          <a:bodyPr/>
          <a:lstStyle/>
          <a:p>
            <a:r>
              <a:rPr lang="en-US" dirty="0"/>
              <a:t>Orange juice - high “SIMPLE” carb</a:t>
            </a:r>
          </a:p>
        </p:txBody>
      </p:sp>
      <p:pic>
        <p:nvPicPr>
          <p:cNvPr id="5" name="Content Placeholder 4">
            <a:extLst>
              <a:ext uri="{FF2B5EF4-FFF2-40B4-BE49-F238E27FC236}">
                <a16:creationId xmlns:a16="http://schemas.microsoft.com/office/drawing/2014/main" id="{5FCE3E4E-CC14-E880-A8DF-B9E46D6B162D}"/>
              </a:ext>
            </a:extLst>
          </p:cNvPr>
          <p:cNvPicPr>
            <a:picLocks noGrp="1" noChangeAspect="1"/>
          </p:cNvPicPr>
          <p:nvPr>
            <p:ph idx="1"/>
          </p:nvPr>
        </p:nvPicPr>
        <p:blipFill>
          <a:blip r:embed="rId2"/>
          <a:stretch>
            <a:fillRect/>
          </a:stretch>
        </p:blipFill>
        <p:spPr>
          <a:xfrm>
            <a:off x="434587" y="1866316"/>
            <a:ext cx="4047647" cy="3632200"/>
          </a:xfrm>
        </p:spPr>
      </p:pic>
      <mc:AlternateContent xmlns:mc="http://schemas.openxmlformats.org/markup-compatibility/2006" xmlns:p14="http://schemas.microsoft.com/office/powerpoint/2010/main">
        <mc:Choice Requires="p14">
          <p:contentPart p14:bwMode="auto" r:id="rId3">
            <p14:nvContentPartPr>
              <p14:cNvPr id="7" name="Ink 6">
                <a:extLst>
                  <a:ext uri="{FF2B5EF4-FFF2-40B4-BE49-F238E27FC236}">
                    <a16:creationId xmlns:a16="http://schemas.microsoft.com/office/drawing/2014/main" id="{97ACA10B-46C9-5035-85CD-ABEF652A76F6}"/>
                  </a:ext>
                </a:extLst>
              </p14:cNvPr>
              <p14:cNvContentPartPr/>
              <p14:nvPr/>
            </p14:nvContentPartPr>
            <p14:xfrm>
              <a:off x="829648" y="3920305"/>
              <a:ext cx="5487480" cy="771480"/>
            </p14:xfrm>
          </p:contentPart>
        </mc:Choice>
        <mc:Fallback xmlns="">
          <p:pic>
            <p:nvPicPr>
              <p:cNvPr id="7" name="Ink 6">
                <a:extLst>
                  <a:ext uri="{FF2B5EF4-FFF2-40B4-BE49-F238E27FC236}">
                    <a16:creationId xmlns:a16="http://schemas.microsoft.com/office/drawing/2014/main" id="{97ACA10B-46C9-5035-85CD-ABEF652A76F6}"/>
                  </a:ext>
                </a:extLst>
              </p:cNvPr>
              <p:cNvPicPr/>
              <p:nvPr/>
            </p:nvPicPr>
            <p:blipFill>
              <a:blip r:embed="rId4"/>
              <a:stretch>
                <a:fillRect/>
              </a:stretch>
            </p:blipFill>
            <p:spPr>
              <a:xfrm>
                <a:off x="811648" y="3902313"/>
                <a:ext cx="5523120" cy="807103"/>
              </a:xfrm>
              <a:prstGeom prst="rect">
                <a:avLst/>
              </a:prstGeom>
            </p:spPr>
          </p:pic>
        </mc:Fallback>
      </mc:AlternateContent>
      <p:grpSp>
        <p:nvGrpSpPr>
          <p:cNvPr id="10" name="Group 9">
            <a:extLst>
              <a:ext uri="{FF2B5EF4-FFF2-40B4-BE49-F238E27FC236}">
                <a16:creationId xmlns:a16="http://schemas.microsoft.com/office/drawing/2014/main" id="{94668AB5-8AAF-1E37-F1B4-D3ACB15144FB}"/>
              </a:ext>
            </a:extLst>
          </p:cNvPr>
          <p:cNvGrpSpPr/>
          <p:nvPr/>
        </p:nvGrpSpPr>
        <p:grpSpPr>
          <a:xfrm>
            <a:off x="4816288" y="4993465"/>
            <a:ext cx="218160" cy="471960"/>
            <a:chOff x="4816288" y="4993465"/>
            <a:chExt cx="218160" cy="471960"/>
          </a:xfrm>
        </p:grpSpPr>
        <mc:AlternateContent xmlns:mc="http://schemas.openxmlformats.org/markup-compatibility/2006" xmlns:p14="http://schemas.microsoft.com/office/powerpoint/2010/main">
          <mc:Choice Requires="p14">
            <p:contentPart p14:bwMode="auto" r:id="rId5">
              <p14:nvContentPartPr>
                <p14:cNvPr id="8" name="Ink 7">
                  <a:extLst>
                    <a:ext uri="{FF2B5EF4-FFF2-40B4-BE49-F238E27FC236}">
                      <a16:creationId xmlns:a16="http://schemas.microsoft.com/office/drawing/2014/main" id="{2DA15941-E914-D6DE-9D03-5499926F1CD2}"/>
                    </a:ext>
                  </a:extLst>
                </p14:cNvPr>
                <p14:cNvContentPartPr/>
                <p14:nvPr/>
              </p14:nvContentPartPr>
              <p14:xfrm>
                <a:off x="4816288" y="4993465"/>
                <a:ext cx="155880" cy="248400"/>
              </p14:xfrm>
            </p:contentPart>
          </mc:Choice>
          <mc:Fallback xmlns="">
            <p:pic>
              <p:nvPicPr>
                <p:cNvPr id="8" name="Ink 7">
                  <a:extLst>
                    <a:ext uri="{FF2B5EF4-FFF2-40B4-BE49-F238E27FC236}">
                      <a16:creationId xmlns:a16="http://schemas.microsoft.com/office/drawing/2014/main" id="{2DA15941-E914-D6DE-9D03-5499926F1CD2}"/>
                    </a:ext>
                  </a:extLst>
                </p:cNvPr>
                <p:cNvPicPr/>
                <p:nvPr/>
              </p:nvPicPr>
              <p:blipFill>
                <a:blip r:embed="rId6"/>
                <a:stretch>
                  <a:fillRect/>
                </a:stretch>
              </p:blipFill>
              <p:spPr>
                <a:xfrm>
                  <a:off x="4798288" y="4975465"/>
                  <a:ext cx="191520" cy="2840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9" name="Ink 8">
                  <a:extLst>
                    <a:ext uri="{FF2B5EF4-FFF2-40B4-BE49-F238E27FC236}">
                      <a16:creationId xmlns:a16="http://schemas.microsoft.com/office/drawing/2014/main" id="{5F65C378-E6E0-3D2D-7BCA-F3AA4B89AEDC}"/>
                    </a:ext>
                  </a:extLst>
                </p14:cNvPr>
                <p14:cNvContentPartPr/>
                <p14:nvPr/>
              </p14:nvContentPartPr>
              <p14:xfrm>
                <a:off x="4980808" y="5032345"/>
                <a:ext cx="53640" cy="433080"/>
              </p14:xfrm>
            </p:contentPart>
          </mc:Choice>
          <mc:Fallback xmlns="">
            <p:pic>
              <p:nvPicPr>
                <p:cNvPr id="9" name="Ink 8">
                  <a:extLst>
                    <a:ext uri="{FF2B5EF4-FFF2-40B4-BE49-F238E27FC236}">
                      <a16:creationId xmlns:a16="http://schemas.microsoft.com/office/drawing/2014/main" id="{5F65C378-E6E0-3D2D-7BCA-F3AA4B89AEDC}"/>
                    </a:ext>
                  </a:extLst>
                </p:cNvPr>
                <p:cNvPicPr/>
                <p:nvPr/>
              </p:nvPicPr>
              <p:blipFill>
                <a:blip r:embed="rId8"/>
                <a:stretch>
                  <a:fillRect/>
                </a:stretch>
              </p:blipFill>
              <p:spPr>
                <a:xfrm>
                  <a:off x="4962808" y="5014360"/>
                  <a:ext cx="89280" cy="46869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9">
            <p14:nvContentPartPr>
              <p14:cNvPr id="12" name="Ink 11">
                <a:extLst>
                  <a:ext uri="{FF2B5EF4-FFF2-40B4-BE49-F238E27FC236}">
                    <a16:creationId xmlns:a16="http://schemas.microsoft.com/office/drawing/2014/main" id="{39DC2949-69DC-C96D-E7C2-161E2DD1CDE5}"/>
                  </a:ext>
                </a:extLst>
              </p14:cNvPr>
              <p14:cNvContentPartPr/>
              <p14:nvPr/>
            </p14:nvContentPartPr>
            <p14:xfrm>
              <a:off x="811648" y="4005265"/>
              <a:ext cx="7183800" cy="918360"/>
            </p14:xfrm>
          </p:contentPart>
        </mc:Choice>
        <mc:Fallback xmlns="">
          <p:pic>
            <p:nvPicPr>
              <p:cNvPr id="12" name="Ink 11">
                <a:extLst>
                  <a:ext uri="{FF2B5EF4-FFF2-40B4-BE49-F238E27FC236}">
                    <a16:creationId xmlns:a16="http://schemas.microsoft.com/office/drawing/2014/main" id="{39DC2949-69DC-C96D-E7C2-161E2DD1CDE5}"/>
                  </a:ext>
                </a:extLst>
              </p:cNvPr>
              <p:cNvPicPr/>
              <p:nvPr/>
            </p:nvPicPr>
            <p:blipFill>
              <a:blip r:embed="rId10"/>
              <a:stretch>
                <a:fillRect/>
              </a:stretch>
            </p:blipFill>
            <p:spPr>
              <a:xfrm>
                <a:off x="793648" y="3987258"/>
                <a:ext cx="7219440" cy="954014"/>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3" name="Ink 12">
                <a:extLst>
                  <a:ext uri="{FF2B5EF4-FFF2-40B4-BE49-F238E27FC236}">
                    <a16:creationId xmlns:a16="http://schemas.microsoft.com/office/drawing/2014/main" id="{180332D1-021B-5069-0DAF-73BCFCEA39C7}"/>
                  </a:ext>
                </a:extLst>
              </p14:cNvPr>
              <p14:cNvContentPartPr/>
              <p14:nvPr/>
            </p14:nvContentPartPr>
            <p14:xfrm>
              <a:off x="6543928" y="4948465"/>
              <a:ext cx="353160" cy="505440"/>
            </p14:xfrm>
          </p:contentPart>
        </mc:Choice>
        <mc:Fallback xmlns="">
          <p:pic>
            <p:nvPicPr>
              <p:cNvPr id="13" name="Ink 12">
                <a:extLst>
                  <a:ext uri="{FF2B5EF4-FFF2-40B4-BE49-F238E27FC236}">
                    <a16:creationId xmlns:a16="http://schemas.microsoft.com/office/drawing/2014/main" id="{180332D1-021B-5069-0DAF-73BCFCEA39C7}"/>
                  </a:ext>
                </a:extLst>
              </p:cNvPr>
              <p:cNvPicPr/>
              <p:nvPr/>
            </p:nvPicPr>
            <p:blipFill>
              <a:blip r:embed="rId12"/>
              <a:stretch>
                <a:fillRect/>
              </a:stretch>
            </p:blipFill>
            <p:spPr>
              <a:xfrm>
                <a:off x="6525928" y="4930465"/>
                <a:ext cx="388800" cy="541080"/>
              </a:xfrm>
              <a:prstGeom prst="rect">
                <a:avLst/>
              </a:prstGeom>
            </p:spPr>
          </p:pic>
        </mc:Fallback>
      </mc:AlternateContent>
      <p:sp>
        <p:nvSpPr>
          <p:cNvPr id="14" name="TextBox 13">
            <a:extLst>
              <a:ext uri="{FF2B5EF4-FFF2-40B4-BE49-F238E27FC236}">
                <a16:creationId xmlns:a16="http://schemas.microsoft.com/office/drawing/2014/main" id="{2C835C9F-A3DD-42AA-2380-958D9C7E0C2E}"/>
              </a:ext>
            </a:extLst>
          </p:cNvPr>
          <p:cNvSpPr txBox="1"/>
          <p:nvPr/>
        </p:nvSpPr>
        <p:spPr>
          <a:xfrm>
            <a:off x="390524" y="5654842"/>
            <a:ext cx="8543425" cy="1200329"/>
          </a:xfrm>
          <a:prstGeom prst="rect">
            <a:avLst/>
          </a:prstGeom>
          <a:noFill/>
        </p:spPr>
        <p:txBody>
          <a:bodyPr wrap="square" rtlCol="0">
            <a:spAutoFit/>
          </a:bodyPr>
          <a:lstStyle/>
          <a:p>
            <a:r>
              <a:rPr lang="en-US" dirty="0">
                <a:solidFill>
                  <a:srgbClr val="FF0000"/>
                </a:solidFill>
              </a:rPr>
              <a:t>Orange juice is exactly what patients need when blood sugar is low</a:t>
            </a:r>
          </a:p>
          <a:p>
            <a:r>
              <a:rPr lang="en-US" b="1" dirty="0">
                <a:solidFill>
                  <a:srgbClr val="FF0000"/>
                </a:solidFill>
              </a:rPr>
              <a:t>It quickly gets into the body</a:t>
            </a:r>
          </a:p>
          <a:p>
            <a:r>
              <a:rPr lang="en-US" dirty="0"/>
              <a:t>Other food like </a:t>
            </a:r>
            <a:r>
              <a:rPr lang="en-US" b="1" dirty="0">
                <a:solidFill>
                  <a:srgbClr val="00B050"/>
                </a:solidFill>
              </a:rPr>
              <a:t>milk</a:t>
            </a:r>
            <a:r>
              <a:rPr lang="en-US" dirty="0"/>
              <a:t> or </a:t>
            </a:r>
            <a:r>
              <a:rPr lang="en-US" b="1" dirty="0">
                <a:solidFill>
                  <a:srgbClr val="00B0F0"/>
                </a:solidFill>
              </a:rPr>
              <a:t>chocolate</a:t>
            </a:r>
            <a:r>
              <a:rPr lang="en-US" dirty="0"/>
              <a:t> have protein and fat in them, slowing the time to get into the body</a:t>
            </a:r>
          </a:p>
        </p:txBody>
      </p:sp>
      <p:grpSp>
        <p:nvGrpSpPr>
          <p:cNvPr id="21" name="Group 20">
            <a:extLst>
              <a:ext uri="{FF2B5EF4-FFF2-40B4-BE49-F238E27FC236}">
                <a16:creationId xmlns:a16="http://schemas.microsoft.com/office/drawing/2014/main" id="{5CA55551-56DE-4ABA-0CFC-F8757E37D433}"/>
              </a:ext>
            </a:extLst>
          </p:cNvPr>
          <p:cNvGrpSpPr/>
          <p:nvPr/>
        </p:nvGrpSpPr>
        <p:grpSpPr>
          <a:xfrm>
            <a:off x="6636297" y="3636625"/>
            <a:ext cx="646560" cy="523800"/>
            <a:chOff x="6636297" y="3636625"/>
            <a:chExt cx="646560" cy="523800"/>
          </a:xfrm>
        </p:grpSpPr>
        <mc:AlternateContent xmlns:mc="http://schemas.openxmlformats.org/markup-compatibility/2006" xmlns:p14="http://schemas.microsoft.com/office/powerpoint/2010/main">
          <mc:Choice Requires="p14">
            <p:contentPart p14:bwMode="auto" r:id="rId13">
              <p14:nvContentPartPr>
                <p14:cNvPr id="3" name="Ink 2">
                  <a:extLst>
                    <a:ext uri="{FF2B5EF4-FFF2-40B4-BE49-F238E27FC236}">
                      <a16:creationId xmlns:a16="http://schemas.microsoft.com/office/drawing/2014/main" id="{551EA624-E9C9-73FA-0579-A18599BD02E9}"/>
                    </a:ext>
                  </a:extLst>
                </p14:cNvPr>
                <p14:cNvContentPartPr/>
                <p14:nvPr/>
              </p14:nvContentPartPr>
              <p14:xfrm>
                <a:off x="6636297" y="3638785"/>
                <a:ext cx="360" cy="366120"/>
              </p14:xfrm>
            </p:contentPart>
          </mc:Choice>
          <mc:Fallback xmlns="">
            <p:pic>
              <p:nvPicPr>
                <p:cNvPr id="3" name="Ink 2">
                  <a:extLst>
                    <a:ext uri="{FF2B5EF4-FFF2-40B4-BE49-F238E27FC236}">
                      <a16:creationId xmlns:a16="http://schemas.microsoft.com/office/drawing/2014/main" id="{551EA624-E9C9-73FA-0579-A18599BD02E9}"/>
                    </a:ext>
                  </a:extLst>
                </p:cNvPr>
                <p:cNvPicPr/>
                <p:nvPr/>
              </p:nvPicPr>
              <p:blipFill>
                <a:blip r:embed="rId14"/>
                <a:stretch>
                  <a:fillRect/>
                </a:stretch>
              </p:blipFill>
              <p:spPr>
                <a:xfrm>
                  <a:off x="6618297" y="3620785"/>
                  <a:ext cx="36000" cy="40176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4" name="Ink 3">
                  <a:extLst>
                    <a:ext uri="{FF2B5EF4-FFF2-40B4-BE49-F238E27FC236}">
                      <a16:creationId xmlns:a16="http://schemas.microsoft.com/office/drawing/2014/main" id="{7259D5B3-3A7D-3800-800D-2C86CA779392}"/>
                    </a:ext>
                  </a:extLst>
                </p14:cNvPr>
                <p14:cNvContentPartPr/>
                <p14:nvPr/>
              </p14:nvContentPartPr>
              <p14:xfrm>
                <a:off x="6637017" y="3639865"/>
                <a:ext cx="226080" cy="360"/>
              </p14:xfrm>
            </p:contentPart>
          </mc:Choice>
          <mc:Fallback xmlns="">
            <p:pic>
              <p:nvPicPr>
                <p:cNvPr id="4" name="Ink 3">
                  <a:extLst>
                    <a:ext uri="{FF2B5EF4-FFF2-40B4-BE49-F238E27FC236}">
                      <a16:creationId xmlns:a16="http://schemas.microsoft.com/office/drawing/2014/main" id="{7259D5B3-3A7D-3800-800D-2C86CA779392}"/>
                    </a:ext>
                  </a:extLst>
                </p:cNvPr>
                <p:cNvPicPr/>
                <p:nvPr/>
              </p:nvPicPr>
              <p:blipFill>
                <a:blip r:embed="rId16"/>
                <a:stretch>
                  <a:fillRect/>
                </a:stretch>
              </p:blipFill>
              <p:spPr>
                <a:xfrm>
                  <a:off x="6619017" y="3621865"/>
                  <a:ext cx="26172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1" name="Ink 10">
                  <a:extLst>
                    <a:ext uri="{FF2B5EF4-FFF2-40B4-BE49-F238E27FC236}">
                      <a16:creationId xmlns:a16="http://schemas.microsoft.com/office/drawing/2014/main" id="{FA7853C5-7D0E-960F-7272-7F52D84A47F9}"/>
                    </a:ext>
                  </a:extLst>
                </p14:cNvPr>
                <p14:cNvContentPartPr/>
                <p14:nvPr/>
              </p14:nvContentPartPr>
              <p14:xfrm>
                <a:off x="6651057" y="3828145"/>
                <a:ext cx="134640" cy="360"/>
              </p14:xfrm>
            </p:contentPart>
          </mc:Choice>
          <mc:Fallback xmlns="">
            <p:pic>
              <p:nvPicPr>
                <p:cNvPr id="11" name="Ink 10">
                  <a:extLst>
                    <a:ext uri="{FF2B5EF4-FFF2-40B4-BE49-F238E27FC236}">
                      <a16:creationId xmlns:a16="http://schemas.microsoft.com/office/drawing/2014/main" id="{FA7853C5-7D0E-960F-7272-7F52D84A47F9}"/>
                    </a:ext>
                  </a:extLst>
                </p:cNvPr>
                <p:cNvPicPr/>
                <p:nvPr/>
              </p:nvPicPr>
              <p:blipFill>
                <a:blip r:embed="rId18"/>
                <a:stretch>
                  <a:fillRect/>
                </a:stretch>
              </p:blipFill>
              <p:spPr>
                <a:xfrm>
                  <a:off x="6633105" y="3810145"/>
                  <a:ext cx="170185"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6" name="Ink 15">
                  <a:extLst>
                    <a:ext uri="{FF2B5EF4-FFF2-40B4-BE49-F238E27FC236}">
                      <a16:creationId xmlns:a16="http://schemas.microsoft.com/office/drawing/2014/main" id="{7C98BBF8-54AB-4792-915F-16F52C05843C}"/>
                    </a:ext>
                  </a:extLst>
                </p14:cNvPr>
                <p14:cNvContentPartPr/>
                <p14:nvPr/>
              </p14:nvContentPartPr>
              <p14:xfrm>
                <a:off x="6796857" y="3828145"/>
                <a:ext cx="281520" cy="332280"/>
              </p14:xfrm>
            </p:contentPart>
          </mc:Choice>
          <mc:Fallback xmlns="">
            <p:pic>
              <p:nvPicPr>
                <p:cNvPr id="16" name="Ink 15">
                  <a:extLst>
                    <a:ext uri="{FF2B5EF4-FFF2-40B4-BE49-F238E27FC236}">
                      <a16:creationId xmlns:a16="http://schemas.microsoft.com/office/drawing/2014/main" id="{7C98BBF8-54AB-4792-915F-16F52C05843C}"/>
                    </a:ext>
                  </a:extLst>
                </p:cNvPr>
                <p:cNvPicPr/>
                <p:nvPr/>
              </p:nvPicPr>
              <p:blipFill>
                <a:blip r:embed="rId20"/>
                <a:stretch>
                  <a:fillRect/>
                </a:stretch>
              </p:blipFill>
              <p:spPr>
                <a:xfrm>
                  <a:off x="6778857" y="3810164"/>
                  <a:ext cx="317160" cy="367881"/>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8" name="Ink 17">
                  <a:extLst>
                    <a:ext uri="{FF2B5EF4-FFF2-40B4-BE49-F238E27FC236}">
                      <a16:creationId xmlns:a16="http://schemas.microsoft.com/office/drawing/2014/main" id="{3002E925-7DDD-DEA7-F8BA-2245D3E6B628}"/>
                    </a:ext>
                  </a:extLst>
                </p14:cNvPr>
                <p14:cNvContentPartPr/>
                <p14:nvPr/>
              </p14:nvContentPartPr>
              <p14:xfrm>
                <a:off x="7138497" y="3636625"/>
                <a:ext cx="360" cy="403200"/>
              </p14:xfrm>
            </p:contentPart>
          </mc:Choice>
          <mc:Fallback xmlns="">
            <p:pic>
              <p:nvPicPr>
                <p:cNvPr id="18" name="Ink 17">
                  <a:extLst>
                    <a:ext uri="{FF2B5EF4-FFF2-40B4-BE49-F238E27FC236}">
                      <a16:creationId xmlns:a16="http://schemas.microsoft.com/office/drawing/2014/main" id="{3002E925-7DDD-DEA7-F8BA-2245D3E6B628}"/>
                    </a:ext>
                  </a:extLst>
                </p:cNvPr>
                <p:cNvPicPr/>
                <p:nvPr/>
              </p:nvPicPr>
              <p:blipFill>
                <a:blip r:embed="rId22"/>
                <a:stretch>
                  <a:fillRect/>
                </a:stretch>
              </p:blipFill>
              <p:spPr>
                <a:xfrm>
                  <a:off x="7120497" y="3618625"/>
                  <a:ext cx="36000" cy="43884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20" name="Ink 19">
                  <a:extLst>
                    <a:ext uri="{FF2B5EF4-FFF2-40B4-BE49-F238E27FC236}">
                      <a16:creationId xmlns:a16="http://schemas.microsoft.com/office/drawing/2014/main" id="{79308E68-F856-B8B7-F429-742C0A2274B9}"/>
                    </a:ext>
                  </a:extLst>
                </p14:cNvPr>
                <p14:cNvContentPartPr/>
                <p14:nvPr/>
              </p14:nvContentPartPr>
              <p14:xfrm>
                <a:off x="7045257" y="3820945"/>
                <a:ext cx="237600" cy="360"/>
              </p14:xfrm>
            </p:contentPart>
          </mc:Choice>
          <mc:Fallback xmlns="">
            <p:pic>
              <p:nvPicPr>
                <p:cNvPr id="20" name="Ink 19">
                  <a:extLst>
                    <a:ext uri="{FF2B5EF4-FFF2-40B4-BE49-F238E27FC236}">
                      <a16:creationId xmlns:a16="http://schemas.microsoft.com/office/drawing/2014/main" id="{79308E68-F856-B8B7-F429-742C0A2274B9}"/>
                    </a:ext>
                  </a:extLst>
                </p:cNvPr>
                <p:cNvPicPr/>
                <p:nvPr/>
              </p:nvPicPr>
              <p:blipFill>
                <a:blip r:embed="rId24"/>
                <a:stretch>
                  <a:fillRect/>
                </a:stretch>
              </p:blipFill>
              <p:spPr>
                <a:xfrm>
                  <a:off x="7027257" y="3802945"/>
                  <a:ext cx="273240" cy="36000"/>
                </a:xfrm>
                <a:prstGeom prst="rect">
                  <a:avLst/>
                </a:prstGeom>
              </p:spPr>
            </p:pic>
          </mc:Fallback>
        </mc:AlternateContent>
      </p:grpSp>
      <p:grpSp>
        <p:nvGrpSpPr>
          <p:cNvPr id="26" name="Group 25">
            <a:extLst>
              <a:ext uri="{FF2B5EF4-FFF2-40B4-BE49-F238E27FC236}">
                <a16:creationId xmlns:a16="http://schemas.microsoft.com/office/drawing/2014/main" id="{7932DE90-2777-CF52-D00D-30569CC075DB}"/>
              </a:ext>
            </a:extLst>
          </p:cNvPr>
          <p:cNvGrpSpPr/>
          <p:nvPr/>
        </p:nvGrpSpPr>
        <p:grpSpPr>
          <a:xfrm>
            <a:off x="4530657" y="3491905"/>
            <a:ext cx="244440" cy="353520"/>
            <a:chOff x="4530657" y="3491905"/>
            <a:chExt cx="244440" cy="353520"/>
          </a:xfrm>
        </p:grpSpPr>
        <mc:AlternateContent xmlns:mc="http://schemas.openxmlformats.org/markup-compatibility/2006" xmlns:p14="http://schemas.microsoft.com/office/powerpoint/2010/main">
          <mc:Choice Requires="p14">
            <p:contentPart p14:bwMode="auto" r:id="rId25">
              <p14:nvContentPartPr>
                <p14:cNvPr id="22" name="Ink 21">
                  <a:extLst>
                    <a:ext uri="{FF2B5EF4-FFF2-40B4-BE49-F238E27FC236}">
                      <a16:creationId xmlns:a16="http://schemas.microsoft.com/office/drawing/2014/main" id="{2626023F-BBBD-486D-78F4-5E39BC250CD3}"/>
                    </a:ext>
                  </a:extLst>
                </p14:cNvPr>
                <p14:cNvContentPartPr/>
                <p14:nvPr/>
              </p14:nvContentPartPr>
              <p14:xfrm>
                <a:off x="4536057" y="3495145"/>
                <a:ext cx="3600" cy="339480"/>
              </p14:xfrm>
            </p:contentPart>
          </mc:Choice>
          <mc:Fallback xmlns="">
            <p:pic>
              <p:nvPicPr>
                <p:cNvPr id="22" name="Ink 21">
                  <a:extLst>
                    <a:ext uri="{FF2B5EF4-FFF2-40B4-BE49-F238E27FC236}">
                      <a16:creationId xmlns:a16="http://schemas.microsoft.com/office/drawing/2014/main" id="{2626023F-BBBD-486D-78F4-5E39BC250CD3}"/>
                    </a:ext>
                  </a:extLst>
                </p:cNvPr>
                <p:cNvPicPr/>
                <p:nvPr/>
              </p:nvPicPr>
              <p:blipFill>
                <a:blip r:embed="rId26"/>
                <a:stretch>
                  <a:fillRect/>
                </a:stretch>
              </p:blipFill>
              <p:spPr>
                <a:xfrm>
                  <a:off x="4518057" y="3477145"/>
                  <a:ext cx="39240" cy="37512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23" name="Ink 22">
                  <a:extLst>
                    <a:ext uri="{FF2B5EF4-FFF2-40B4-BE49-F238E27FC236}">
                      <a16:creationId xmlns:a16="http://schemas.microsoft.com/office/drawing/2014/main" id="{E6C162B6-3F99-DE21-D95C-F38BFEC544C3}"/>
                    </a:ext>
                  </a:extLst>
                </p14:cNvPr>
                <p14:cNvContentPartPr/>
                <p14:nvPr/>
              </p14:nvContentPartPr>
              <p14:xfrm>
                <a:off x="4530657" y="3491905"/>
                <a:ext cx="124560" cy="146520"/>
              </p14:xfrm>
            </p:contentPart>
          </mc:Choice>
          <mc:Fallback xmlns="">
            <p:pic>
              <p:nvPicPr>
                <p:cNvPr id="23" name="Ink 22">
                  <a:extLst>
                    <a:ext uri="{FF2B5EF4-FFF2-40B4-BE49-F238E27FC236}">
                      <a16:creationId xmlns:a16="http://schemas.microsoft.com/office/drawing/2014/main" id="{E6C162B6-3F99-DE21-D95C-F38BFEC544C3}"/>
                    </a:ext>
                  </a:extLst>
                </p:cNvPr>
                <p:cNvPicPr/>
                <p:nvPr/>
              </p:nvPicPr>
              <p:blipFill>
                <a:blip r:embed="rId28"/>
                <a:stretch>
                  <a:fillRect/>
                </a:stretch>
              </p:blipFill>
              <p:spPr>
                <a:xfrm>
                  <a:off x="4512657" y="3473861"/>
                  <a:ext cx="160200" cy="182248"/>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25" name="Ink 24">
                  <a:extLst>
                    <a:ext uri="{FF2B5EF4-FFF2-40B4-BE49-F238E27FC236}">
                      <a16:creationId xmlns:a16="http://schemas.microsoft.com/office/drawing/2014/main" id="{AB07B931-98B7-1EAB-1470-8FA2895ACF9F}"/>
                    </a:ext>
                  </a:extLst>
                </p14:cNvPr>
                <p14:cNvContentPartPr/>
                <p14:nvPr/>
              </p14:nvContentPartPr>
              <p14:xfrm>
                <a:off x="4649097" y="3690625"/>
                <a:ext cx="126000" cy="154800"/>
              </p14:xfrm>
            </p:contentPart>
          </mc:Choice>
          <mc:Fallback xmlns="">
            <p:pic>
              <p:nvPicPr>
                <p:cNvPr id="25" name="Ink 24">
                  <a:extLst>
                    <a:ext uri="{FF2B5EF4-FFF2-40B4-BE49-F238E27FC236}">
                      <a16:creationId xmlns:a16="http://schemas.microsoft.com/office/drawing/2014/main" id="{AB07B931-98B7-1EAB-1470-8FA2895ACF9F}"/>
                    </a:ext>
                  </a:extLst>
                </p:cNvPr>
                <p:cNvPicPr/>
                <p:nvPr/>
              </p:nvPicPr>
              <p:blipFill>
                <a:blip r:embed="rId30"/>
                <a:stretch>
                  <a:fillRect/>
                </a:stretch>
              </p:blipFill>
              <p:spPr>
                <a:xfrm>
                  <a:off x="4631097" y="3672625"/>
                  <a:ext cx="161640" cy="190440"/>
                </a:xfrm>
                <a:prstGeom prst="rect">
                  <a:avLst/>
                </a:prstGeom>
              </p:spPr>
            </p:pic>
          </mc:Fallback>
        </mc:AlternateContent>
      </p:grpSp>
      <p:grpSp>
        <p:nvGrpSpPr>
          <p:cNvPr id="32" name="Group 31">
            <a:extLst>
              <a:ext uri="{FF2B5EF4-FFF2-40B4-BE49-F238E27FC236}">
                <a16:creationId xmlns:a16="http://schemas.microsoft.com/office/drawing/2014/main" id="{D6BDE6B3-D68D-F00E-4125-9160D6D49ED5}"/>
              </a:ext>
            </a:extLst>
          </p:cNvPr>
          <p:cNvGrpSpPr/>
          <p:nvPr/>
        </p:nvGrpSpPr>
        <p:grpSpPr>
          <a:xfrm>
            <a:off x="4832697" y="3380305"/>
            <a:ext cx="196920" cy="479520"/>
            <a:chOff x="4832697" y="3380305"/>
            <a:chExt cx="196920" cy="479520"/>
          </a:xfrm>
        </p:grpSpPr>
        <mc:AlternateContent xmlns:mc="http://schemas.openxmlformats.org/markup-compatibility/2006" xmlns:p14="http://schemas.microsoft.com/office/powerpoint/2010/main">
          <mc:Choice Requires="p14">
            <p:contentPart p14:bwMode="auto" r:id="rId31">
              <p14:nvContentPartPr>
                <p14:cNvPr id="27" name="Ink 26">
                  <a:extLst>
                    <a:ext uri="{FF2B5EF4-FFF2-40B4-BE49-F238E27FC236}">
                      <a16:creationId xmlns:a16="http://schemas.microsoft.com/office/drawing/2014/main" id="{F10EF3C2-B723-D41F-CFEF-F3858D2C8842}"/>
                    </a:ext>
                  </a:extLst>
                </p14:cNvPr>
                <p14:cNvContentPartPr/>
                <p14:nvPr/>
              </p14:nvContentPartPr>
              <p14:xfrm>
                <a:off x="4832697" y="3670105"/>
                <a:ext cx="93240" cy="88920"/>
              </p14:xfrm>
            </p:contentPart>
          </mc:Choice>
          <mc:Fallback xmlns="">
            <p:pic>
              <p:nvPicPr>
                <p:cNvPr id="27" name="Ink 26">
                  <a:extLst>
                    <a:ext uri="{FF2B5EF4-FFF2-40B4-BE49-F238E27FC236}">
                      <a16:creationId xmlns:a16="http://schemas.microsoft.com/office/drawing/2014/main" id="{F10EF3C2-B723-D41F-CFEF-F3858D2C8842}"/>
                    </a:ext>
                  </a:extLst>
                </p:cNvPr>
                <p:cNvPicPr/>
                <p:nvPr/>
              </p:nvPicPr>
              <p:blipFill>
                <a:blip r:embed="rId32"/>
                <a:stretch>
                  <a:fillRect/>
                </a:stretch>
              </p:blipFill>
              <p:spPr>
                <a:xfrm>
                  <a:off x="4814697" y="3652105"/>
                  <a:ext cx="128880" cy="12456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28" name="Ink 27">
                  <a:extLst>
                    <a:ext uri="{FF2B5EF4-FFF2-40B4-BE49-F238E27FC236}">
                      <a16:creationId xmlns:a16="http://schemas.microsoft.com/office/drawing/2014/main" id="{3C6EF849-4069-8EA2-D4A8-6A3DAEB2EBC8}"/>
                    </a:ext>
                  </a:extLst>
                </p14:cNvPr>
                <p14:cNvContentPartPr/>
                <p14:nvPr/>
              </p14:nvContentPartPr>
              <p14:xfrm>
                <a:off x="5029257" y="3510265"/>
                <a:ext cx="360" cy="360"/>
              </p14:xfrm>
            </p:contentPart>
          </mc:Choice>
          <mc:Fallback xmlns="">
            <p:pic>
              <p:nvPicPr>
                <p:cNvPr id="28" name="Ink 27">
                  <a:extLst>
                    <a:ext uri="{FF2B5EF4-FFF2-40B4-BE49-F238E27FC236}">
                      <a16:creationId xmlns:a16="http://schemas.microsoft.com/office/drawing/2014/main" id="{3C6EF849-4069-8EA2-D4A8-6A3DAEB2EBC8}"/>
                    </a:ext>
                  </a:extLst>
                </p:cNvPr>
                <p:cNvPicPr/>
                <p:nvPr/>
              </p:nvPicPr>
              <p:blipFill>
                <a:blip r:embed="rId34"/>
                <a:stretch>
                  <a:fillRect/>
                </a:stretch>
              </p:blipFill>
              <p:spPr>
                <a:xfrm>
                  <a:off x="5011257" y="349226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29" name="Ink 28">
                  <a:extLst>
                    <a:ext uri="{FF2B5EF4-FFF2-40B4-BE49-F238E27FC236}">
                      <a16:creationId xmlns:a16="http://schemas.microsoft.com/office/drawing/2014/main" id="{310AB1A9-BF09-C2D4-23C9-074C718706F7}"/>
                    </a:ext>
                  </a:extLst>
                </p14:cNvPr>
                <p14:cNvContentPartPr/>
                <p14:nvPr/>
              </p14:nvContentPartPr>
              <p14:xfrm>
                <a:off x="4868337" y="3479665"/>
                <a:ext cx="132120" cy="10080"/>
              </p14:xfrm>
            </p:contentPart>
          </mc:Choice>
          <mc:Fallback xmlns="">
            <p:pic>
              <p:nvPicPr>
                <p:cNvPr id="29" name="Ink 28">
                  <a:extLst>
                    <a:ext uri="{FF2B5EF4-FFF2-40B4-BE49-F238E27FC236}">
                      <a16:creationId xmlns:a16="http://schemas.microsoft.com/office/drawing/2014/main" id="{310AB1A9-BF09-C2D4-23C9-074C718706F7}"/>
                    </a:ext>
                  </a:extLst>
                </p:cNvPr>
                <p:cNvPicPr/>
                <p:nvPr/>
              </p:nvPicPr>
              <p:blipFill>
                <a:blip r:embed="rId36"/>
                <a:stretch>
                  <a:fillRect/>
                </a:stretch>
              </p:blipFill>
              <p:spPr>
                <a:xfrm>
                  <a:off x="4850337" y="3462286"/>
                  <a:ext cx="167760" cy="44491"/>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31" name="Ink 30">
                  <a:extLst>
                    <a:ext uri="{FF2B5EF4-FFF2-40B4-BE49-F238E27FC236}">
                      <a16:creationId xmlns:a16="http://schemas.microsoft.com/office/drawing/2014/main" id="{1B34ED53-8F12-B294-20AE-EC45E55CC160}"/>
                    </a:ext>
                  </a:extLst>
                </p14:cNvPr>
                <p14:cNvContentPartPr/>
                <p14:nvPr/>
              </p14:nvContentPartPr>
              <p14:xfrm>
                <a:off x="4983897" y="3380305"/>
                <a:ext cx="13680" cy="479520"/>
              </p14:xfrm>
            </p:contentPart>
          </mc:Choice>
          <mc:Fallback xmlns="">
            <p:pic>
              <p:nvPicPr>
                <p:cNvPr id="31" name="Ink 30">
                  <a:extLst>
                    <a:ext uri="{FF2B5EF4-FFF2-40B4-BE49-F238E27FC236}">
                      <a16:creationId xmlns:a16="http://schemas.microsoft.com/office/drawing/2014/main" id="{1B34ED53-8F12-B294-20AE-EC45E55CC160}"/>
                    </a:ext>
                  </a:extLst>
                </p:cNvPr>
                <p:cNvPicPr/>
                <p:nvPr/>
              </p:nvPicPr>
              <p:blipFill>
                <a:blip r:embed="rId38"/>
                <a:stretch>
                  <a:fillRect/>
                </a:stretch>
              </p:blipFill>
              <p:spPr>
                <a:xfrm>
                  <a:off x="4966359" y="3362319"/>
                  <a:ext cx="48406" cy="515133"/>
                </a:xfrm>
                <a:prstGeom prst="rect">
                  <a:avLst/>
                </a:prstGeom>
              </p:spPr>
            </p:pic>
          </mc:Fallback>
        </mc:AlternateContent>
      </p:grpSp>
      <mc:AlternateContent xmlns:mc="http://schemas.openxmlformats.org/markup-compatibility/2006" xmlns:p14="http://schemas.microsoft.com/office/powerpoint/2010/main">
        <mc:Choice Requires="p14">
          <p:contentPart p14:bwMode="auto" r:id="rId39">
            <p14:nvContentPartPr>
              <p14:cNvPr id="36" name="Ink 35">
                <a:extLst>
                  <a:ext uri="{FF2B5EF4-FFF2-40B4-BE49-F238E27FC236}">
                    <a16:creationId xmlns:a16="http://schemas.microsoft.com/office/drawing/2014/main" id="{ABCA50B7-B3E8-8C55-E9DD-DAA061F5399E}"/>
                  </a:ext>
                </a:extLst>
              </p14:cNvPr>
              <p14:cNvContentPartPr/>
              <p14:nvPr/>
            </p14:nvContentPartPr>
            <p14:xfrm>
              <a:off x="5268657" y="3530425"/>
              <a:ext cx="360" cy="360"/>
            </p14:xfrm>
          </p:contentPart>
        </mc:Choice>
        <mc:Fallback xmlns="">
          <p:pic>
            <p:nvPicPr>
              <p:cNvPr id="36" name="Ink 35">
                <a:extLst>
                  <a:ext uri="{FF2B5EF4-FFF2-40B4-BE49-F238E27FC236}">
                    <a16:creationId xmlns:a16="http://schemas.microsoft.com/office/drawing/2014/main" id="{ABCA50B7-B3E8-8C55-E9DD-DAA061F5399E}"/>
                  </a:ext>
                </a:extLst>
              </p:cNvPr>
              <p:cNvPicPr/>
              <p:nvPr/>
            </p:nvPicPr>
            <p:blipFill>
              <a:blip r:embed="rId34"/>
              <a:stretch>
                <a:fillRect/>
              </a:stretch>
            </p:blipFill>
            <p:spPr>
              <a:xfrm>
                <a:off x="5250657" y="3512425"/>
                <a:ext cx="36000" cy="36000"/>
              </a:xfrm>
              <a:prstGeom prst="rect">
                <a:avLst/>
              </a:prstGeom>
            </p:spPr>
          </p:pic>
        </mc:Fallback>
      </mc:AlternateContent>
      <p:grpSp>
        <p:nvGrpSpPr>
          <p:cNvPr id="38" name="Group 37">
            <a:extLst>
              <a:ext uri="{FF2B5EF4-FFF2-40B4-BE49-F238E27FC236}">
                <a16:creationId xmlns:a16="http://schemas.microsoft.com/office/drawing/2014/main" id="{2BD1B079-2AFD-7D75-59DD-11589D588738}"/>
              </a:ext>
            </a:extLst>
          </p:cNvPr>
          <p:cNvGrpSpPr/>
          <p:nvPr/>
        </p:nvGrpSpPr>
        <p:grpSpPr>
          <a:xfrm>
            <a:off x="5063457" y="3659305"/>
            <a:ext cx="448200" cy="209880"/>
            <a:chOff x="5063457" y="3659305"/>
            <a:chExt cx="448200" cy="209880"/>
          </a:xfrm>
        </p:grpSpPr>
        <mc:AlternateContent xmlns:mc="http://schemas.openxmlformats.org/markup-compatibility/2006" xmlns:p14="http://schemas.microsoft.com/office/powerpoint/2010/main">
          <mc:Choice Requires="p14">
            <p:contentPart p14:bwMode="auto" r:id="rId40">
              <p14:nvContentPartPr>
                <p14:cNvPr id="33" name="Ink 32">
                  <a:extLst>
                    <a:ext uri="{FF2B5EF4-FFF2-40B4-BE49-F238E27FC236}">
                      <a16:creationId xmlns:a16="http://schemas.microsoft.com/office/drawing/2014/main" id="{C125298D-8F43-AE8F-4B7C-3255574437DD}"/>
                    </a:ext>
                  </a:extLst>
                </p14:cNvPr>
                <p14:cNvContentPartPr/>
                <p14:nvPr/>
              </p14:nvContentPartPr>
              <p14:xfrm>
                <a:off x="5063457" y="3659305"/>
                <a:ext cx="122760" cy="145440"/>
              </p14:xfrm>
            </p:contentPart>
          </mc:Choice>
          <mc:Fallback xmlns="">
            <p:pic>
              <p:nvPicPr>
                <p:cNvPr id="33" name="Ink 32">
                  <a:extLst>
                    <a:ext uri="{FF2B5EF4-FFF2-40B4-BE49-F238E27FC236}">
                      <a16:creationId xmlns:a16="http://schemas.microsoft.com/office/drawing/2014/main" id="{C125298D-8F43-AE8F-4B7C-3255574437DD}"/>
                    </a:ext>
                  </a:extLst>
                </p:cNvPr>
                <p:cNvPicPr/>
                <p:nvPr/>
              </p:nvPicPr>
              <p:blipFill>
                <a:blip r:embed="rId41"/>
                <a:stretch>
                  <a:fillRect/>
                </a:stretch>
              </p:blipFill>
              <p:spPr>
                <a:xfrm>
                  <a:off x="5045510" y="3641305"/>
                  <a:ext cx="158296" cy="18108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34" name="Ink 33">
                  <a:extLst>
                    <a:ext uri="{FF2B5EF4-FFF2-40B4-BE49-F238E27FC236}">
                      <a16:creationId xmlns:a16="http://schemas.microsoft.com/office/drawing/2014/main" id="{34E5B609-FACC-82DC-CDD4-FEB2CA7F31B3}"/>
                    </a:ext>
                  </a:extLst>
                </p14:cNvPr>
                <p14:cNvContentPartPr/>
                <p14:nvPr/>
              </p14:nvContentPartPr>
              <p14:xfrm>
                <a:off x="5256777" y="3691705"/>
                <a:ext cx="360" cy="119880"/>
              </p14:xfrm>
            </p:contentPart>
          </mc:Choice>
          <mc:Fallback xmlns="">
            <p:pic>
              <p:nvPicPr>
                <p:cNvPr id="34" name="Ink 33">
                  <a:extLst>
                    <a:ext uri="{FF2B5EF4-FFF2-40B4-BE49-F238E27FC236}">
                      <a16:creationId xmlns:a16="http://schemas.microsoft.com/office/drawing/2014/main" id="{34E5B609-FACC-82DC-CDD4-FEB2CA7F31B3}"/>
                    </a:ext>
                  </a:extLst>
                </p:cNvPr>
                <p:cNvPicPr/>
                <p:nvPr/>
              </p:nvPicPr>
              <p:blipFill>
                <a:blip r:embed="rId43"/>
                <a:stretch>
                  <a:fillRect/>
                </a:stretch>
              </p:blipFill>
              <p:spPr>
                <a:xfrm>
                  <a:off x="5238777" y="3673705"/>
                  <a:ext cx="36000" cy="15552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37" name="Ink 36">
                  <a:extLst>
                    <a:ext uri="{FF2B5EF4-FFF2-40B4-BE49-F238E27FC236}">
                      <a16:creationId xmlns:a16="http://schemas.microsoft.com/office/drawing/2014/main" id="{B3CCC825-1178-EDC0-FFC1-931ACC6D4EDF}"/>
                    </a:ext>
                  </a:extLst>
                </p14:cNvPr>
                <p14:cNvContentPartPr/>
                <p14:nvPr/>
              </p14:nvContentPartPr>
              <p14:xfrm>
                <a:off x="5329497" y="3672625"/>
                <a:ext cx="182160" cy="196560"/>
              </p14:xfrm>
            </p:contentPart>
          </mc:Choice>
          <mc:Fallback xmlns="">
            <p:pic>
              <p:nvPicPr>
                <p:cNvPr id="37" name="Ink 36">
                  <a:extLst>
                    <a:ext uri="{FF2B5EF4-FFF2-40B4-BE49-F238E27FC236}">
                      <a16:creationId xmlns:a16="http://schemas.microsoft.com/office/drawing/2014/main" id="{B3CCC825-1178-EDC0-FFC1-931ACC6D4EDF}"/>
                    </a:ext>
                  </a:extLst>
                </p:cNvPr>
                <p:cNvPicPr/>
                <p:nvPr/>
              </p:nvPicPr>
              <p:blipFill>
                <a:blip r:embed="rId45"/>
                <a:stretch>
                  <a:fillRect/>
                </a:stretch>
              </p:blipFill>
              <p:spPr>
                <a:xfrm>
                  <a:off x="5311497" y="3654625"/>
                  <a:ext cx="217800" cy="232200"/>
                </a:xfrm>
                <a:prstGeom prst="rect">
                  <a:avLst/>
                </a:prstGeom>
              </p:spPr>
            </p:pic>
          </mc:Fallback>
        </mc:AlternateContent>
      </p:grpSp>
    </p:spTree>
    <p:extLst>
      <p:ext uri="{BB962C8B-B14F-4D97-AF65-F5344CB8AC3E}">
        <p14:creationId xmlns:p14="http://schemas.microsoft.com/office/powerpoint/2010/main" val="13873638"/>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1DDB71-D4EA-4569-B9DA-A535B990D6C1}"/>
              </a:ext>
            </a:extLst>
          </p:cNvPr>
          <p:cNvSpPr>
            <a:spLocks noGrp="1"/>
          </p:cNvSpPr>
          <p:nvPr>
            <p:ph type="title"/>
          </p:nvPr>
        </p:nvSpPr>
        <p:spPr/>
        <p:txBody>
          <a:bodyPr/>
          <a:lstStyle/>
          <a:p>
            <a:r>
              <a:rPr lang="en-US" dirty="0"/>
              <a:t>Question </a:t>
            </a:r>
          </a:p>
        </p:txBody>
      </p:sp>
      <p:sp>
        <p:nvSpPr>
          <p:cNvPr id="3" name="Content Placeholder 2">
            <a:extLst>
              <a:ext uri="{FF2B5EF4-FFF2-40B4-BE49-F238E27FC236}">
                <a16:creationId xmlns:a16="http://schemas.microsoft.com/office/drawing/2014/main" id="{88FC6204-7270-AAD4-D147-6A9B1C79EF1A}"/>
              </a:ext>
            </a:extLst>
          </p:cNvPr>
          <p:cNvSpPr>
            <a:spLocks noGrp="1"/>
          </p:cNvSpPr>
          <p:nvPr>
            <p:ph idx="1"/>
          </p:nvPr>
        </p:nvSpPr>
        <p:spPr/>
        <p:txBody>
          <a:bodyPr>
            <a:normAutofit/>
          </a:bodyPr>
          <a:lstStyle/>
          <a:p>
            <a:pPr marL="0" marR="0" lvl="0" indent="0" algn="l">
              <a:lnSpc>
                <a:spcPts val="1700"/>
              </a:lnSpc>
              <a:spcBef>
                <a:spcPts val="0"/>
              </a:spcBef>
              <a:spcAft>
                <a:spcPts val="0"/>
              </a:spcAft>
              <a:buNone/>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 patient’s blood sugar is 62. He drank a cup of orange juice. </a:t>
            </a:r>
          </a:p>
          <a:p>
            <a:pPr marL="0" marR="0" lvl="0" indent="0" algn="l">
              <a:lnSpc>
                <a:spcPts val="1700"/>
              </a:lnSpc>
              <a:spcBef>
                <a:spcPts val="0"/>
              </a:spcBef>
              <a:spcAft>
                <a:spcPts val="0"/>
              </a:spcAft>
              <a:buNone/>
            </a:pPr>
            <a:endPar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a:lnSpc>
                <a:spcPts val="1700"/>
              </a:lnSpc>
              <a:spcBef>
                <a:spcPts val="0"/>
              </a:spcBef>
              <a:spcAft>
                <a:spcPts val="0"/>
              </a:spcAft>
              <a:buNone/>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After how many minutes should he recheck his blood sugar?</a:t>
            </a:r>
          </a:p>
          <a:p>
            <a:pPr marL="0" marR="0" lvl="0" indent="0" algn="l">
              <a:lnSpc>
                <a:spcPts val="1700"/>
              </a:lnSpc>
              <a:spcBef>
                <a:spcPts val="0"/>
              </a:spcBef>
              <a:spcAft>
                <a:spcPts val="0"/>
              </a:spcAft>
              <a:buNone/>
            </a:pPr>
            <a:endParaRPr lang="en-US" sz="2000" dirty="0">
              <a:solidFill>
                <a:srgbClr val="000000"/>
              </a:solidFill>
              <a:effectLst/>
              <a:latin typeface="Times New Roman" panose="02020603050405020304" pitchFamily="18" charset="0"/>
              <a:ea typeface="Times New Roman" panose="02020603050405020304" pitchFamily="18" charset="0"/>
            </a:endParaRPr>
          </a:p>
          <a:p>
            <a:pPr marL="742950" marR="0" lvl="1" indent="-285750" algn="l">
              <a:lnSpc>
                <a:spcPts val="1700"/>
              </a:lnSpc>
              <a:spcBef>
                <a:spcPts val="0"/>
              </a:spcBef>
              <a:spcAft>
                <a:spcPts val="0"/>
              </a:spcAft>
              <a:buFont typeface="+mj-lt"/>
              <a:buAutoNum type="alphaLcPeriod"/>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a:t>
            </a:r>
          </a:p>
          <a:p>
            <a:pPr marL="457200" marR="0" lvl="1" indent="0" algn="l">
              <a:lnSpc>
                <a:spcPts val="1700"/>
              </a:lnSpc>
              <a:spcBef>
                <a:spcPts val="0"/>
              </a:spcBef>
              <a:spcAft>
                <a:spcPts val="0"/>
              </a:spcAft>
              <a:buNone/>
            </a:pPr>
            <a:endParaRPr lang="en-US" sz="2000" dirty="0">
              <a:solidFill>
                <a:srgbClr val="000000"/>
              </a:solidFill>
              <a:effectLst/>
              <a:latin typeface="Times New Roman" panose="02020603050405020304" pitchFamily="18" charset="0"/>
              <a:ea typeface="Times New Roman" panose="02020603050405020304" pitchFamily="18" charset="0"/>
            </a:endParaRPr>
          </a:p>
          <a:p>
            <a:pPr marL="742950" marR="0" lvl="1" indent="-285750" algn="l">
              <a:lnSpc>
                <a:spcPts val="1700"/>
              </a:lnSpc>
              <a:spcBef>
                <a:spcPts val="0"/>
              </a:spcBef>
              <a:spcAft>
                <a:spcPts val="0"/>
              </a:spcAft>
              <a:buFont typeface="+mj-lt"/>
              <a:buAutoNum type="alphaLcPeriod"/>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15</a:t>
            </a:r>
          </a:p>
          <a:p>
            <a:pPr marL="742950" marR="0" lvl="1" indent="-285750" algn="l">
              <a:lnSpc>
                <a:spcPts val="1700"/>
              </a:lnSpc>
              <a:spcBef>
                <a:spcPts val="0"/>
              </a:spcBef>
              <a:spcAft>
                <a:spcPts val="0"/>
              </a:spcAft>
              <a:buFont typeface="+mj-lt"/>
              <a:buAutoNum type="alphaLcPeriod"/>
            </a:pPr>
            <a:endParaRPr lang="en-US" sz="2000" dirty="0">
              <a:solidFill>
                <a:srgbClr val="000000"/>
              </a:solidFill>
              <a:effectLst/>
              <a:latin typeface="Times New Roman" panose="02020603050405020304" pitchFamily="18" charset="0"/>
              <a:ea typeface="Times New Roman" panose="02020603050405020304" pitchFamily="18" charset="0"/>
            </a:endParaRPr>
          </a:p>
          <a:p>
            <a:pPr marL="742950" marR="0" lvl="1" indent="-285750" algn="l">
              <a:lnSpc>
                <a:spcPts val="1700"/>
              </a:lnSpc>
              <a:spcBef>
                <a:spcPts val="0"/>
              </a:spcBef>
              <a:spcAft>
                <a:spcPts val="0"/>
              </a:spcAft>
              <a:buFont typeface="+mj-lt"/>
              <a:buAutoNum type="alphaLcPeriod"/>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45</a:t>
            </a:r>
          </a:p>
          <a:p>
            <a:pPr marL="457200" marR="0" lvl="1" indent="0" algn="l">
              <a:lnSpc>
                <a:spcPts val="1700"/>
              </a:lnSpc>
              <a:spcBef>
                <a:spcPts val="0"/>
              </a:spcBef>
              <a:spcAft>
                <a:spcPts val="0"/>
              </a:spcAft>
              <a:buNone/>
            </a:pPr>
            <a:endParaRPr lang="en-US" sz="2000" dirty="0">
              <a:solidFill>
                <a:srgbClr val="000000"/>
              </a:solidFill>
              <a:effectLst/>
              <a:latin typeface="Times New Roman" panose="02020603050405020304" pitchFamily="18" charset="0"/>
              <a:ea typeface="Times New Roman" panose="02020603050405020304" pitchFamily="18" charset="0"/>
            </a:endParaRPr>
          </a:p>
          <a:p>
            <a:pPr marL="742950" marR="0" lvl="1" indent="-285750" algn="l">
              <a:lnSpc>
                <a:spcPts val="1700"/>
              </a:lnSpc>
              <a:spcBef>
                <a:spcPts val="0"/>
              </a:spcBef>
              <a:spcAft>
                <a:spcPts val="0"/>
              </a:spcAft>
              <a:buFont typeface="+mj-lt"/>
              <a:buAutoNum type="alphaLcPeriod"/>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60</a:t>
            </a:r>
          </a:p>
          <a:p>
            <a:pPr marL="457200" marR="0" lvl="1" indent="0" algn="l">
              <a:lnSpc>
                <a:spcPts val="1700"/>
              </a:lnSpc>
              <a:spcBef>
                <a:spcPts val="0"/>
              </a:spcBef>
              <a:spcAft>
                <a:spcPts val="0"/>
              </a:spcAft>
              <a:buNone/>
            </a:pPr>
            <a:endParaRPr lang="en-US" sz="2000" dirty="0">
              <a:solidFill>
                <a:srgbClr val="000000"/>
              </a:solidFill>
              <a:effectLst/>
              <a:latin typeface="Times New Roman" panose="02020603050405020304" pitchFamily="18" charset="0"/>
              <a:ea typeface="Times New Roman" panose="02020603050405020304" pitchFamily="18" charset="0"/>
            </a:endParaRPr>
          </a:p>
          <a:p>
            <a:pPr marL="742950" marR="0" lvl="1" indent="-285750" algn="l">
              <a:lnSpc>
                <a:spcPts val="1700"/>
              </a:lnSpc>
              <a:spcBef>
                <a:spcPts val="0"/>
              </a:spcBef>
              <a:spcAft>
                <a:spcPts val="0"/>
              </a:spcAft>
              <a:buFont typeface="+mj-lt"/>
              <a:buAutoNum type="alphaLcPeriod"/>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90</a:t>
            </a:r>
            <a:endParaRPr lang="en-US" sz="2000" dirty="0">
              <a:solidFill>
                <a:srgbClr val="000000"/>
              </a:solidFill>
              <a:effectLst/>
              <a:latin typeface="Times New Roman" panose="02020603050405020304" pitchFamily="18" charset="0"/>
              <a:ea typeface="Times New Roman" panose="02020603050405020304" pitchFamily="18" charset="0"/>
            </a:endParaRPr>
          </a:p>
          <a:p>
            <a:endParaRPr lang="en-US" sz="2000" dirty="0"/>
          </a:p>
        </p:txBody>
      </p:sp>
      <p:sp>
        <p:nvSpPr>
          <p:cNvPr id="4" name="Down Arrow 3">
            <a:extLst>
              <a:ext uri="{FF2B5EF4-FFF2-40B4-BE49-F238E27FC236}">
                <a16:creationId xmlns:a16="http://schemas.microsoft.com/office/drawing/2014/main" id="{84112A25-6068-5E2A-44DC-80F8ADF1802F}"/>
              </a:ext>
            </a:extLst>
          </p:cNvPr>
          <p:cNvSpPr/>
          <p:nvPr/>
        </p:nvSpPr>
        <p:spPr>
          <a:xfrm rot="5400000">
            <a:off x="1869898" y="3432090"/>
            <a:ext cx="606176" cy="81165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08937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3C7A4-6198-E4A6-FBA1-DCB7EEA341E9}"/>
              </a:ext>
            </a:extLst>
          </p:cNvPr>
          <p:cNvSpPr>
            <a:spLocks noGrp="1"/>
          </p:cNvSpPr>
          <p:nvPr>
            <p:ph type="title"/>
          </p:nvPr>
        </p:nvSpPr>
        <p:spPr/>
        <p:txBody>
          <a:bodyPr/>
          <a:lstStyle/>
          <a:p>
            <a:r>
              <a:rPr lang="en-US" dirty="0"/>
              <a:t>Why just one cup?            Why 15 minutes?</a:t>
            </a:r>
          </a:p>
        </p:txBody>
      </p:sp>
      <p:sp>
        <p:nvSpPr>
          <p:cNvPr id="3" name="Content Placeholder 2">
            <a:extLst>
              <a:ext uri="{FF2B5EF4-FFF2-40B4-BE49-F238E27FC236}">
                <a16:creationId xmlns:a16="http://schemas.microsoft.com/office/drawing/2014/main" id="{98DE5AAC-5114-1680-7C71-D2E6A6F4B926}"/>
              </a:ext>
            </a:extLst>
          </p:cNvPr>
          <p:cNvSpPr>
            <a:spLocks noGrp="1"/>
          </p:cNvSpPr>
          <p:nvPr>
            <p:ph idx="1"/>
          </p:nvPr>
        </p:nvSpPr>
        <p:spPr>
          <a:xfrm>
            <a:off x="385011" y="2228003"/>
            <a:ext cx="8434135" cy="3630795"/>
          </a:xfrm>
        </p:spPr>
        <p:txBody>
          <a:bodyPr/>
          <a:lstStyle/>
          <a:p>
            <a:r>
              <a:rPr lang="en-US" dirty="0"/>
              <a:t>One cup of orange juice has enough sugar (carbohydrates) in it to get blood sugar up</a:t>
            </a:r>
          </a:p>
          <a:p>
            <a:r>
              <a:rPr lang="en-US" dirty="0"/>
              <a:t>Too much orange juice and the next sugar will be 400!</a:t>
            </a:r>
          </a:p>
          <a:p>
            <a:r>
              <a:rPr lang="en-US" dirty="0"/>
              <a:t>As the graph shows, it takes about 15 minutes for orange juice to get in the body</a:t>
            </a:r>
          </a:p>
        </p:txBody>
      </p:sp>
      <p:pic>
        <p:nvPicPr>
          <p:cNvPr id="5" name="Picture 4">
            <a:extLst>
              <a:ext uri="{FF2B5EF4-FFF2-40B4-BE49-F238E27FC236}">
                <a16:creationId xmlns:a16="http://schemas.microsoft.com/office/drawing/2014/main" id="{405E0CE0-F4B1-C308-FB8E-0CD52CCCE413}"/>
              </a:ext>
            </a:extLst>
          </p:cNvPr>
          <p:cNvPicPr>
            <a:picLocks noChangeAspect="1"/>
          </p:cNvPicPr>
          <p:nvPr/>
        </p:nvPicPr>
        <p:blipFill>
          <a:blip r:embed="rId2"/>
          <a:stretch>
            <a:fillRect/>
          </a:stretch>
        </p:blipFill>
        <p:spPr>
          <a:xfrm>
            <a:off x="7148544" y="1806898"/>
            <a:ext cx="1422400" cy="1460500"/>
          </a:xfrm>
          <a:prstGeom prst="rect">
            <a:avLst/>
          </a:prstGeom>
        </p:spPr>
      </p:pic>
    </p:spTree>
    <p:extLst>
      <p:ext uri="{BB962C8B-B14F-4D97-AF65-F5344CB8AC3E}">
        <p14:creationId xmlns:p14="http://schemas.microsoft.com/office/powerpoint/2010/main" val="2951292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1CCA3-CDE4-6724-764E-8DD889576C16}"/>
              </a:ext>
            </a:extLst>
          </p:cNvPr>
          <p:cNvSpPr>
            <a:spLocks noGrp="1"/>
          </p:cNvSpPr>
          <p:nvPr>
            <p:ph type="title"/>
          </p:nvPr>
        </p:nvSpPr>
        <p:spPr/>
        <p:txBody>
          <a:bodyPr/>
          <a:lstStyle/>
          <a:p>
            <a:r>
              <a:rPr lang="en-US" dirty="0"/>
              <a:t>QUESTION </a:t>
            </a:r>
          </a:p>
        </p:txBody>
      </p:sp>
      <p:sp>
        <p:nvSpPr>
          <p:cNvPr id="3" name="Content Placeholder 2">
            <a:extLst>
              <a:ext uri="{FF2B5EF4-FFF2-40B4-BE49-F238E27FC236}">
                <a16:creationId xmlns:a16="http://schemas.microsoft.com/office/drawing/2014/main" id="{94B08524-64C7-3EBF-B805-72EA03078FA4}"/>
              </a:ext>
            </a:extLst>
          </p:cNvPr>
          <p:cNvSpPr>
            <a:spLocks noGrp="1"/>
          </p:cNvSpPr>
          <p:nvPr>
            <p:ph idx="1"/>
          </p:nvPr>
        </p:nvSpPr>
        <p:spPr/>
        <p:txBody>
          <a:bodyPr>
            <a:normAutofit/>
          </a:bodyPr>
          <a:lstStyle/>
          <a:p>
            <a:pPr marL="0" marR="0" lvl="0" indent="0" algn="l">
              <a:lnSpc>
                <a:spcPts val="1700"/>
              </a:lnSpc>
              <a:spcBef>
                <a:spcPts val="0"/>
              </a:spcBef>
              <a:spcAft>
                <a:spcPts val="0"/>
              </a:spcAft>
              <a:buNone/>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Your patient tells you that her blood sugar is 425. You tell her to:</a:t>
            </a:r>
          </a:p>
          <a:p>
            <a:pPr marL="0" marR="0" lvl="0" indent="0" algn="l">
              <a:lnSpc>
                <a:spcPts val="1700"/>
              </a:lnSpc>
              <a:spcBef>
                <a:spcPts val="0"/>
              </a:spcBef>
              <a:spcAft>
                <a:spcPts val="0"/>
              </a:spcAft>
              <a:buNone/>
            </a:pPr>
            <a:endPar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457200" marR="0" lvl="0" indent="-457200" algn="l">
              <a:lnSpc>
                <a:spcPts val="1700"/>
              </a:lnSpc>
              <a:spcBef>
                <a:spcPts val="0"/>
              </a:spcBef>
              <a:spcAft>
                <a:spcPts val="0"/>
              </a:spcAft>
              <a:buAutoNum type="alphaUcPeriod"/>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drink water</a:t>
            </a:r>
            <a:endPar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457200" marR="0" lvl="0" indent="-457200" algn="l">
              <a:lnSpc>
                <a:spcPts val="1700"/>
              </a:lnSpc>
              <a:spcBef>
                <a:spcPts val="0"/>
              </a:spcBef>
              <a:spcAft>
                <a:spcPts val="0"/>
              </a:spcAft>
              <a:buAutoNum type="alphaUcPeriod"/>
            </a:pPr>
            <a:endPar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457200" marR="0" lvl="0" indent="-457200" algn="l">
              <a:lnSpc>
                <a:spcPts val="1700"/>
              </a:lnSpc>
              <a:spcBef>
                <a:spcPts val="0"/>
              </a:spcBef>
              <a:spcAft>
                <a:spcPts val="0"/>
              </a:spcAft>
              <a:buAutoNum type="alphaUcPeriod"/>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check her sugar </a:t>
            </a:r>
          </a:p>
          <a:p>
            <a:pPr marL="457200" lvl="0" indent="-457200">
              <a:lnSpc>
                <a:spcPts val="1700"/>
              </a:lnSpc>
              <a:spcBef>
                <a:spcPts val="0"/>
              </a:spcBef>
              <a:spcAft>
                <a:spcPts val="0"/>
              </a:spcAft>
              <a:buAutoNum type="alphaUcPeriod"/>
            </a:pPr>
            <a:endPar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457200" lvl="0" indent="-457200">
              <a:lnSpc>
                <a:spcPts val="1700"/>
              </a:lnSpc>
              <a:spcBef>
                <a:spcPts val="0"/>
              </a:spcBef>
              <a:spcAft>
                <a:spcPts val="0"/>
              </a:spcAft>
              <a:buAutoNum type="alphaUcPeriod"/>
            </a:pP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take her medications as prescribed</a:t>
            </a:r>
            <a:endParaRPr lang="en-US" sz="2000" dirty="0">
              <a:solidFill>
                <a:srgbClr val="000000"/>
              </a:solidFill>
              <a:latin typeface="Times New Roman" panose="02020603050405020304" pitchFamily="18" charset="0"/>
              <a:ea typeface="Times New Roman" panose="02020603050405020304" pitchFamily="18" charset="0"/>
            </a:endParaRPr>
          </a:p>
          <a:p>
            <a:pPr marL="457200" lvl="0" indent="-457200">
              <a:lnSpc>
                <a:spcPts val="1700"/>
              </a:lnSpc>
              <a:spcBef>
                <a:spcPts val="0"/>
              </a:spcBef>
              <a:spcAft>
                <a:spcPts val="0"/>
              </a:spcAft>
              <a:buAutoNum type="alphaUcPeriod"/>
            </a:pPr>
            <a:endPar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457200" lvl="0" indent="-457200">
              <a:lnSpc>
                <a:spcPts val="1700"/>
              </a:lnSpc>
              <a:spcBef>
                <a:spcPts val="0"/>
              </a:spcBef>
              <a:spcAft>
                <a:spcPts val="0"/>
              </a:spcAft>
              <a:buAutoNum type="alphaUcPeriod"/>
            </a:pP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call her doctor/clinic</a:t>
            </a:r>
            <a:endParaRPr lang="en-US" sz="2000" dirty="0">
              <a:solidFill>
                <a:srgbClr val="000000"/>
              </a:solidFill>
              <a:latin typeface="Times New Roman" panose="02020603050405020304" pitchFamily="18" charset="0"/>
              <a:ea typeface="Times New Roman" panose="02020603050405020304" pitchFamily="18" charset="0"/>
            </a:endParaRPr>
          </a:p>
          <a:p>
            <a:pPr marL="457200" lvl="0" indent="-457200">
              <a:lnSpc>
                <a:spcPts val="1700"/>
              </a:lnSpc>
              <a:spcBef>
                <a:spcPts val="0"/>
              </a:spcBef>
              <a:spcAft>
                <a:spcPts val="0"/>
              </a:spcAft>
              <a:buAutoNum type="alphaUcPeriod"/>
            </a:pPr>
            <a:endPar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457200" lvl="0" indent="-457200">
              <a:lnSpc>
                <a:spcPts val="1700"/>
              </a:lnSpc>
              <a:spcBef>
                <a:spcPts val="0"/>
              </a:spcBef>
              <a:spcAft>
                <a:spcPts val="0"/>
              </a:spcAft>
              <a:buAutoNum type="alphaUcPeriod"/>
            </a:pP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All of the above</a:t>
            </a:r>
            <a:endParaRPr lang="en-US" sz="2000" dirty="0">
              <a:solidFill>
                <a:srgbClr val="000000"/>
              </a:solidFill>
              <a:latin typeface="Times New Roman" panose="02020603050405020304" pitchFamily="18" charset="0"/>
              <a:ea typeface="Times New Roman" panose="02020603050405020304" pitchFamily="18" charset="0"/>
            </a:endParaRPr>
          </a:p>
          <a:p>
            <a:pPr marL="0" marR="0" lvl="0" indent="0" algn="l">
              <a:lnSpc>
                <a:spcPts val="1700"/>
              </a:lnSpc>
              <a:spcBef>
                <a:spcPts val="0"/>
              </a:spcBef>
              <a:spcAft>
                <a:spcPts val="0"/>
              </a:spcAft>
              <a:buNone/>
            </a:pPr>
            <a:endPar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en-US" sz="2000" dirty="0"/>
          </a:p>
        </p:txBody>
      </p:sp>
      <p:sp>
        <p:nvSpPr>
          <p:cNvPr id="4" name="Down Arrow 3">
            <a:extLst>
              <a:ext uri="{FF2B5EF4-FFF2-40B4-BE49-F238E27FC236}">
                <a16:creationId xmlns:a16="http://schemas.microsoft.com/office/drawing/2014/main" id="{F38A9C6B-D5FB-861E-E5C0-A4D848491A9E}"/>
              </a:ext>
            </a:extLst>
          </p:cNvPr>
          <p:cNvSpPr/>
          <p:nvPr/>
        </p:nvSpPr>
        <p:spPr>
          <a:xfrm rot="5400000">
            <a:off x="3013247" y="4418408"/>
            <a:ext cx="606176" cy="81165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62429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FE9BE0-0737-0A30-BBAB-45B0B1ABB17F}"/>
              </a:ext>
            </a:extLst>
          </p:cNvPr>
          <p:cNvSpPr>
            <a:spLocks noGrp="1"/>
          </p:cNvSpPr>
          <p:nvPr>
            <p:ph type="title"/>
          </p:nvPr>
        </p:nvSpPr>
        <p:spPr/>
        <p:txBody>
          <a:bodyPr/>
          <a:lstStyle/>
          <a:p>
            <a:r>
              <a:rPr lang="en-US" dirty="0"/>
              <a:t>QUESTION </a:t>
            </a:r>
          </a:p>
        </p:txBody>
      </p:sp>
      <p:sp>
        <p:nvSpPr>
          <p:cNvPr id="3" name="Content Placeholder 2">
            <a:extLst>
              <a:ext uri="{FF2B5EF4-FFF2-40B4-BE49-F238E27FC236}">
                <a16:creationId xmlns:a16="http://schemas.microsoft.com/office/drawing/2014/main" id="{9643A198-B121-C1BE-953A-652DA49EB0BE}"/>
              </a:ext>
            </a:extLst>
          </p:cNvPr>
          <p:cNvSpPr>
            <a:spLocks noGrp="1"/>
          </p:cNvSpPr>
          <p:nvPr>
            <p:ph idx="1"/>
          </p:nvPr>
        </p:nvSpPr>
        <p:spPr>
          <a:xfrm>
            <a:off x="581192" y="2228003"/>
            <a:ext cx="5439464" cy="3630795"/>
          </a:xfrm>
        </p:spPr>
        <p:txBody>
          <a:bodyPr>
            <a:normAutofit/>
          </a:bodyPr>
          <a:lstStyle/>
          <a:p>
            <a:pPr marL="0" marR="0" lvl="0" indent="0" algn="l">
              <a:lnSpc>
                <a:spcPts val="1700"/>
              </a:lnSpc>
              <a:spcBef>
                <a:spcPts val="0"/>
              </a:spcBef>
              <a:spcAft>
                <a:spcPts val="0"/>
              </a:spcAft>
              <a:buNone/>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What are symptoms of high blood sugar?</a:t>
            </a:r>
          </a:p>
          <a:p>
            <a:pPr marL="0" marR="0" lvl="0" indent="0" algn="l">
              <a:lnSpc>
                <a:spcPts val="1700"/>
              </a:lnSpc>
              <a:spcBef>
                <a:spcPts val="0"/>
              </a:spcBef>
              <a:spcAft>
                <a:spcPts val="0"/>
              </a:spcAft>
              <a:buNone/>
            </a:pPr>
            <a:endParaRPr lang="en-US" sz="2000" dirty="0">
              <a:solidFill>
                <a:srgbClr val="000000"/>
              </a:solidFill>
              <a:latin typeface="Times New Roman" panose="02020603050405020304" pitchFamily="18" charset="0"/>
              <a:ea typeface="Times New Roman" panose="02020603050405020304" pitchFamily="18" charset="0"/>
            </a:endParaRPr>
          </a:p>
          <a:p>
            <a:pPr marL="228600" marR="0" lvl="0" indent="-228600" algn="l">
              <a:lnSpc>
                <a:spcPts val="1700"/>
              </a:lnSpc>
              <a:spcBef>
                <a:spcPts val="0"/>
              </a:spcBef>
              <a:spcAft>
                <a:spcPts val="0"/>
              </a:spcAft>
              <a:buAutoNum type="alphaUcPeriod"/>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Needing to urination less</a:t>
            </a:r>
          </a:p>
          <a:p>
            <a:pPr marL="228600" marR="0" lvl="0" indent="-228600" algn="l">
              <a:lnSpc>
                <a:spcPts val="1700"/>
              </a:lnSpc>
              <a:spcBef>
                <a:spcPts val="0"/>
              </a:spcBef>
              <a:spcAft>
                <a:spcPts val="0"/>
              </a:spcAft>
              <a:buAutoNum type="alphaUcPeriod"/>
            </a:pPr>
            <a:endPar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228600" marR="0" lvl="0" indent="-228600" algn="l">
              <a:lnSpc>
                <a:spcPts val="1700"/>
              </a:lnSpc>
              <a:spcBef>
                <a:spcPts val="0"/>
              </a:spcBef>
              <a:spcAft>
                <a:spcPts val="0"/>
              </a:spcAft>
              <a:buAutoNum type="alphaUcPeriod"/>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Wanting to drink more	</a:t>
            </a:r>
            <a:endParaRPr lang="en-US" sz="2000" dirty="0">
              <a:solidFill>
                <a:srgbClr val="000000"/>
              </a:solidFill>
              <a:latin typeface="Times New Roman" panose="02020603050405020304" pitchFamily="18" charset="0"/>
              <a:ea typeface="Times New Roman" panose="02020603050405020304" pitchFamily="18" charset="0"/>
            </a:endParaRPr>
          </a:p>
          <a:p>
            <a:pPr marL="228600" marR="0" lvl="0" indent="-228600" algn="l">
              <a:lnSpc>
                <a:spcPts val="1700"/>
              </a:lnSpc>
              <a:spcBef>
                <a:spcPts val="0"/>
              </a:spcBef>
              <a:spcAft>
                <a:spcPts val="0"/>
              </a:spcAft>
              <a:buAutoNum type="alphaUcPeriod"/>
            </a:pPr>
            <a:endPar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228600" marR="0" lvl="0" indent="-228600" algn="l">
              <a:lnSpc>
                <a:spcPts val="1700"/>
              </a:lnSpc>
              <a:spcBef>
                <a:spcPts val="0"/>
              </a:spcBef>
              <a:spcAft>
                <a:spcPts val="0"/>
              </a:spcAft>
              <a:buAutoNum type="alphaUcPeriod"/>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Constipation	</a:t>
            </a:r>
            <a:endPar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228600" marR="0" lvl="0" indent="-228600" algn="l">
              <a:lnSpc>
                <a:spcPts val="1700"/>
              </a:lnSpc>
              <a:spcBef>
                <a:spcPts val="0"/>
              </a:spcBef>
              <a:spcAft>
                <a:spcPts val="0"/>
              </a:spcAft>
              <a:buAutoNum type="alphaUcPeriod"/>
            </a:pPr>
            <a:endPar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228600" marR="0" lvl="0" indent="-228600" algn="l">
              <a:lnSpc>
                <a:spcPts val="1700"/>
              </a:lnSpc>
              <a:spcBef>
                <a:spcPts val="0"/>
              </a:spcBef>
              <a:spcAft>
                <a:spcPts val="0"/>
              </a:spcAft>
              <a:buAutoNum type="alphaUcPeriod"/>
            </a:pPr>
            <a:r>
              <a:rPr lang="en-US" sz="2000" dirty="0">
                <a:solidFill>
                  <a:srgbClr val="000000"/>
                </a:solidFill>
                <a:effectLst/>
                <a:latin typeface="Times New Roman" panose="02020603050405020304" pitchFamily="18" charset="0"/>
                <a:ea typeface="Times New Roman" panose="02020603050405020304" pitchFamily="18" charset="0"/>
              </a:rPr>
              <a:t>Less hunger</a:t>
            </a:r>
            <a:r>
              <a:rPr lang="en-US" sz="2000" dirty="0">
                <a:effectLst/>
              </a:rPr>
              <a:t> </a:t>
            </a:r>
            <a:endParaRPr lang="en-US" sz="2000" dirty="0"/>
          </a:p>
        </p:txBody>
      </p:sp>
      <p:sp>
        <p:nvSpPr>
          <p:cNvPr id="4" name="Down Arrow 3">
            <a:extLst>
              <a:ext uri="{FF2B5EF4-FFF2-40B4-BE49-F238E27FC236}">
                <a16:creationId xmlns:a16="http://schemas.microsoft.com/office/drawing/2014/main" id="{98BBCD94-BBD2-1C42-A12E-1A99668810D3}"/>
              </a:ext>
            </a:extLst>
          </p:cNvPr>
          <p:cNvSpPr/>
          <p:nvPr/>
        </p:nvSpPr>
        <p:spPr>
          <a:xfrm rot="5400000">
            <a:off x="3403665" y="3637571"/>
            <a:ext cx="606176" cy="81165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55954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44D82-9186-72F2-793D-D09DE386F442}"/>
              </a:ext>
            </a:extLst>
          </p:cNvPr>
          <p:cNvSpPr>
            <a:spLocks noGrp="1"/>
          </p:cNvSpPr>
          <p:nvPr>
            <p:ph type="title"/>
          </p:nvPr>
        </p:nvSpPr>
        <p:spPr/>
        <p:txBody>
          <a:bodyPr/>
          <a:lstStyle/>
          <a:p>
            <a:r>
              <a:rPr lang="en-US" dirty="0"/>
              <a:t>What happens when blood sugar is high?</a:t>
            </a:r>
          </a:p>
        </p:txBody>
      </p:sp>
      <p:pic>
        <p:nvPicPr>
          <p:cNvPr id="5" name="Content Placeholder 4">
            <a:extLst>
              <a:ext uri="{FF2B5EF4-FFF2-40B4-BE49-F238E27FC236}">
                <a16:creationId xmlns:a16="http://schemas.microsoft.com/office/drawing/2014/main" id="{4839AF64-DAFB-D1DE-D999-16D448526746}"/>
              </a:ext>
            </a:extLst>
          </p:cNvPr>
          <p:cNvPicPr>
            <a:picLocks noGrp="1" noChangeAspect="1"/>
          </p:cNvPicPr>
          <p:nvPr>
            <p:ph idx="1"/>
          </p:nvPr>
        </p:nvPicPr>
        <p:blipFill>
          <a:blip r:embed="rId2"/>
          <a:stretch>
            <a:fillRect/>
          </a:stretch>
        </p:blipFill>
        <p:spPr>
          <a:xfrm>
            <a:off x="2009274" y="1770803"/>
            <a:ext cx="4463715" cy="5106271"/>
          </a:xfrm>
        </p:spPr>
      </p:pic>
      <p:sp>
        <p:nvSpPr>
          <p:cNvPr id="6" name="TextBox 5">
            <a:extLst>
              <a:ext uri="{FF2B5EF4-FFF2-40B4-BE49-F238E27FC236}">
                <a16:creationId xmlns:a16="http://schemas.microsoft.com/office/drawing/2014/main" id="{19AA1D99-EBF2-CD92-F864-585DC89CFCE4}"/>
              </a:ext>
            </a:extLst>
          </p:cNvPr>
          <p:cNvSpPr txBox="1"/>
          <p:nvPr/>
        </p:nvSpPr>
        <p:spPr>
          <a:xfrm>
            <a:off x="6689556" y="5482208"/>
            <a:ext cx="1467853" cy="369332"/>
          </a:xfrm>
          <a:prstGeom prst="rect">
            <a:avLst/>
          </a:prstGeom>
          <a:noFill/>
        </p:spPr>
        <p:txBody>
          <a:bodyPr wrap="square" rtlCol="0">
            <a:spAutoFit/>
          </a:bodyPr>
          <a:lstStyle/>
          <a:p>
            <a:r>
              <a:rPr lang="en-US" dirty="0"/>
              <a:t>Drink water</a:t>
            </a:r>
          </a:p>
        </p:txBody>
      </p:sp>
      <p:pic>
        <p:nvPicPr>
          <p:cNvPr id="8" name="Picture 7">
            <a:extLst>
              <a:ext uri="{FF2B5EF4-FFF2-40B4-BE49-F238E27FC236}">
                <a16:creationId xmlns:a16="http://schemas.microsoft.com/office/drawing/2014/main" id="{1A4F9C63-9351-BD7F-5D72-B9ED9949403C}"/>
              </a:ext>
            </a:extLst>
          </p:cNvPr>
          <p:cNvPicPr>
            <a:picLocks noChangeAspect="1"/>
          </p:cNvPicPr>
          <p:nvPr/>
        </p:nvPicPr>
        <p:blipFill>
          <a:blip r:embed="rId3"/>
          <a:stretch>
            <a:fillRect/>
          </a:stretch>
        </p:blipFill>
        <p:spPr>
          <a:xfrm>
            <a:off x="6789963" y="5851540"/>
            <a:ext cx="1267041" cy="858587"/>
          </a:xfrm>
          <a:prstGeom prst="rect">
            <a:avLst/>
          </a:prstGeom>
        </p:spPr>
      </p:pic>
    </p:spTree>
    <p:extLst>
      <p:ext uri="{BB962C8B-B14F-4D97-AF65-F5344CB8AC3E}">
        <p14:creationId xmlns:p14="http://schemas.microsoft.com/office/powerpoint/2010/main" val="2351725559"/>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21A87E-99F5-D53C-0387-81D67B33B583}"/>
              </a:ext>
            </a:extLst>
          </p:cNvPr>
          <p:cNvSpPr>
            <a:spLocks noGrp="1"/>
          </p:cNvSpPr>
          <p:nvPr>
            <p:ph type="title"/>
          </p:nvPr>
        </p:nvSpPr>
        <p:spPr/>
        <p:txBody>
          <a:bodyPr>
            <a:normAutofit/>
          </a:bodyPr>
          <a:lstStyle/>
          <a:p>
            <a:r>
              <a:rPr lang="en-US" dirty="0"/>
              <a:t>Why do these things happen with high sugars? </a:t>
            </a:r>
            <a:r>
              <a:rPr lang="en-US" sz="2200" dirty="0"/>
              <a:t>The body is trying to get rid of the sugar</a:t>
            </a:r>
          </a:p>
        </p:txBody>
      </p:sp>
      <p:graphicFrame>
        <p:nvGraphicFramePr>
          <p:cNvPr id="4" name="Content Placeholder 3">
            <a:extLst>
              <a:ext uri="{FF2B5EF4-FFF2-40B4-BE49-F238E27FC236}">
                <a16:creationId xmlns:a16="http://schemas.microsoft.com/office/drawing/2014/main" id="{3672EC57-4F02-2F0D-E597-8010EFA0426D}"/>
              </a:ext>
            </a:extLst>
          </p:cNvPr>
          <p:cNvGraphicFramePr>
            <a:graphicFrameLocks noGrp="1"/>
          </p:cNvGraphicFramePr>
          <p:nvPr>
            <p:ph idx="1"/>
            <p:extLst>
              <p:ext uri="{D42A27DB-BD31-4B8C-83A1-F6EECF244321}">
                <p14:modId xmlns:p14="http://schemas.microsoft.com/office/powerpoint/2010/main" val="3893175134"/>
              </p:ext>
            </p:extLst>
          </p:nvPr>
        </p:nvGraphicFramePr>
        <p:xfrm>
          <a:off x="581025" y="2227263"/>
          <a:ext cx="7989888" cy="3632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13784857"/>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BB417-0893-79AF-8B30-F16673DE0469}"/>
              </a:ext>
            </a:extLst>
          </p:cNvPr>
          <p:cNvSpPr>
            <a:spLocks noGrp="1"/>
          </p:cNvSpPr>
          <p:nvPr>
            <p:ph type="title"/>
          </p:nvPr>
        </p:nvSpPr>
        <p:spPr/>
        <p:txBody>
          <a:bodyPr/>
          <a:lstStyle/>
          <a:p>
            <a:r>
              <a:rPr lang="en-US" dirty="0"/>
              <a:t>Question </a:t>
            </a:r>
          </a:p>
        </p:txBody>
      </p:sp>
      <p:sp>
        <p:nvSpPr>
          <p:cNvPr id="3" name="Content Placeholder 2">
            <a:extLst>
              <a:ext uri="{FF2B5EF4-FFF2-40B4-BE49-F238E27FC236}">
                <a16:creationId xmlns:a16="http://schemas.microsoft.com/office/drawing/2014/main" id="{512A5CC9-7EE8-53AF-0D5D-79E85B421488}"/>
              </a:ext>
            </a:extLst>
          </p:cNvPr>
          <p:cNvSpPr>
            <a:spLocks noGrp="1"/>
          </p:cNvSpPr>
          <p:nvPr>
            <p:ph idx="1"/>
          </p:nvPr>
        </p:nvSpPr>
        <p:spPr/>
        <p:txBody>
          <a:bodyPr>
            <a:normAutofit/>
          </a:bodyPr>
          <a:lstStyle/>
          <a:p>
            <a:pPr marL="0" marR="0" lvl="0" indent="0" algn="l">
              <a:lnSpc>
                <a:spcPts val="1700"/>
              </a:lnSpc>
              <a:spcBef>
                <a:spcPts val="0"/>
              </a:spcBef>
              <a:spcAft>
                <a:spcPts val="0"/>
              </a:spcAft>
              <a:buNone/>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 patient’s medication is expired. Now, the medication may:</a:t>
            </a:r>
          </a:p>
          <a:p>
            <a:pPr marL="0" marR="0" lvl="0" indent="0" algn="l">
              <a:lnSpc>
                <a:spcPts val="1700"/>
              </a:lnSpc>
              <a:spcBef>
                <a:spcPts val="0"/>
              </a:spcBef>
              <a:spcAft>
                <a:spcPts val="0"/>
              </a:spcAft>
              <a:buNone/>
            </a:pPr>
            <a:endParaRPr lang="en-US" sz="2000" dirty="0">
              <a:solidFill>
                <a:srgbClr val="000000"/>
              </a:solidFill>
              <a:effectLst/>
              <a:latin typeface="Times New Roman" panose="02020603050405020304" pitchFamily="18" charset="0"/>
              <a:ea typeface="Times New Roman" panose="02020603050405020304" pitchFamily="18" charset="0"/>
            </a:endParaRPr>
          </a:p>
          <a:p>
            <a:pPr marL="457200" marR="0" lvl="1" indent="0" algn="l">
              <a:lnSpc>
                <a:spcPts val="1700"/>
              </a:lnSpc>
              <a:spcBef>
                <a:spcPts val="0"/>
              </a:spcBef>
              <a:spcAft>
                <a:spcPts val="0"/>
              </a:spcAft>
              <a:buNone/>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 Be stronger than before	</a:t>
            </a:r>
          </a:p>
          <a:p>
            <a:pPr marL="457200" marR="0" lvl="1" indent="0" algn="l">
              <a:lnSpc>
                <a:spcPts val="1700"/>
              </a:lnSpc>
              <a:spcBef>
                <a:spcPts val="0"/>
              </a:spcBef>
              <a:spcAft>
                <a:spcPts val="0"/>
              </a:spcAft>
              <a:buNone/>
            </a:pPr>
            <a:endPar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457200" marR="0" lvl="1" indent="0" algn="l">
              <a:lnSpc>
                <a:spcPts val="1700"/>
              </a:lnSpc>
              <a:spcBef>
                <a:spcPts val="0"/>
              </a:spcBef>
              <a:spcAft>
                <a:spcPts val="0"/>
              </a:spcAft>
              <a:buNone/>
            </a:pPr>
            <a:endParaRPr lang="en-US" sz="2000" dirty="0">
              <a:solidFill>
                <a:srgbClr val="000000"/>
              </a:solidFill>
              <a:effectLst/>
              <a:latin typeface="Times New Roman" panose="02020603050405020304" pitchFamily="18" charset="0"/>
              <a:ea typeface="Times New Roman" panose="02020603050405020304" pitchFamily="18" charset="0"/>
            </a:endParaRPr>
          </a:p>
          <a:p>
            <a:pPr marL="457200" marR="0" lvl="1" indent="0" algn="l">
              <a:lnSpc>
                <a:spcPts val="1700"/>
              </a:lnSpc>
              <a:spcBef>
                <a:spcPts val="0"/>
              </a:spcBef>
              <a:spcAft>
                <a:spcPts val="0"/>
              </a:spcAft>
              <a:buNone/>
            </a:pP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 B</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 weaker than before	</a:t>
            </a:r>
          </a:p>
          <a:p>
            <a:pPr marL="457200" marR="0" lvl="1" indent="0" algn="l">
              <a:lnSpc>
                <a:spcPts val="1700"/>
              </a:lnSpc>
              <a:spcBef>
                <a:spcPts val="0"/>
              </a:spcBef>
              <a:spcAft>
                <a:spcPts val="0"/>
              </a:spcAft>
              <a:buNone/>
            </a:pPr>
            <a:endPar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457200" marR="0" lvl="1" indent="0" algn="l">
              <a:lnSpc>
                <a:spcPts val="1700"/>
              </a:lnSpc>
              <a:spcBef>
                <a:spcPts val="0"/>
              </a:spcBef>
              <a:spcAft>
                <a:spcPts val="0"/>
              </a:spcAft>
              <a:buNone/>
            </a:pPr>
            <a:endParaRPr lang="en-US" sz="2000" dirty="0">
              <a:solidFill>
                <a:srgbClr val="000000"/>
              </a:solidFill>
              <a:effectLst/>
              <a:latin typeface="Times New Roman" panose="02020603050405020304" pitchFamily="18" charset="0"/>
              <a:ea typeface="Times New Roman" panose="02020603050405020304" pitchFamily="18" charset="0"/>
            </a:endParaRPr>
          </a:p>
          <a:p>
            <a:pPr marL="457200" marR="0" lvl="1" indent="0" algn="l">
              <a:lnSpc>
                <a:spcPts val="1700"/>
              </a:lnSpc>
              <a:spcBef>
                <a:spcPts val="0"/>
              </a:spcBef>
              <a:spcAft>
                <a:spcPts val="0"/>
              </a:spcAft>
              <a:buNone/>
            </a:pP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 </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Not change at all		</a:t>
            </a:r>
          </a:p>
          <a:p>
            <a:pPr marL="457200" marR="0" lvl="1" indent="0" algn="l">
              <a:lnSpc>
                <a:spcPts val="1700"/>
              </a:lnSpc>
              <a:spcBef>
                <a:spcPts val="0"/>
              </a:spcBef>
              <a:spcAft>
                <a:spcPts val="0"/>
              </a:spcAft>
              <a:buNone/>
            </a:pPr>
            <a:endParaRPr lang="en-US" sz="2000" dirty="0">
              <a:solidFill>
                <a:srgbClr val="000000"/>
              </a:solidFill>
              <a:effectLst/>
              <a:latin typeface="Times New Roman" panose="02020603050405020304" pitchFamily="18" charset="0"/>
              <a:ea typeface="Times New Roman" panose="02020603050405020304" pitchFamily="18" charset="0"/>
            </a:endParaRPr>
          </a:p>
          <a:p>
            <a:pPr marL="457200" marR="0" lvl="1" indent="0" algn="l">
              <a:lnSpc>
                <a:spcPts val="1700"/>
              </a:lnSpc>
              <a:spcBef>
                <a:spcPts val="0"/>
              </a:spcBef>
              <a:spcAft>
                <a:spcPts val="0"/>
              </a:spcAft>
              <a:buNone/>
            </a:pPr>
            <a:endPar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457200" marR="0" lvl="1" indent="0" algn="l">
              <a:lnSpc>
                <a:spcPts val="1700"/>
              </a:lnSpc>
              <a:spcBef>
                <a:spcPts val="0"/>
              </a:spcBef>
              <a:spcAft>
                <a:spcPts val="0"/>
              </a:spcAft>
              <a:buNone/>
            </a:pP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 </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All of the above	</a:t>
            </a:r>
            <a:endParaRPr lang="en-US" sz="2000" dirty="0">
              <a:solidFill>
                <a:srgbClr val="000000"/>
              </a:solidFill>
              <a:effectLst/>
              <a:latin typeface="Times New Roman" panose="02020603050405020304" pitchFamily="18" charset="0"/>
              <a:ea typeface="Times New Roman" panose="02020603050405020304" pitchFamily="18" charset="0"/>
            </a:endParaRPr>
          </a:p>
          <a:p>
            <a:pPr marL="0" indent="0">
              <a:buNone/>
            </a:pPr>
            <a:endParaRPr lang="en-US" sz="2000" dirty="0"/>
          </a:p>
        </p:txBody>
      </p:sp>
      <p:sp>
        <p:nvSpPr>
          <p:cNvPr id="4" name="Down Arrow 3">
            <a:extLst>
              <a:ext uri="{FF2B5EF4-FFF2-40B4-BE49-F238E27FC236}">
                <a16:creationId xmlns:a16="http://schemas.microsoft.com/office/drawing/2014/main" id="{B376A421-960B-1C63-7317-1003594B2A46}"/>
              </a:ext>
            </a:extLst>
          </p:cNvPr>
          <p:cNvSpPr/>
          <p:nvPr/>
        </p:nvSpPr>
        <p:spPr>
          <a:xfrm rot="5400000">
            <a:off x="3287732" y="4593070"/>
            <a:ext cx="606176" cy="81165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12259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E6CD76-9FBD-CB59-C8BE-989F3D942E2C}"/>
              </a:ext>
            </a:extLst>
          </p:cNvPr>
          <p:cNvSpPr>
            <a:spLocks noGrp="1"/>
          </p:cNvSpPr>
          <p:nvPr>
            <p:ph type="title"/>
          </p:nvPr>
        </p:nvSpPr>
        <p:spPr/>
        <p:txBody>
          <a:bodyPr/>
          <a:lstStyle/>
          <a:p>
            <a:r>
              <a:rPr lang="en-US" dirty="0"/>
              <a:t>Should I use expired meds? </a:t>
            </a:r>
            <a:br>
              <a:rPr lang="en-US" dirty="0"/>
            </a:br>
            <a:r>
              <a:rPr lang="en-US" dirty="0"/>
              <a:t>Let’s ask the FDA</a:t>
            </a:r>
          </a:p>
        </p:txBody>
      </p:sp>
      <p:pic>
        <p:nvPicPr>
          <p:cNvPr id="5" name="Content Placeholder 4">
            <a:extLst>
              <a:ext uri="{FF2B5EF4-FFF2-40B4-BE49-F238E27FC236}">
                <a16:creationId xmlns:a16="http://schemas.microsoft.com/office/drawing/2014/main" id="{5D759496-C0B2-4089-B758-79BF10CF7260}"/>
              </a:ext>
            </a:extLst>
          </p:cNvPr>
          <p:cNvPicPr>
            <a:picLocks noGrp="1" noChangeAspect="1"/>
          </p:cNvPicPr>
          <p:nvPr>
            <p:ph idx="1"/>
          </p:nvPr>
        </p:nvPicPr>
        <p:blipFill>
          <a:blip r:embed="rId2"/>
          <a:stretch>
            <a:fillRect/>
          </a:stretch>
        </p:blipFill>
        <p:spPr>
          <a:xfrm>
            <a:off x="1200972" y="2227263"/>
            <a:ext cx="6434885" cy="3943263"/>
          </a:xfrm>
        </p:spPr>
      </p:pic>
    </p:spTree>
    <p:extLst>
      <p:ext uri="{BB962C8B-B14F-4D97-AF65-F5344CB8AC3E}">
        <p14:creationId xmlns:p14="http://schemas.microsoft.com/office/powerpoint/2010/main" val="3835937789"/>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9133D-71B6-55E5-01EB-D42E73EB3E42}"/>
              </a:ext>
            </a:extLst>
          </p:cNvPr>
          <p:cNvSpPr>
            <a:spLocks noGrp="1"/>
          </p:cNvSpPr>
          <p:nvPr>
            <p:ph type="title"/>
          </p:nvPr>
        </p:nvSpPr>
        <p:spPr/>
        <p:txBody>
          <a:bodyPr/>
          <a:lstStyle/>
          <a:p>
            <a:r>
              <a:rPr lang="en-US" dirty="0"/>
              <a:t>Homework This week</a:t>
            </a:r>
          </a:p>
        </p:txBody>
      </p:sp>
      <p:sp>
        <p:nvSpPr>
          <p:cNvPr id="3" name="Content Placeholder 2">
            <a:extLst>
              <a:ext uri="{FF2B5EF4-FFF2-40B4-BE49-F238E27FC236}">
                <a16:creationId xmlns:a16="http://schemas.microsoft.com/office/drawing/2014/main" id="{7C30F488-96E1-069B-879D-12B8B6530C6E}"/>
              </a:ext>
            </a:extLst>
          </p:cNvPr>
          <p:cNvSpPr>
            <a:spLocks noGrp="1"/>
          </p:cNvSpPr>
          <p:nvPr>
            <p:ph idx="1"/>
          </p:nvPr>
        </p:nvSpPr>
        <p:spPr>
          <a:xfrm>
            <a:off x="288758" y="2228003"/>
            <a:ext cx="8566484" cy="3630795"/>
          </a:xfrm>
        </p:spPr>
        <p:txBody>
          <a:bodyPr>
            <a:normAutofit/>
          </a:bodyPr>
          <a:lstStyle/>
          <a:p>
            <a:r>
              <a:rPr lang="en-US" sz="2000" dirty="0"/>
              <a:t>Go to your medicine cabinet and look at the expiration dates. </a:t>
            </a:r>
          </a:p>
          <a:p>
            <a:r>
              <a:rPr lang="en-US" sz="2000" dirty="0"/>
              <a:t>Are any expired?</a:t>
            </a:r>
          </a:p>
          <a:p>
            <a:r>
              <a:rPr lang="en-US" sz="2000" dirty="0"/>
              <a:t>CHWIs will send you the FDA link about expired medications. See what you think: </a:t>
            </a:r>
            <a:r>
              <a:rPr lang="en-US" sz="2000" dirty="0">
                <a:hlinkClick r:id="rId2"/>
              </a:rPr>
              <a:t>https://www.fda.gov/drugs/special-features/dont-be-tempted-use-expired-medicines</a:t>
            </a:r>
            <a:endParaRPr lang="en-US" sz="2000" dirty="0"/>
          </a:p>
        </p:txBody>
      </p:sp>
      <p:pic>
        <p:nvPicPr>
          <p:cNvPr id="5" name="Picture 4">
            <a:extLst>
              <a:ext uri="{FF2B5EF4-FFF2-40B4-BE49-F238E27FC236}">
                <a16:creationId xmlns:a16="http://schemas.microsoft.com/office/drawing/2014/main" id="{FEE56A74-A16A-B3A5-7A38-B4785FE9FF0E}"/>
              </a:ext>
            </a:extLst>
          </p:cNvPr>
          <p:cNvPicPr>
            <a:picLocks noChangeAspect="1"/>
          </p:cNvPicPr>
          <p:nvPr/>
        </p:nvPicPr>
        <p:blipFill>
          <a:blip r:embed="rId3"/>
          <a:stretch>
            <a:fillRect/>
          </a:stretch>
        </p:blipFill>
        <p:spPr>
          <a:xfrm>
            <a:off x="6821905" y="60157"/>
            <a:ext cx="2322095" cy="2382149"/>
          </a:xfrm>
          <a:prstGeom prst="rect">
            <a:avLst/>
          </a:prstGeom>
        </p:spPr>
      </p:pic>
    </p:spTree>
    <p:extLst>
      <p:ext uri="{BB962C8B-B14F-4D97-AF65-F5344CB8AC3E}">
        <p14:creationId xmlns:p14="http://schemas.microsoft.com/office/powerpoint/2010/main" val="2953743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F6A3F-D1A6-40BC-7470-564A3E841E2D}"/>
              </a:ext>
            </a:extLst>
          </p:cNvPr>
          <p:cNvSpPr>
            <a:spLocks noGrp="1"/>
          </p:cNvSpPr>
          <p:nvPr>
            <p:ph type="title"/>
          </p:nvPr>
        </p:nvSpPr>
        <p:spPr/>
        <p:txBody>
          <a:bodyPr/>
          <a:lstStyle/>
          <a:p>
            <a:r>
              <a:rPr lang="en-US" dirty="0"/>
              <a:t>Module 3</a:t>
            </a:r>
            <a:br>
              <a:rPr lang="en-US" dirty="0"/>
            </a:br>
            <a:r>
              <a:rPr lang="en-US" dirty="0"/>
              <a:t>Orientation #1</a:t>
            </a:r>
          </a:p>
        </p:txBody>
      </p:sp>
      <p:sp>
        <p:nvSpPr>
          <p:cNvPr id="3" name="Content Placeholder 2">
            <a:extLst>
              <a:ext uri="{FF2B5EF4-FFF2-40B4-BE49-F238E27FC236}">
                <a16:creationId xmlns:a16="http://schemas.microsoft.com/office/drawing/2014/main" id="{A33BF59F-39A5-59CA-2189-18ECC8A3F33A}"/>
              </a:ext>
            </a:extLst>
          </p:cNvPr>
          <p:cNvSpPr>
            <a:spLocks noGrp="1"/>
          </p:cNvSpPr>
          <p:nvPr>
            <p:ph idx="1"/>
          </p:nvPr>
        </p:nvSpPr>
        <p:spPr/>
        <p:txBody>
          <a:bodyPr/>
          <a:lstStyle/>
          <a:p>
            <a:pPr marL="0" indent="0">
              <a:buNone/>
            </a:pPr>
            <a:r>
              <a:rPr lang="en-US" dirty="0"/>
              <a:t> </a:t>
            </a:r>
          </a:p>
        </p:txBody>
      </p:sp>
    </p:spTree>
    <p:extLst>
      <p:ext uri="{BB962C8B-B14F-4D97-AF65-F5344CB8AC3E}">
        <p14:creationId xmlns:p14="http://schemas.microsoft.com/office/powerpoint/2010/main" val="395046723"/>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3ACB2D-F5E3-C38F-2E89-6F4D514F46A5}"/>
              </a:ext>
            </a:extLst>
          </p:cNvPr>
          <p:cNvSpPr>
            <a:spLocks noGrp="1"/>
          </p:cNvSpPr>
          <p:nvPr>
            <p:ph type="title"/>
          </p:nvPr>
        </p:nvSpPr>
        <p:spPr/>
        <p:txBody>
          <a:bodyPr/>
          <a:lstStyle/>
          <a:p>
            <a:r>
              <a:rPr lang="en-US" dirty="0"/>
              <a:t>Questions?</a:t>
            </a:r>
          </a:p>
        </p:txBody>
      </p:sp>
      <p:pic>
        <p:nvPicPr>
          <p:cNvPr id="4" name="Picture 4" descr="Several hands raised and ready to answer a question">
            <a:extLst>
              <a:ext uri="{FF2B5EF4-FFF2-40B4-BE49-F238E27FC236}">
                <a16:creationId xmlns:a16="http://schemas.microsoft.com/office/drawing/2014/main" id="{5252CE6D-B242-59CE-E62B-281835D48955}"/>
              </a:ext>
            </a:extLst>
          </p:cNvPr>
          <p:cNvPicPr>
            <a:picLocks noGrp="1" noChangeAspect="1"/>
          </p:cNvPicPr>
          <p:nvPr>
            <p:ph idx="1"/>
          </p:nvPr>
        </p:nvPicPr>
        <p:blipFill>
          <a:blip r:embed="rId2"/>
          <a:stretch>
            <a:fillRect/>
          </a:stretch>
        </p:blipFill>
        <p:spPr>
          <a:xfrm>
            <a:off x="1855140" y="2227263"/>
            <a:ext cx="5441657" cy="3632200"/>
          </a:xfrm>
        </p:spPr>
      </p:pic>
    </p:spTree>
    <p:extLst>
      <p:ext uri="{BB962C8B-B14F-4D97-AF65-F5344CB8AC3E}">
        <p14:creationId xmlns:p14="http://schemas.microsoft.com/office/powerpoint/2010/main" val="3577520535"/>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F6A3F-D1A6-40BC-7470-564A3E841E2D}"/>
              </a:ext>
            </a:extLst>
          </p:cNvPr>
          <p:cNvSpPr>
            <a:spLocks noGrp="1"/>
          </p:cNvSpPr>
          <p:nvPr>
            <p:ph type="title"/>
          </p:nvPr>
        </p:nvSpPr>
        <p:spPr/>
        <p:txBody>
          <a:bodyPr/>
          <a:lstStyle/>
          <a:p>
            <a:r>
              <a:rPr lang="en-US" dirty="0"/>
              <a:t>Module 17</a:t>
            </a:r>
            <a:br>
              <a:rPr lang="en-US" dirty="0"/>
            </a:br>
            <a:r>
              <a:rPr lang="en-US" dirty="0"/>
              <a:t>Diabetes Medications - Metformin</a:t>
            </a:r>
          </a:p>
        </p:txBody>
      </p:sp>
      <p:sp>
        <p:nvSpPr>
          <p:cNvPr id="3" name="Content Placeholder 2">
            <a:extLst>
              <a:ext uri="{FF2B5EF4-FFF2-40B4-BE49-F238E27FC236}">
                <a16:creationId xmlns:a16="http://schemas.microsoft.com/office/drawing/2014/main" id="{A33BF59F-39A5-59CA-2189-18ECC8A3F33A}"/>
              </a:ext>
            </a:extLst>
          </p:cNvPr>
          <p:cNvSpPr>
            <a:spLocks noGrp="1"/>
          </p:cNvSpPr>
          <p:nvPr>
            <p:ph idx="1"/>
          </p:nvPr>
        </p:nvSpPr>
        <p:spPr/>
        <p:txBody>
          <a:bodyPr/>
          <a:lstStyle/>
          <a:p>
            <a:pPr marL="0" indent="0">
              <a:buNone/>
            </a:pPr>
            <a:r>
              <a:rPr lang="en-US" dirty="0"/>
              <a:t> </a:t>
            </a:r>
          </a:p>
        </p:txBody>
      </p:sp>
      <p:pic>
        <p:nvPicPr>
          <p:cNvPr id="8" name="Picture 7">
            <a:extLst>
              <a:ext uri="{FF2B5EF4-FFF2-40B4-BE49-F238E27FC236}">
                <a16:creationId xmlns:a16="http://schemas.microsoft.com/office/drawing/2014/main" id="{A3B288D6-5452-4E20-4C2E-D55419EE7CCD}"/>
              </a:ext>
            </a:extLst>
          </p:cNvPr>
          <p:cNvPicPr>
            <a:picLocks noChangeAspect="1"/>
          </p:cNvPicPr>
          <p:nvPr/>
        </p:nvPicPr>
        <p:blipFill>
          <a:blip r:embed="rId2"/>
          <a:stretch>
            <a:fillRect/>
          </a:stretch>
        </p:blipFill>
        <p:spPr>
          <a:xfrm>
            <a:off x="2779552" y="2381237"/>
            <a:ext cx="3584896" cy="3688506"/>
          </a:xfrm>
          <a:prstGeom prst="rect">
            <a:avLst/>
          </a:prstGeom>
        </p:spPr>
      </p:pic>
    </p:spTree>
    <p:extLst>
      <p:ext uri="{BB962C8B-B14F-4D97-AF65-F5344CB8AC3E}">
        <p14:creationId xmlns:p14="http://schemas.microsoft.com/office/powerpoint/2010/main" val="3058772424"/>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2">
            <a:extLst>
              <a:ext uri="{FF2B5EF4-FFF2-40B4-BE49-F238E27FC236}">
                <a16:creationId xmlns:a16="http://schemas.microsoft.com/office/drawing/2014/main" id="{12177621-F91A-C437-C305-A4409C39DA5D}"/>
              </a:ext>
            </a:extLst>
          </p:cNvPr>
          <p:cNvSpPr>
            <a:spLocks noGrp="1"/>
          </p:cNvSpPr>
          <p:nvPr>
            <p:ph type="title"/>
          </p:nvPr>
        </p:nvSpPr>
        <p:spPr/>
        <p:txBody>
          <a:bodyPr>
            <a:normAutofit/>
          </a:bodyPr>
          <a:lstStyle/>
          <a:p>
            <a:pPr algn="ctr" eaLnBrk="1" fontAlgn="auto" hangingPunct="1">
              <a:spcAft>
                <a:spcPts val="0"/>
              </a:spcAft>
              <a:defRPr/>
            </a:pPr>
            <a:r>
              <a:rPr lang="en-US" dirty="0">
                <a:ea typeface="+mj-ea"/>
                <a:cs typeface="+mj-cs"/>
              </a:rPr>
              <a:t>Team building/sharing</a:t>
            </a:r>
            <a:br>
              <a:rPr lang="en-US" dirty="0">
                <a:ea typeface="+mj-ea"/>
                <a:cs typeface="+mj-cs"/>
              </a:rPr>
            </a:br>
            <a:r>
              <a:rPr lang="en-US" dirty="0">
                <a:ea typeface="+mj-ea"/>
                <a:cs typeface="+mj-cs"/>
              </a:rPr>
              <a:t>Questions </a:t>
            </a:r>
            <a:r>
              <a:rPr lang="en-US" dirty="0"/>
              <a:t>or </a:t>
            </a:r>
            <a:r>
              <a:rPr lang="en-US" dirty="0">
                <a:ea typeface="+mj-ea"/>
                <a:cs typeface="+mj-cs"/>
              </a:rPr>
              <a:t>concerns?</a:t>
            </a:r>
          </a:p>
        </p:txBody>
      </p:sp>
      <p:sp>
        <p:nvSpPr>
          <p:cNvPr id="54275" name="Content Placeholder 1">
            <a:extLst>
              <a:ext uri="{FF2B5EF4-FFF2-40B4-BE49-F238E27FC236}">
                <a16:creationId xmlns:a16="http://schemas.microsoft.com/office/drawing/2014/main" id="{1E3CC39E-AF6C-BAC0-2756-2A237241B29F}"/>
              </a:ext>
            </a:extLst>
          </p:cNvPr>
          <p:cNvSpPr>
            <a:spLocks noGrp="1"/>
          </p:cNvSpPr>
          <p:nvPr>
            <p:ph idx="1"/>
          </p:nvPr>
        </p:nvSpPr>
        <p:spPr/>
        <p:txBody>
          <a:bodyPr/>
          <a:lstStyle/>
          <a:p>
            <a:pPr eaLnBrk="1" hangingPunct="1">
              <a:buFont typeface="Wingdings 3" pitchFamily="2" charset="2"/>
              <a:buNone/>
            </a:pPr>
            <a:endParaRPr lang="en-US" altLang="en-US" dirty="0">
              <a:ea typeface="ＭＳ Ｐゴシック" panose="020B0600070205080204" pitchFamily="34" charset="-128"/>
            </a:endParaRPr>
          </a:p>
          <a:p>
            <a:pPr eaLnBrk="1" hangingPunct="1">
              <a:buFont typeface="Wingdings 3" pitchFamily="2" charset="2"/>
              <a:buNone/>
            </a:pPr>
            <a:endParaRPr lang="en-US" altLang="en-US" dirty="0">
              <a:ea typeface="ＭＳ Ｐゴシック" panose="020B0600070205080204" pitchFamily="34" charset="-128"/>
            </a:endParaRPr>
          </a:p>
        </p:txBody>
      </p:sp>
      <p:pic>
        <p:nvPicPr>
          <p:cNvPr id="3" name="Picture 2">
            <a:extLst>
              <a:ext uri="{FF2B5EF4-FFF2-40B4-BE49-F238E27FC236}">
                <a16:creationId xmlns:a16="http://schemas.microsoft.com/office/drawing/2014/main" id="{57646C40-C865-4E83-74F6-67D859457DEF}"/>
              </a:ext>
            </a:extLst>
          </p:cNvPr>
          <p:cNvPicPr>
            <a:picLocks noChangeAspect="1"/>
          </p:cNvPicPr>
          <p:nvPr/>
        </p:nvPicPr>
        <p:blipFill>
          <a:blip r:embed="rId2"/>
          <a:stretch>
            <a:fillRect/>
          </a:stretch>
        </p:blipFill>
        <p:spPr>
          <a:xfrm>
            <a:off x="2651874" y="2286635"/>
            <a:ext cx="3840252" cy="3883891"/>
          </a:xfrm>
          <a:prstGeom prst="rect">
            <a:avLst/>
          </a:prstGeom>
        </p:spPr>
      </p:pic>
    </p:spTree>
    <p:extLst>
      <p:ext uri="{BB962C8B-B14F-4D97-AF65-F5344CB8AC3E}">
        <p14:creationId xmlns:p14="http://schemas.microsoft.com/office/powerpoint/2010/main" val="2058372466"/>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965271-1566-1958-3C1C-B2B21ED5B925}"/>
              </a:ext>
            </a:extLst>
          </p:cNvPr>
          <p:cNvSpPr>
            <a:spLocks noGrp="1"/>
          </p:cNvSpPr>
          <p:nvPr>
            <p:ph type="title"/>
          </p:nvPr>
        </p:nvSpPr>
        <p:spPr/>
        <p:txBody>
          <a:bodyPr/>
          <a:lstStyle/>
          <a:p>
            <a:r>
              <a:rPr lang="en-US" dirty="0"/>
              <a:t>Announcements</a:t>
            </a:r>
          </a:p>
        </p:txBody>
      </p:sp>
      <p:sp>
        <p:nvSpPr>
          <p:cNvPr id="3" name="Content Placeholder 2">
            <a:extLst>
              <a:ext uri="{FF2B5EF4-FFF2-40B4-BE49-F238E27FC236}">
                <a16:creationId xmlns:a16="http://schemas.microsoft.com/office/drawing/2014/main" id="{92423589-9E4A-2860-B5AC-6BC19521D2F2}"/>
              </a:ext>
            </a:extLst>
          </p:cNvPr>
          <p:cNvSpPr>
            <a:spLocks noGrp="1"/>
          </p:cNvSpPr>
          <p:nvPr>
            <p:ph idx="1"/>
          </p:nvPr>
        </p:nvSpPr>
        <p:spPr/>
        <p:txBody>
          <a:bodyPr/>
          <a:lstStyle/>
          <a:p>
            <a:pPr marL="0" indent="0">
              <a:buNone/>
            </a:pPr>
            <a:endParaRPr lang="en-US" dirty="0"/>
          </a:p>
        </p:txBody>
      </p:sp>
    </p:spTree>
    <p:extLst>
      <p:ext uri="{BB962C8B-B14F-4D97-AF65-F5344CB8AC3E}">
        <p14:creationId xmlns:p14="http://schemas.microsoft.com/office/powerpoint/2010/main" val="1090466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9133D-71B6-55E5-01EB-D42E73EB3E42}"/>
              </a:ext>
            </a:extLst>
          </p:cNvPr>
          <p:cNvSpPr>
            <a:spLocks noGrp="1"/>
          </p:cNvSpPr>
          <p:nvPr>
            <p:ph type="title"/>
          </p:nvPr>
        </p:nvSpPr>
        <p:spPr/>
        <p:txBody>
          <a:bodyPr/>
          <a:lstStyle/>
          <a:p>
            <a:r>
              <a:rPr lang="en-US" dirty="0"/>
              <a:t>Homework From last week</a:t>
            </a:r>
          </a:p>
        </p:txBody>
      </p:sp>
      <p:sp>
        <p:nvSpPr>
          <p:cNvPr id="3" name="Content Placeholder 2">
            <a:extLst>
              <a:ext uri="{FF2B5EF4-FFF2-40B4-BE49-F238E27FC236}">
                <a16:creationId xmlns:a16="http://schemas.microsoft.com/office/drawing/2014/main" id="{7C30F488-96E1-069B-879D-12B8B6530C6E}"/>
              </a:ext>
            </a:extLst>
          </p:cNvPr>
          <p:cNvSpPr>
            <a:spLocks noGrp="1"/>
          </p:cNvSpPr>
          <p:nvPr>
            <p:ph idx="1"/>
          </p:nvPr>
        </p:nvSpPr>
        <p:spPr>
          <a:xfrm>
            <a:off x="288758" y="2228003"/>
            <a:ext cx="8566484" cy="3630795"/>
          </a:xfrm>
        </p:spPr>
        <p:txBody>
          <a:bodyPr>
            <a:normAutofit/>
          </a:bodyPr>
          <a:lstStyle/>
          <a:p>
            <a:r>
              <a:rPr lang="en-US" sz="2000" dirty="0"/>
              <a:t>What did you find in your medicine cabinet…any expired medications? </a:t>
            </a:r>
          </a:p>
          <a:p>
            <a:r>
              <a:rPr lang="en-US" sz="2000" dirty="0"/>
              <a:t>What do you think about the FDA’s recommendations?</a:t>
            </a:r>
          </a:p>
          <a:p>
            <a:pPr lvl="1"/>
            <a:r>
              <a:rPr lang="en-US" sz="1800" dirty="0">
                <a:hlinkClick r:id="rId2"/>
              </a:rPr>
              <a:t>https://www.fda.gov/drugs/special-features/dont-be-tempted-use-expired-medicines</a:t>
            </a:r>
            <a:endParaRPr lang="en-US" sz="1800" dirty="0"/>
          </a:p>
        </p:txBody>
      </p:sp>
      <p:pic>
        <p:nvPicPr>
          <p:cNvPr id="5" name="Picture 4">
            <a:extLst>
              <a:ext uri="{FF2B5EF4-FFF2-40B4-BE49-F238E27FC236}">
                <a16:creationId xmlns:a16="http://schemas.microsoft.com/office/drawing/2014/main" id="{FEE56A74-A16A-B3A5-7A38-B4785FE9FF0E}"/>
              </a:ext>
            </a:extLst>
          </p:cNvPr>
          <p:cNvPicPr>
            <a:picLocks noChangeAspect="1"/>
          </p:cNvPicPr>
          <p:nvPr/>
        </p:nvPicPr>
        <p:blipFill>
          <a:blip r:embed="rId3"/>
          <a:stretch>
            <a:fillRect/>
          </a:stretch>
        </p:blipFill>
        <p:spPr>
          <a:xfrm>
            <a:off x="6821905" y="60157"/>
            <a:ext cx="2322095" cy="2382149"/>
          </a:xfrm>
          <a:prstGeom prst="rect">
            <a:avLst/>
          </a:prstGeom>
        </p:spPr>
      </p:pic>
    </p:spTree>
    <p:extLst>
      <p:ext uri="{BB962C8B-B14F-4D97-AF65-F5344CB8AC3E}">
        <p14:creationId xmlns:p14="http://schemas.microsoft.com/office/powerpoint/2010/main" val="1355391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CCB31-FCDC-D370-2CF6-34AE542B60F8}"/>
              </a:ext>
            </a:extLst>
          </p:cNvPr>
          <p:cNvSpPr>
            <a:spLocks noGrp="1"/>
          </p:cNvSpPr>
          <p:nvPr>
            <p:ph type="title"/>
          </p:nvPr>
        </p:nvSpPr>
        <p:spPr/>
        <p:txBody>
          <a:bodyPr/>
          <a:lstStyle/>
          <a:p>
            <a:r>
              <a:rPr lang="en-US" dirty="0"/>
              <a:t>Question - Pre</a:t>
            </a:r>
          </a:p>
        </p:txBody>
      </p:sp>
      <p:pic>
        <p:nvPicPr>
          <p:cNvPr id="5" name="Content Placeholder 4">
            <a:extLst>
              <a:ext uri="{FF2B5EF4-FFF2-40B4-BE49-F238E27FC236}">
                <a16:creationId xmlns:a16="http://schemas.microsoft.com/office/drawing/2014/main" id="{0BC69343-F008-7591-D602-E3D9EB2041F0}"/>
              </a:ext>
            </a:extLst>
          </p:cNvPr>
          <p:cNvPicPr>
            <a:picLocks noGrp="1" noChangeAspect="1"/>
          </p:cNvPicPr>
          <p:nvPr>
            <p:ph idx="1"/>
          </p:nvPr>
        </p:nvPicPr>
        <p:blipFill>
          <a:blip r:embed="rId2"/>
          <a:stretch>
            <a:fillRect/>
          </a:stretch>
        </p:blipFill>
        <p:spPr>
          <a:xfrm>
            <a:off x="581192" y="2561387"/>
            <a:ext cx="7327900" cy="2984500"/>
          </a:xfrm>
        </p:spPr>
      </p:pic>
      <p:sp>
        <p:nvSpPr>
          <p:cNvPr id="6" name="Down Arrow 5">
            <a:extLst>
              <a:ext uri="{FF2B5EF4-FFF2-40B4-BE49-F238E27FC236}">
                <a16:creationId xmlns:a16="http://schemas.microsoft.com/office/drawing/2014/main" id="{E6AA5D80-107C-14E7-F2E6-5E7D1A08D116}"/>
              </a:ext>
            </a:extLst>
          </p:cNvPr>
          <p:cNvSpPr/>
          <p:nvPr/>
        </p:nvSpPr>
        <p:spPr>
          <a:xfrm rot="5400000">
            <a:off x="2787215" y="4079362"/>
            <a:ext cx="606176" cy="81165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30549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2">
            <a:extLst>
              <a:ext uri="{FF2B5EF4-FFF2-40B4-BE49-F238E27FC236}">
                <a16:creationId xmlns:a16="http://schemas.microsoft.com/office/drawing/2014/main" id="{3B3B79C4-F693-1860-BCB4-92F95B127A85}"/>
              </a:ext>
            </a:extLst>
          </p:cNvPr>
          <p:cNvSpPr>
            <a:spLocks noGrp="1"/>
          </p:cNvSpPr>
          <p:nvPr>
            <p:ph type="title"/>
          </p:nvPr>
        </p:nvSpPr>
        <p:spPr/>
        <p:txBody>
          <a:bodyPr/>
          <a:lstStyle/>
          <a:p>
            <a:pPr>
              <a:defRPr/>
            </a:pPr>
            <a:r>
              <a:rPr lang="en-US" dirty="0">
                <a:ea typeface="+mj-ea"/>
                <a:cs typeface="+mj-cs"/>
              </a:rPr>
              <a:t>Diabetes Medications: overview</a:t>
            </a:r>
          </a:p>
        </p:txBody>
      </p:sp>
      <p:pic>
        <p:nvPicPr>
          <p:cNvPr id="6" name="Content Placeholder 5">
            <a:extLst>
              <a:ext uri="{FF2B5EF4-FFF2-40B4-BE49-F238E27FC236}">
                <a16:creationId xmlns:a16="http://schemas.microsoft.com/office/drawing/2014/main" id="{F52A6870-AE1B-C22C-678C-E67C242014D7}"/>
              </a:ext>
            </a:extLst>
          </p:cNvPr>
          <p:cNvPicPr>
            <a:picLocks noGrp="1" noChangeAspect="1"/>
          </p:cNvPicPr>
          <p:nvPr>
            <p:ph idx="1"/>
          </p:nvPr>
        </p:nvPicPr>
        <p:blipFill>
          <a:blip r:embed="rId2"/>
          <a:stretch>
            <a:fillRect/>
          </a:stretch>
        </p:blipFill>
        <p:spPr>
          <a:xfrm>
            <a:off x="385680" y="1938504"/>
            <a:ext cx="1900320" cy="4922295"/>
          </a:xfrm>
        </p:spPr>
      </p:pic>
      <p:sp>
        <p:nvSpPr>
          <p:cNvPr id="7" name="TextBox 6">
            <a:extLst>
              <a:ext uri="{FF2B5EF4-FFF2-40B4-BE49-F238E27FC236}">
                <a16:creationId xmlns:a16="http://schemas.microsoft.com/office/drawing/2014/main" id="{C166221B-EB7F-1594-6327-1A807F7BAB18}"/>
              </a:ext>
            </a:extLst>
          </p:cNvPr>
          <p:cNvSpPr txBox="1"/>
          <p:nvPr/>
        </p:nvSpPr>
        <p:spPr>
          <a:xfrm>
            <a:off x="2548021" y="2346158"/>
            <a:ext cx="6463632" cy="3416320"/>
          </a:xfrm>
          <a:prstGeom prst="rect">
            <a:avLst/>
          </a:prstGeom>
          <a:noFill/>
        </p:spPr>
        <p:txBody>
          <a:bodyPr wrap="square" lIns="91440" tIns="45720" rIns="91440" bIns="45720" rtlCol="0" anchor="t">
            <a:spAutoFit/>
          </a:bodyPr>
          <a:lstStyle/>
          <a:p>
            <a:r>
              <a:rPr lang="en-US" dirty="0">
                <a:solidFill>
                  <a:srgbClr val="0070C0"/>
                </a:solidFill>
                <a:latin typeface="Arial"/>
                <a:ea typeface="ＭＳ Ｐゴシック"/>
                <a:cs typeface="Arial"/>
              </a:rPr>
              <a:t>There are a lot of diabetes medications</a:t>
            </a:r>
          </a:p>
          <a:p>
            <a:endParaRPr lang="en-US" dirty="0">
              <a:solidFill>
                <a:srgbClr val="0070C0"/>
              </a:solidFill>
            </a:endParaRPr>
          </a:p>
          <a:p>
            <a:r>
              <a:rPr lang="en-US" dirty="0">
                <a:solidFill>
                  <a:srgbClr val="0070C0"/>
                </a:solidFill>
                <a:latin typeface="Arial"/>
                <a:ea typeface="ＭＳ Ｐゴシック"/>
                <a:cs typeface="Arial"/>
              </a:rPr>
              <a:t>You should have a chart of them (if not, let your CHWI know!)</a:t>
            </a:r>
            <a:endParaRPr lang="en-US" dirty="0">
              <a:solidFill>
                <a:srgbClr val="0070C0"/>
              </a:solidFill>
              <a:cs typeface="Arial"/>
            </a:endParaRPr>
          </a:p>
          <a:p>
            <a:endParaRPr lang="en-US" dirty="0">
              <a:solidFill>
                <a:srgbClr val="0070C0"/>
              </a:solidFill>
            </a:endParaRPr>
          </a:p>
          <a:p>
            <a:r>
              <a:rPr lang="en-US" dirty="0">
                <a:solidFill>
                  <a:srgbClr val="0070C0"/>
                </a:solidFill>
                <a:latin typeface="Arial"/>
                <a:ea typeface="ＭＳ Ｐゴシック"/>
                <a:cs typeface="Arial"/>
              </a:rPr>
              <a:t>You do not need to know all of them (most docs don’t!)</a:t>
            </a:r>
          </a:p>
          <a:p>
            <a:endParaRPr lang="en-US" dirty="0">
              <a:solidFill>
                <a:srgbClr val="0070C0"/>
              </a:solidFill>
            </a:endParaRPr>
          </a:p>
          <a:p>
            <a:r>
              <a:rPr lang="en-US" dirty="0">
                <a:solidFill>
                  <a:srgbClr val="0070C0"/>
                </a:solidFill>
                <a:latin typeface="Arial"/>
                <a:ea typeface="ＭＳ Ｐゴシック"/>
                <a:cs typeface="Arial"/>
              </a:rPr>
              <a:t>The most common ones are:</a:t>
            </a:r>
          </a:p>
          <a:p>
            <a:r>
              <a:rPr lang="en-US" dirty="0">
                <a:solidFill>
                  <a:srgbClr val="0070C0"/>
                </a:solidFill>
                <a:latin typeface="Arial"/>
                <a:ea typeface="ＭＳ Ｐゴシック"/>
                <a:cs typeface="Arial"/>
              </a:rPr>
              <a:t>-metformin</a:t>
            </a:r>
          </a:p>
          <a:p>
            <a:r>
              <a:rPr lang="en-US" dirty="0">
                <a:solidFill>
                  <a:srgbClr val="0070C0"/>
                </a:solidFill>
                <a:latin typeface="Arial"/>
                <a:ea typeface="ＭＳ Ｐゴシック"/>
                <a:cs typeface="Arial"/>
              </a:rPr>
              <a:t>-glimepiride and other “g” drugs</a:t>
            </a:r>
          </a:p>
          <a:p>
            <a:r>
              <a:rPr lang="en-US" dirty="0">
                <a:solidFill>
                  <a:srgbClr val="0070C0"/>
                </a:solidFill>
                <a:latin typeface="Arial"/>
                <a:ea typeface="ＭＳ Ｐゴシック"/>
                <a:cs typeface="Arial"/>
              </a:rPr>
              <a:t>-Actos</a:t>
            </a:r>
          </a:p>
          <a:p>
            <a:r>
              <a:rPr lang="en-US" dirty="0">
                <a:solidFill>
                  <a:srgbClr val="0070C0"/>
                </a:solidFill>
                <a:latin typeface="Arial"/>
                <a:ea typeface="ＭＳ Ｐゴシック"/>
                <a:cs typeface="Arial"/>
              </a:rPr>
              <a:t>-insulin</a:t>
            </a:r>
          </a:p>
          <a:p>
            <a:r>
              <a:rPr lang="en-US" dirty="0">
                <a:solidFill>
                  <a:srgbClr val="0070C0"/>
                </a:solidFill>
                <a:latin typeface="Arial"/>
                <a:ea typeface="ＭＳ Ｐゴシック"/>
                <a:cs typeface="Arial"/>
              </a:rPr>
              <a:t>-PAP ones: Jardiance, Januvia, Janumet</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1BC3E-9CFF-CCAB-97A3-D9C3CFBCE87B}"/>
              </a:ext>
            </a:extLst>
          </p:cNvPr>
          <p:cNvSpPr>
            <a:spLocks noGrp="1"/>
          </p:cNvSpPr>
          <p:nvPr>
            <p:ph type="title"/>
          </p:nvPr>
        </p:nvSpPr>
        <p:spPr/>
        <p:txBody>
          <a:bodyPr/>
          <a:lstStyle/>
          <a:p>
            <a:r>
              <a:rPr lang="en-US" dirty="0"/>
              <a:t>QUESTION - PRE</a:t>
            </a:r>
          </a:p>
        </p:txBody>
      </p:sp>
      <p:sp>
        <p:nvSpPr>
          <p:cNvPr id="8" name="Content Placeholder 7">
            <a:extLst>
              <a:ext uri="{FF2B5EF4-FFF2-40B4-BE49-F238E27FC236}">
                <a16:creationId xmlns:a16="http://schemas.microsoft.com/office/drawing/2014/main" id="{2CEE620F-36EA-11B9-76C1-6AC26B6BB7F6}"/>
              </a:ext>
            </a:extLst>
          </p:cNvPr>
          <p:cNvSpPr>
            <a:spLocks noGrp="1"/>
          </p:cNvSpPr>
          <p:nvPr>
            <p:ph idx="1"/>
          </p:nvPr>
        </p:nvSpPr>
        <p:spPr>
          <a:xfrm>
            <a:off x="581192" y="2228004"/>
            <a:ext cx="7989752" cy="606178"/>
          </a:xfrm>
        </p:spPr>
        <p:txBody>
          <a:bodyPr/>
          <a:lstStyle/>
          <a:p>
            <a:pPr marL="0" indent="0">
              <a:buNone/>
            </a:pPr>
            <a:r>
              <a:rPr lang="en-US" dirty="0"/>
              <a:t> </a:t>
            </a:r>
          </a:p>
        </p:txBody>
      </p:sp>
      <p:pic>
        <p:nvPicPr>
          <p:cNvPr id="5" name="Picture 4">
            <a:extLst>
              <a:ext uri="{FF2B5EF4-FFF2-40B4-BE49-F238E27FC236}">
                <a16:creationId xmlns:a16="http://schemas.microsoft.com/office/drawing/2014/main" id="{F5EBFBCA-FE30-6979-BAF8-13B84EBF329F}"/>
              </a:ext>
            </a:extLst>
          </p:cNvPr>
          <p:cNvPicPr>
            <a:picLocks noChangeAspect="1"/>
          </p:cNvPicPr>
          <p:nvPr/>
        </p:nvPicPr>
        <p:blipFill>
          <a:blip r:embed="rId2"/>
          <a:stretch>
            <a:fillRect/>
          </a:stretch>
        </p:blipFill>
        <p:spPr>
          <a:xfrm>
            <a:off x="437353" y="2191598"/>
            <a:ext cx="6604000" cy="2895600"/>
          </a:xfrm>
          <a:prstGeom prst="rect">
            <a:avLst/>
          </a:prstGeom>
        </p:spPr>
      </p:pic>
      <p:sp>
        <p:nvSpPr>
          <p:cNvPr id="7" name="Down Arrow 6">
            <a:extLst>
              <a:ext uri="{FF2B5EF4-FFF2-40B4-BE49-F238E27FC236}">
                <a16:creationId xmlns:a16="http://schemas.microsoft.com/office/drawing/2014/main" id="{FCC6282C-D6CB-C215-0963-684CFEE2A526}"/>
              </a:ext>
            </a:extLst>
          </p:cNvPr>
          <p:cNvSpPr/>
          <p:nvPr/>
        </p:nvSpPr>
        <p:spPr>
          <a:xfrm rot="5400000">
            <a:off x="3753585" y="4092653"/>
            <a:ext cx="606176" cy="81165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05690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Metformin</a:t>
            </a:r>
          </a:p>
        </p:txBody>
      </p:sp>
      <p:sp>
        <p:nvSpPr>
          <p:cNvPr id="3" name="Content Placeholder 2"/>
          <p:cNvSpPr>
            <a:spLocks noGrp="1"/>
          </p:cNvSpPr>
          <p:nvPr>
            <p:ph idx="1"/>
          </p:nvPr>
        </p:nvSpPr>
        <p:spPr>
          <a:xfrm>
            <a:off x="549275" y="2266576"/>
            <a:ext cx="8042276" cy="4343400"/>
          </a:xfrm>
        </p:spPr>
        <p:txBody>
          <a:bodyPr>
            <a:normAutofit/>
          </a:bodyPr>
          <a:lstStyle/>
          <a:p>
            <a:r>
              <a:rPr lang="en-US" dirty="0"/>
              <a:t>Most common medication to treat diabetes</a:t>
            </a:r>
          </a:p>
          <a:p>
            <a:pPr lvl="1"/>
            <a:r>
              <a:rPr lang="en-US" dirty="0"/>
              <a:t>ALL patients should be taking it (protects their heart)</a:t>
            </a:r>
          </a:p>
          <a:p>
            <a:pPr lvl="2"/>
            <a:r>
              <a:rPr lang="en-US" dirty="0"/>
              <a:t>EXCEPT some kidney failure patients</a:t>
            </a:r>
          </a:p>
          <a:p>
            <a:r>
              <a:rPr lang="en-US" dirty="0"/>
              <a:t>CHEAP!: on $4 plan at Walmart</a:t>
            </a:r>
          </a:p>
          <a:p>
            <a:pPr lvl="1"/>
            <a:r>
              <a:rPr lang="en-US" dirty="0"/>
              <a:t>No insurance needed, just a prescription</a:t>
            </a:r>
          </a:p>
          <a:p>
            <a:r>
              <a:rPr lang="en-US" dirty="0"/>
              <a:t>Protects the heart and kidneys from damage</a:t>
            </a:r>
          </a:p>
          <a:p>
            <a:pPr>
              <a:buNone/>
            </a:pPr>
            <a:endParaRPr lang="en-US" dirty="0"/>
          </a:p>
        </p:txBody>
      </p:sp>
      <p:pic>
        <p:nvPicPr>
          <p:cNvPr id="4" name="Picture 3" descr="Screen Shot 2018-08-08 at 5.32.37 PM.png"/>
          <p:cNvPicPr>
            <a:picLocks noChangeAspect="1"/>
          </p:cNvPicPr>
          <p:nvPr/>
        </p:nvPicPr>
        <p:blipFill>
          <a:blip r:embed="rId2"/>
          <a:stretch>
            <a:fillRect/>
          </a:stretch>
        </p:blipFill>
        <p:spPr>
          <a:xfrm>
            <a:off x="4986114" y="107576"/>
            <a:ext cx="4157886" cy="281609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lide(fromBottom)">
                                      <p:cBhvr>
                                        <p:cTn id="7" dur="500"/>
                                        <p:tgtEl>
                                          <p:spTgt spid="3">
                                            <p:txEl>
                                              <p:pRg st="0" end="0"/>
                                            </p:txEl>
                                          </p:spTgt>
                                        </p:tgtEl>
                                      </p:cBhvr>
                                    </p:animEffect>
                                  </p:childTnLst>
                                </p:cTn>
                              </p:par>
                              <p:par>
                                <p:cTn id="8" presetID="12" presetClass="entr" presetSubtype="4"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slide(fromBottom)">
                                      <p:cBhvr>
                                        <p:cTn id="10" dur="500"/>
                                        <p:tgtEl>
                                          <p:spTgt spid="3">
                                            <p:txEl>
                                              <p:pRg st="1" end="1"/>
                                            </p:txEl>
                                          </p:spTgt>
                                        </p:tgtEl>
                                      </p:cBhvr>
                                    </p:animEffect>
                                  </p:childTnLst>
                                </p:cTn>
                              </p:par>
                              <p:par>
                                <p:cTn id="11" presetID="12" presetClass="entr" presetSubtype="4"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slide(fromBottom)">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4" fill="hold" grpId="0"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slide(fromBottom)">
                                      <p:cBhvr>
                                        <p:cTn id="18" dur="500"/>
                                        <p:tgtEl>
                                          <p:spTgt spid="3">
                                            <p:txEl>
                                              <p:pRg st="3" end="3"/>
                                            </p:txEl>
                                          </p:spTgt>
                                        </p:tgtEl>
                                      </p:cBhvr>
                                    </p:animEffect>
                                  </p:childTnLst>
                                </p:cTn>
                              </p:par>
                              <p:par>
                                <p:cTn id="19" presetID="12" presetClass="entr" presetSubtype="4"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slide(fromBottom)">
                                      <p:cBhvr>
                                        <p:cTn id="21" dur="500"/>
                                        <p:tgtEl>
                                          <p:spTgt spid="3">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2" presetClass="entr" presetSubtype="4" fill="hold" grpId="0" nodeType="click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slide(fromBottom)">
                                      <p:cBhvr>
                                        <p:cTn id="26"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1BC3E-9CFF-CCAB-97A3-D9C3CFBCE87B}"/>
              </a:ext>
            </a:extLst>
          </p:cNvPr>
          <p:cNvSpPr>
            <a:spLocks noGrp="1"/>
          </p:cNvSpPr>
          <p:nvPr>
            <p:ph type="title"/>
          </p:nvPr>
        </p:nvSpPr>
        <p:spPr/>
        <p:txBody>
          <a:bodyPr/>
          <a:lstStyle/>
          <a:p>
            <a:r>
              <a:rPr lang="en-US" dirty="0"/>
              <a:t>QUESTION - PRE</a:t>
            </a:r>
          </a:p>
        </p:txBody>
      </p:sp>
      <p:sp>
        <p:nvSpPr>
          <p:cNvPr id="8" name="Content Placeholder 7">
            <a:extLst>
              <a:ext uri="{FF2B5EF4-FFF2-40B4-BE49-F238E27FC236}">
                <a16:creationId xmlns:a16="http://schemas.microsoft.com/office/drawing/2014/main" id="{2CEE620F-36EA-11B9-76C1-6AC26B6BB7F6}"/>
              </a:ext>
            </a:extLst>
          </p:cNvPr>
          <p:cNvSpPr>
            <a:spLocks noGrp="1"/>
          </p:cNvSpPr>
          <p:nvPr>
            <p:ph idx="1"/>
          </p:nvPr>
        </p:nvSpPr>
        <p:spPr>
          <a:xfrm>
            <a:off x="581192" y="2228004"/>
            <a:ext cx="7989752" cy="606178"/>
          </a:xfrm>
        </p:spPr>
        <p:txBody>
          <a:bodyPr/>
          <a:lstStyle/>
          <a:p>
            <a:pPr marL="0" indent="0">
              <a:buNone/>
            </a:pPr>
            <a:r>
              <a:rPr lang="en-US" dirty="0"/>
              <a:t> </a:t>
            </a:r>
          </a:p>
        </p:txBody>
      </p:sp>
      <p:pic>
        <p:nvPicPr>
          <p:cNvPr id="4" name="Picture 3">
            <a:extLst>
              <a:ext uri="{FF2B5EF4-FFF2-40B4-BE49-F238E27FC236}">
                <a16:creationId xmlns:a16="http://schemas.microsoft.com/office/drawing/2014/main" id="{48646F56-57C4-B37A-76DF-333B01A28829}"/>
              </a:ext>
            </a:extLst>
          </p:cNvPr>
          <p:cNvPicPr>
            <a:picLocks noChangeAspect="1"/>
          </p:cNvPicPr>
          <p:nvPr/>
        </p:nvPicPr>
        <p:blipFill>
          <a:blip r:embed="rId2"/>
          <a:stretch>
            <a:fillRect/>
          </a:stretch>
        </p:blipFill>
        <p:spPr>
          <a:xfrm>
            <a:off x="609193" y="2308475"/>
            <a:ext cx="6083300" cy="2857500"/>
          </a:xfrm>
          <a:prstGeom prst="rect">
            <a:avLst/>
          </a:prstGeom>
        </p:spPr>
      </p:pic>
      <p:sp>
        <p:nvSpPr>
          <p:cNvPr id="6" name="Down Arrow 5">
            <a:extLst>
              <a:ext uri="{FF2B5EF4-FFF2-40B4-BE49-F238E27FC236}">
                <a16:creationId xmlns:a16="http://schemas.microsoft.com/office/drawing/2014/main" id="{3B8DBA70-5A6C-34D7-BF90-DEF90A90B852}"/>
              </a:ext>
            </a:extLst>
          </p:cNvPr>
          <p:cNvSpPr/>
          <p:nvPr/>
        </p:nvSpPr>
        <p:spPr>
          <a:xfrm rot="5400000">
            <a:off x="2510412" y="3188642"/>
            <a:ext cx="606176" cy="81165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87125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2">
            <a:extLst>
              <a:ext uri="{FF2B5EF4-FFF2-40B4-BE49-F238E27FC236}">
                <a16:creationId xmlns:a16="http://schemas.microsoft.com/office/drawing/2014/main" id="{12177621-F91A-C437-C305-A4409C39DA5D}"/>
              </a:ext>
            </a:extLst>
          </p:cNvPr>
          <p:cNvSpPr>
            <a:spLocks noGrp="1"/>
          </p:cNvSpPr>
          <p:nvPr>
            <p:ph type="title"/>
          </p:nvPr>
        </p:nvSpPr>
        <p:spPr/>
        <p:txBody>
          <a:bodyPr>
            <a:normAutofit/>
          </a:bodyPr>
          <a:lstStyle/>
          <a:p>
            <a:pPr eaLnBrk="1" fontAlgn="auto" hangingPunct="1">
              <a:spcAft>
                <a:spcPts val="0"/>
              </a:spcAft>
              <a:defRPr/>
            </a:pPr>
            <a:r>
              <a:rPr lang="en-US" dirty="0">
                <a:ea typeface="+mj-ea"/>
                <a:cs typeface="+mj-cs"/>
              </a:rPr>
              <a:t>Team building/sharing</a:t>
            </a:r>
            <a:br>
              <a:rPr lang="en-US" dirty="0">
                <a:ea typeface="+mj-ea"/>
                <a:cs typeface="+mj-cs"/>
              </a:rPr>
            </a:br>
            <a:r>
              <a:rPr lang="en-US" dirty="0">
                <a:ea typeface="+mj-ea"/>
                <a:cs typeface="+mj-cs"/>
              </a:rPr>
              <a:t>Questions, </a:t>
            </a:r>
            <a:r>
              <a:rPr lang="en-US" dirty="0"/>
              <a:t>or </a:t>
            </a:r>
            <a:r>
              <a:rPr lang="en-US" dirty="0">
                <a:ea typeface="+mj-ea"/>
                <a:cs typeface="+mj-cs"/>
              </a:rPr>
              <a:t>concerns?</a:t>
            </a:r>
          </a:p>
        </p:txBody>
      </p:sp>
      <p:sp>
        <p:nvSpPr>
          <p:cNvPr id="54275" name="Content Placeholder 1">
            <a:extLst>
              <a:ext uri="{FF2B5EF4-FFF2-40B4-BE49-F238E27FC236}">
                <a16:creationId xmlns:a16="http://schemas.microsoft.com/office/drawing/2014/main" id="{1E3CC39E-AF6C-BAC0-2756-2A237241B29F}"/>
              </a:ext>
            </a:extLst>
          </p:cNvPr>
          <p:cNvSpPr>
            <a:spLocks noGrp="1"/>
          </p:cNvSpPr>
          <p:nvPr>
            <p:ph idx="1"/>
          </p:nvPr>
        </p:nvSpPr>
        <p:spPr/>
        <p:txBody>
          <a:bodyPr/>
          <a:lstStyle/>
          <a:p>
            <a:pPr eaLnBrk="1" hangingPunct="1">
              <a:buFont typeface="Wingdings 3" pitchFamily="2" charset="2"/>
              <a:buNone/>
            </a:pPr>
            <a:endParaRPr lang="en-US" altLang="en-US" dirty="0">
              <a:ea typeface="ＭＳ Ｐゴシック" panose="020B0600070205080204" pitchFamily="34" charset="-128"/>
            </a:endParaRPr>
          </a:p>
          <a:p>
            <a:pPr eaLnBrk="1" hangingPunct="1">
              <a:buFont typeface="Wingdings 3" pitchFamily="2" charset="2"/>
              <a:buNone/>
            </a:pPr>
            <a:endParaRPr lang="en-US" altLang="en-US" dirty="0">
              <a:ea typeface="ＭＳ Ｐゴシック" panose="020B0600070205080204" pitchFamily="34" charset="-128"/>
            </a:endParaRPr>
          </a:p>
        </p:txBody>
      </p:sp>
      <p:pic>
        <p:nvPicPr>
          <p:cNvPr id="3" name="Picture 2">
            <a:extLst>
              <a:ext uri="{FF2B5EF4-FFF2-40B4-BE49-F238E27FC236}">
                <a16:creationId xmlns:a16="http://schemas.microsoft.com/office/drawing/2014/main" id="{57646C40-C865-4E83-74F6-67D859457DEF}"/>
              </a:ext>
            </a:extLst>
          </p:cNvPr>
          <p:cNvPicPr>
            <a:picLocks noChangeAspect="1"/>
          </p:cNvPicPr>
          <p:nvPr/>
        </p:nvPicPr>
        <p:blipFill>
          <a:blip r:embed="rId3"/>
          <a:stretch>
            <a:fillRect/>
          </a:stretch>
        </p:blipFill>
        <p:spPr>
          <a:xfrm>
            <a:off x="2651874" y="2286635"/>
            <a:ext cx="3840252" cy="3883891"/>
          </a:xfrm>
          <a:prstGeom prst="rect">
            <a:avLst/>
          </a:prstGeom>
        </p:spPr>
      </p:pic>
    </p:spTree>
    <p:extLst>
      <p:ext uri="{BB962C8B-B14F-4D97-AF65-F5344CB8AC3E}">
        <p14:creationId xmlns:p14="http://schemas.microsoft.com/office/powerpoint/2010/main" val="39584153"/>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Metformin</a:t>
            </a:r>
          </a:p>
        </p:txBody>
      </p:sp>
      <p:sp>
        <p:nvSpPr>
          <p:cNvPr id="3" name="Content Placeholder 2"/>
          <p:cNvSpPr>
            <a:spLocks noGrp="1"/>
          </p:cNvSpPr>
          <p:nvPr>
            <p:ph idx="1"/>
          </p:nvPr>
        </p:nvSpPr>
        <p:spPr>
          <a:xfrm>
            <a:off x="549275" y="2843677"/>
            <a:ext cx="8042276" cy="4343400"/>
          </a:xfrm>
        </p:spPr>
        <p:txBody>
          <a:bodyPr>
            <a:normAutofit/>
          </a:bodyPr>
          <a:lstStyle/>
          <a:p>
            <a:pPr marL="305435" indent="-305435"/>
            <a:r>
              <a:rPr lang="en-US" dirty="0"/>
              <a:t>It can help with weight LOSS (not a side effect – it’s good!) </a:t>
            </a:r>
          </a:p>
          <a:p>
            <a:pPr marL="305435" indent="-305435"/>
            <a:r>
              <a:rPr lang="en-US" dirty="0"/>
              <a:t>Most common side effect: nausea/ stomach upset </a:t>
            </a:r>
          </a:p>
          <a:p>
            <a:pPr marL="305435" indent="-305435"/>
            <a:r>
              <a:rPr lang="en-US" dirty="0"/>
              <a:t>Tell your patients: eat with food to avoid stomach upset</a:t>
            </a:r>
          </a:p>
          <a:p>
            <a:pPr marL="305435" indent="-305435"/>
            <a:r>
              <a:rPr lang="en-US" dirty="0"/>
              <a:t>Patients need to start slow and increase by 500mg weekly to avoid stomach upset</a:t>
            </a:r>
          </a:p>
          <a:p>
            <a:endParaRPr lang="en-US" dirty="0"/>
          </a:p>
        </p:txBody>
      </p:sp>
      <p:pic>
        <p:nvPicPr>
          <p:cNvPr id="4" name="Picture 3" descr="Screen Shot 2018-08-08 at 5.32.37 PM.png"/>
          <p:cNvPicPr>
            <a:picLocks noChangeAspect="1"/>
          </p:cNvPicPr>
          <p:nvPr/>
        </p:nvPicPr>
        <p:blipFill>
          <a:blip r:embed="rId2"/>
          <a:stretch>
            <a:fillRect/>
          </a:stretch>
        </p:blipFill>
        <p:spPr>
          <a:xfrm>
            <a:off x="4728411" y="0"/>
            <a:ext cx="4415589" cy="299063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lide(fromBottom)">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slide(fromBottom)">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slide(fromBottom)">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slide(fromBottom)">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1BC3E-9CFF-CCAB-97A3-D9C3CFBCE87B}"/>
              </a:ext>
            </a:extLst>
          </p:cNvPr>
          <p:cNvSpPr>
            <a:spLocks noGrp="1"/>
          </p:cNvSpPr>
          <p:nvPr>
            <p:ph type="title"/>
          </p:nvPr>
        </p:nvSpPr>
        <p:spPr/>
        <p:txBody>
          <a:bodyPr/>
          <a:lstStyle/>
          <a:p>
            <a:r>
              <a:rPr lang="en-US" dirty="0"/>
              <a:t>QUESTION -</a:t>
            </a:r>
          </a:p>
        </p:txBody>
      </p:sp>
      <p:sp>
        <p:nvSpPr>
          <p:cNvPr id="8" name="Content Placeholder 7">
            <a:extLst>
              <a:ext uri="{FF2B5EF4-FFF2-40B4-BE49-F238E27FC236}">
                <a16:creationId xmlns:a16="http://schemas.microsoft.com/office/drawing/2014/main" id="{2CEE620F-36EA-11B9-76C1-6AC26B6BB7F6}"/>
              </a:ext>
            </a:extLst>
          </p:cNvPr>
          <p:cNvSpPr>
            <a:spLocks noGrp="1"/>
          </p:cNvSpPr>
          <p:nvPr>
            <p:ph idx="1"/>
          </p:nvPr>
        </p:nvSpPr>
        <p:spPr>
          <a:xfrm>
            <a:off x="581192" y="2228004"/>
            <a:ext cx="7989752" cy="606178"/>
          </a:xfrm>
        </p:spPr>
        <p:txBody>
          <a:bodyPr/>
          <a:lstStyle/>
          <a:p>
            <a:pPr marL="0" indent="0">
              <a:buNone/>
            </a:pPr>
            <a:r>
              <a:rPr lang="en-US" dirty="0"/>
              <a:t> </a:t>
            </a:r>
          </a:p>
        </p:txBody>
      </p:sp>
      <p:pic>
        <p:nvPicPr>
          <p:cNvPr id="5" name="Picture 4">
            <a:extLst>
              <a:ext uri="{FF2B5EF4-FFF2-40B4-BE49-F238E27FC236}">
                <a16:creationId xmlns:a16="http://schemas.microsoft.com/office/drawing/2014/main" id="{4528B110-B00D-16FF-F896-207842EB95EF}"/>
              </a:ext>
            </a:extLst>
          </p:cNvPr>
          <p:cNvPicPr>
            <a:picLocks noChangeAspect="1"/>
          </p:cNvPicPr>
          <p:nvPr/>
        </p:nvPicPr>
        <p:blipFill>
          <a:blip r:embed="rId2"/>
          <a:stretch>
            <a:fillRect/>
          </a:stretch>
        </p:blipFill>
        <p:spPr>
          <a:xfrm>
            <a:off x="475894" y="2111694"/>
            <a:ext cx="6527800" cy="2870200"/>
          </a:xfrm>
          <a:prstGeom prst="rect">
            <a:avLst/>
          </a:prstGeom>
        </p:spPr>
      </p:pic>
      <p:sp>
        <p:nvSpPr>
          <p:cNvPr id="7" name="Down Arrow 6">
            <a:extLst>
              <a:ext uri="{FF2B5EF4-FFF2-40B4-BE49-F238E27FC236}">
                <a16:creationId xmlns:a16="http://schemas.microsoft.com/office/drawing/2014/main" id="{D34AC4E0-F972-9086-F81C-206B0869CF60}"/>
              </a:ext>
            </a:extLst>
          </p:cNvPr>
          <p:cNvSpPr/>
          <p:nvPr/>
        </p:nvSpPr>
        <p:spPr>
          <a:xfrm rot="5400000">
            <a:off x="4534421" y="3617990"/>
            <a:ext cx="606176" cy="81165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56286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Case</a:t>
            </a:r>
          </a:p>
        </p:txBody>
      </p:sp>
      <p:sp>
        <p:nvSpPr>
          <p:cNvPr id="3" name="Content Placeholder 2"/>
          <p:cNvSpPr>
            <a:spLocks noGrp="1"/>
          </p:cNvSpPr>
          <p:nvPr>
            <p:ph sz="quarter" idx="1"/>
          </p:nvPr>
        </p:nvSpPr>
        <p:spPr/>
        <p:txBody>
          <a:bodyPr>
            <a:normAutofit/>
          </a:bodyPr>
          <a:lstStyle/>
          <a:p>
            <a:r>
              <a:rPr lang="en-US" sz="2000" dirty="0"/>
              <a:t>Your patient is taking metformin 500mg in the morning and 1000mg at night. She has sugars that are 140 in the morning and doesn’t check in the afternoon or evening. What should she do?</a:t>
            </a:r>
          </a:p>
          <a:p>
            <a:r>
              <a:rPr lang="en-US" sz="2000" dirty="0"/>
              <a:t>Ask her to check in afternoon. </a:t>
            </a:r>
          </a:p>
          <a:p>
            <a:r>
              <a:rPr lang="en-US" sz="2000" dirty="0"/>
              <a:t>If high, the doctor might increase by 500mg each week</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accel="50000" decel="5000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accel="50000" decel="5000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9133D-71B6-55E5-01EB-D42E73EB3E42}"/>
              </a:ext>
            </a:extLst>
          </p:cNvPr>
          <p:cNvSpPr>
            <a:spLocks noGrp="1"/>
          </p:cNvSpPr>
          <p:nvPr>
            <p:ph type="title"/>
          </p:nvPr>
        </p:nvSpPr>
        <p:spPr/>
        <p:txBody>
          <a:bodyPr/>
          <a:lstStyle/>
          <a:p>
            <a:r>
              <a:rPr lang="en-US" dirty="0"/>
              <a:t>Homework For this week</a:t>
            </a:r>
          </a:p>
        </p:txBody>
      </p:sp>
      <p:sp>
        <p:nvSpPr>
          <p:cNvPr id="3" name="Content Placeholder 2">
            <a:extLst>
              <a:ext uri="{FF2B5EF4-FFF2-40B4-BE49-F238E27FC236}">
                <a16:creationId xmlns:a16="http://schemas.microsoft.com/office/drawing/2014/main" id="{7C30F488-96E1-069B-879D-12B8B6530C6E}"/>
              </a:ext>
            </a:extLst>
          </p:cNvPr>
          <p:cNvSpPr>
            <a:spLocks noGrp="1"/>
          </p:cNvSpPr>
          <p:nvPr>
            <p:ph idx="1"/>
          </p:nvPr>
        </p:nvSpPr>
        <p:spPr>
          <a:xfrm>
            <a:off x="288757" y="2228003"/>
            <a:ext cx="8662737" cy="3630795"/>
          </a:xfrm>
        </p:spPr>
        <p:txBody>
          <a:bodyPr>
            <a:normAutofit/>
          </a:bodyPr>
          <a:lstStyle/>
          <a:p>
            <a:r>
              <a:rPr lang="en-US" sz="2000" dirty="0"/>
              <a:t>Call 2-3 pharmacies this week from different stores (Walmart, Walgreens, CVS)</a:t>
            </a:r>
          </a:p>
          <a:p>
            <a:pPr lvl="1"/>
            <a:r>
              <a:rPr lang="en-US" sz="1800" dirty="0"/>
              <a:t>Let them know that you are a CHW and trying to see if different pharmacies have different types of metformin</a:t>
            </a:r>
          </a:p>
          <a:p>
            <a:pPr lvl="1"/>
            <a:r>
              <a:rPr lang="en-US" sz="1800" dirty="0"/>
              <a:t>Do they sell a particular brand of metformin?</a:t>
            </a:r>
          </a:p>
          <a:p>
            <a:pPr lvl="1"/>
            <a:r>
              <a:rPr lang="en-US" sz="1800" dirty="0"/>
              <a:t>Do all of their stores sell the same brand or are they different?</a:t>
            </a:r>
          </a:p>
          <a:p>
            <a:r>
              <a:rPr lang="en-US" sz="2000" dirty="0"/>
              <a:t>You can do this with another CHW if you’d like</a:t>
            </a:r>
            <a:endParaRPr lang="en-US" sz="1800" dirty="0"/>
          </a:p>
        </p:txBody>
      </p:sp>
      <p:pic>
        <p:nvPicPr>
          <p:cNvPr id="5" name="Picture 4">
            <a:extLst>
              <a:ext uri="{FF2B5EF4-FFF2-40B4-BE49-F238E27FC236}">
                <a16:creationId xmlns:a16="http://schemas.microsoft.com/office/drawing/2014/main" id="{FEE56A74-A16A-B3A5-7A38-B4785FE9FF0E}"/>
              </a:ext>
            </a:extLst>
          </p:cNvPr>
          <p:cNvPicPr>
            <a:picLocks noChangeAspect="1"/>
          </p:cNvPicPr>
          <p:nvPr/>
        </p:nvPicPr>
        <p:blipFill>
          <a:blip r:embed="rId2"/>
          <a:stretch>
            <a:fillRect/>
          </a:stretch>
        </p:blipFill>
        <p:spPr>
          <a:xfrm>
            <a:off x="6821905" y="60157"/>
            <a:ext cx="2322095" cy="2382149"/>
          </a:xfrm>
          <a:prstGeom prst="rect">
            <a:avLst/>
          </a:prstGeom>
        </p:spPr>
      </p:pic>
    </p:spTree>
    <p:extLst>
      <p:ext uri="{BB962C8B-B14F-4D97-AF65-F5344CB8AC3E}">
        <p14:creationId xmlns:p14="http://schemas.microsoft.com/office/powerpoint/2010/main" val="4127546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D152FA-3B5E-3135-99F7-342FABCDFF23}"/>
              </a:ext>
            </a:extLst>
          </p:cNvPr>
          <p:cNvSpPr>
            <a:spLocks noGrp="1"/>
          </p:cNvSpPr>
          <p:nvPr>
            <p:ph type="title"/>
          </p:nvPr>
        </p:nvSpPr>
        <p:spPr/>
        <p:txBody>
          <a:bodyPr/>
          <a:lstStyle/>
          <a:p>
            <a:r>
              <a:rPr lang="en-US" dirty="0"/>
              <a:t>Questions</a:t>
            </a:r>
          </a:p>
        </p:txBody>
      </p:sp>
      <p:sp>
        <p:nvSpPr>
          <p:cNvPr id="3" name="Content Placeholder 2">
            <a:extLst>
              <a:ext uri="{FF2B5EF4-FFF2-40B4-BE49-F238E27FC236}">
                <a16:creationId xmlns:a16="http://schemas.microsoft.com/office/drawing/2014/main" id="{EA9C1A5F-FF4E-E9D8-9920-AB5D9950A757}"/>
              </a:ext>
            </a:extLst>
          </p:cNvPr>
          <p:cNvSpPr>
            <a:spLocks noGrp="1"/>
          </p:cNvSpPr>
          <p:nvPr>
            <p:ph idx="1"/>
          </p:nvPr>
        </p:nvSpPr>
        <p:spPr/>
        <p:txBody>
          <a:bodyPr/>
          <a:lstStyle/>
          <a:p>
            <a:pPr marL="0" indent="0">
              <a:buNone/>
            </a:pPr>
            <a:endParaRPr lang="en-US" dirty="0"/>
          </a:p>
          <a:p>
            <a:pPr marL="0" indent="0">
              <a:buNone/>
            </a:pPr>
            <a:endParaRPr lang="en-US" dirty="0"/>
          </a:p>
        </p:txBody>
      </p:sp>
      <p:pic>
        <p:nvPicPr>
          <p:cNvPr id="4" name="Picture 4" descr="Question mark against red wall">
            <a:extLst>
              <a:ext uri="{FF2B5EF4-FFF2-40B4-BE49-F238E27FC236}">
                <a16:creationId xmlns:a16="http://schemas.microsoft.com/office/drawing/2014/main" id="{B1C767B6-D661-1B2C-D8CE-0C73348C1E0E}"/>
              </a:ext>
            </a:extLst>
          </p:cNvPr>
          <p:cNvPicPr>
            <a:picLocks noChangeAspect="1"/>
          </p:cNvPicPr>
          <p:nvPr/>
        </p:nvPicPr>
        <p:blipFill>
          <a:blip r:embed="rId2"/>
          <a:stretch>
            <a:fillRect/>
          </a:stretch>
        </p:blipFill>
        <p:spPr>
          <a:xfrm>
            <a:off x="670561" y="2122359"/>
            <a:ext cx="7371078" cy="4452242"/>
          </a:xfrm>
          <a:prstGeom prst="rect">
            <a:avLst/>
          </a:prstGeom>
        </p:spPr>
      </p:pic>
    </p:spTree>
    <p:extLst>
      <p:ext uri="{BB962C8B-B14F-4D97-AF65-F5344CB8AC3E}">
        <p14:creationId xmlns:p14="http://schemas.microsoft.com/office/powerpoint/2010/main" val="541261853"/>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F6A3F-D1A6-40BC-7470-564A3E841E2D}"/>
              </a:ext>
            </a:extLst>
          </p:cNvPr>
          <p:cNvSpPr>
            <a:spLocks noGrp="1"/>
          </p:cNvSpPr>
          <p:nvPr>
            <p:ph type="title"/>
          </p:nvPr>
        </p:nvSpPr>
        <p:spPr/>
        <p:txBody>
          <a:bodyPr/>
          <a:lstStyle/>
          <a:p>
            <a:r>
              <a:rPr lang="en-US" dirty="0"/>
              <a:t>Module 18</a:t>
            </a:r>
            <a:br>
              <a:rPr lang="en-US" dirty="0"/>
            </a:br>
            <a:r>
              <a:rPr lang="en-US" dirty="0"/>
              <a:t>Diabetes Meds – “g” drugs and Actos</a:t>
            </a:r>
          </a:p>
        </p:txBody>
      </p:sp>
      <p:sp>
        <p:nvSpPr>
          <p:cNvPr id="3" name="Content Placeholder 2">
            <a:extLst>
              <a:ext uri="{FF2B5EF4-FFF2-40B4-BE49-F238E27FC236}">
                <a16:creationId xmlns:a16="http://schemas.microsoft.com/office/drawing/2014/main" id="{A33BF59F-39A5-59CA-2189-18ECC8A3F33A}"/>
              </a:ext>
            </a:extLst>
          </p:cNvPr>
          <p:cNvSpPr>
            <a:spLocks noGrp="1"/>
          </p:cNvSpPr>
          <p:nvPr>
            <p:ph idx="1"/>
          </p:nvPr>
        </p:nvSpPr>
        <p:spPr/>
        <p:txBody>
          <a:bodyPr/>
          <a:lstStyle/>
          <a:p>
            <a:pPr marL="0" indent="0">
              <a:buNone/>
            </a:pPr>
            <a:r>
              <a:rPr lang="en-US" dirty="0"/>
              <a:t> </a:t>
            </a:r>
          </a:p>
        </p:txBody>
      </p:sp>
      <p:pic>
        <p:nvPicPr>
          <p:cNvPr id="6" name="Picture 5">
            <a:extLst>
              <a:ext uri="{FF2B5EF4-FFF2-40B4-BE49-F238E27FC236}">
                <a16:creationId xmlns:a16="http://schemas.microsoft.com/office/drawing/2014/main" id="{274E833D-F35B-506D-8D2A-123129FD7CC7}"/>
              </a:ext>
            </a:extLst>
          </p:cNvPr>
          <p:cNvPicPr>
            <a:picLocks noChangeAspect="1"/>
          </p:cNvPicPr>
          <p:nvPr/>
        </p:nvPicPr>
        <p:blipFill>
          <a:blip r:embed="rId2"/>
          <a:stretch>
            <a:fillRect/>
          </a:stretch>
        </p:blipFill>
        <p:spPr>
          <a:xfrm>
            <a:off x="2390997" y="2313072"/>
            <a:ext cx="4100558" cy="4002926"/>
          </a:xfrm>
          <a:prstGeom prst="rect">
            <a:avLst/>
          </a:prstGeom>
        </p:spPr>
      </p:pic>
    </p:spTree>
    <p:extLst>
      <p:ext uri="{BB962C8B-B14F-4D97-AF65-F5344CB8AC3E}">
        <p14:creationId xmlns:p14="http://schemas.microsoft.com/office/powerpoint/2010/main" val="3726198733"/>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2">
            <a:extLst>
              <a:ext uri="{FF2B5EF4-FFF2-40B4-BE49-F238E27FC236}">
                <a16:creationId xmlns:a16="http://schemas.microsoft.com/office/drawing/2014/main" id="{12177621-F91A-C437-C305-A4409C39DA5D}"/>
              </a:ext>
            </a:extLst>
          </p:cNvPr>
          <p:cNvSpPr>
            <a:spLocks noGrp="1"/>
          </p:cNvSpPr>
          <p:nvPr>
            <p:ph type="title"/>
          </p:nvPr>
        </p:nvSpPr>
        <p:spPr/>
        <p:txBody>
          <a:bodyPr>
            <a:normAutofit/>
          </a:bodyPr>
          <a:lstStyle/>
          <a:p>
            <a:pPr eaLnBrk="1" fontAlgn="auto" hangingPunct="1">
              <a:spcAft>
                <a:spcPts val="0"/>
              </a:spcAft>
              <a:defRPr/>
            </a:pPr>
            <a:r>
              <a:rPr lang="en-US" dirty="0">
                <a:ea typeface="+mj-ea"/>
                <a:cs typeface="+mj-cs"/>
              </a:rPr>
              <a:t>Team building/sharing</a:t>
            </a:r>
            <a:br>
              <a:rPr lang="en-US" dirty="0">
                <a:ea typeface="+mj-ea"/>
                <a:cs typeface="+mj-cs"/>
              </a:rPr>
            </a:br>
            <a:r>
              <a:rPr lang="en-US" dirty="0">
                <a:ea typeface="+mj-ea"/>
                <a:cs typeface="+mj-cs"/>
              </a:rPr>
              <a:t>Questions </a:t>
            </a:r>
            <a:r>
              <a:rPr lang="en-US" dirty="0"/>
              <a:t>or </a:t>
            </a:r>
            <a:r>
              <a:rPr lang="en-US" dirty="0">
                <a:ea typeface="+mj-ea"/>
                <a:cs typeface="+mj-cs"/>
              </a:rPr>
              <a:t>concerns?</a:t>
            </a:r>
          </a:p>
        </p:txBody>
      </p:sp>
      <p:sp>
        <p:nvSpPr>
          <p:cNvPr id="54275" name="Content Placeholder 1">
            <a:extLst>
              <a:ext uri="{FF2B5EF4-FFF2-40B4-BE49-F238E27FC236}">
                <a16:creationId xmlns:a16="http://schemas.microsoft.com/office/drawing/2014/main" id="{1E3CC39E-AF6C-BAC0-2756-2A237241B29F}"/>
              </a:ext>
            </a:extLst>
          </p:cNvPr>
          <p:cNvSpPr>
            <a:spLocks noGrp="1"/>
          </p:cNvSpPr>
          <p:nvPr>
            <p:ph idx="1"/>
          </p:nvPr>
        </p:nvSpPr>
        <p:spPr/>
        <p:txBody>
          <a:bodyPr/>
          <a:lstStyle/>
          <a:p>
            <a:pPr eaLnBrk="1" hangingPunct="1">
              <a:buFont typeface="Wingdings 3" pitchFamily="2" charset="2"/>
              <a:buNone/>
            </a:pPr>
            <a:endParaRPr lang="en-US" altLang="en-US" dirty="0">
              <a:ea typeface="ＭＳ Ｐゴシック" panose="020B0600070205080204" pitchFamily="34" charset="-128"/>
            </a:endParaRPr>
          </a:p>
          <a:p>
            <a:pPr eaLnBrk="1" hangingPunct="1">
              <a:buFont typeface="Wingdings 3" pitchFamily="2" charset="2"/>
              <a:buNone/>
            </a:pPr>
            <a:endParaRPr lang="en-US" altLang="en-US" dirty="0">
              <a:ea typeface="ＭＳ Ｐゴシック" panose="020B0600070205080204" pitchFamily="34" charset="-128"/>
            </a:endParaRPr>
          </a:p>
        </p:txBody>
      </p:sp>
      <p:pic>
        <p:nvPicPr>
          <p:cNvPr id="3" name="Picture 2">
            <a:extLst>
              <a:ext uri="{FF2B5EF4-FFF2-40B4-BE49-F238E27FC236}">
                <a16:creationId xmlns:a16="http://schemas.microsoft.com/office/drawing/2014/main" id="{57646C40-C865-4E83-74F6-67D859457DEF}"/>
              </a:ext>
            </a:extLst>
          </p:cNvPr>
          <p:cNvPicPr>
            <a:picLocks noChangeAspect="1"/>
          </p:cNvPicPr>
          <p:nvPr/>
        </p:nvPicPr>
        <p:blipFill>
          <a:blip r:embed="rId2"/>
          <a:stretch>
            <a:fillRect/>
          </a:stretch>
        </p:blipFill>
        <p:spPr>
          <a:xfrm>
            <a:off x="2651874" y="2286635"/>
            <a:ext cx="3840252" cy="3883891"/>
          </a:xfrm>
          <a:prstGeom prst="rect">
            <a:avLst/>
          </a:prstGeom>
        </p:spPr>
      </p:pic>
    </p:spTree>
    <p:extLst>
      <p:ext uri="{BB962C8B-B14F-4D97-AF65-F5344CB8AC3E}">
        <p14:creationId xmlns:p14="http://schemas.microsoft.com/office/powerpoint/2010/main" val="3174799493"/>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3B639-FDCA-3E3F-FA4D-CAF51F79F21A}"/>
              </a:ext>
            </a:extLst>
          </p:cNvPr>
          <p:cNvSpPr>
            <a:spLocks noGrp="1"/>
          </p:cNvSpPr>
          <p:nvPr>
            <p:ph type="title"/>
          </p:nvPr>
        </p:nvSpPr>
        <p:spPr/>
        <p:txBody>
          <a:bodyPr/>
          <a:lstStyle/>
          <a:p>
            <a:r>
              <a:rPr lang="en-US" dirty="0"/>
              <a:t>AnnouNcements</a:t>
            </a:r>
          </a:p>
        </p:txBody>
      </p:sp>
      <p:sp>
        <p:nvSpPr>
          <p:cNvPr id="3" name="Content Placeholder 2">
            <a:extLst>
              <a:ext uri="{FF2B5EF4-FFF2-40B4-BE49-F238E27FC236}">
                <a16:creationId xmlns:a16="http://schemas.microsoft.com/office/drawing/2014/main" id="{678B2E61-3087-C94B-56B4-C3162272B992}"/>
              </a:ext>
            </a:extLst>
          </p:cNvPr>
          <p:cNvSpPr>
            <a:spLocks noGrp="1"/>
          </p:cNvSpPr>
          <p:nvPr>
            <p:ph idx="1"/>
          </p:nvPr>
        </p:nvSpPr>
        <p:spPr/>
        <p:txBody>
          <a:bodyPr/>
          <a:lstStyle/>
          <a:p>
            <a:r>
              <a:rPr lang="en-US" dirty="0"/>
              <a:t> </a:t>
            </a:r>
          </a:p>
        </p:txBody>
      </p:sp>
    </p:spTree>
    <p:extLst>
      <p:ext uri="{BB962C8B-B14F-4D97-AF65-F5344CB8AC3E}">
        <p14:creationId xmlns:p14="http://schemas.microsoft.com/office/powerpoint/2010/main" val="464883468"/>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9133D-71B6-55E5-01EB-D42E73EB3E42}"/>
              </a:ext>
            </a:extLst>
          </p:cNvPr>
          <p:cNvSpPr>
            <a:spLocks noGrp="1"/>
          </p:cNvSpPr>
          <p:nvPr>
            <p:ph type="title"/>
          </p:nvPr>
        </p:nvSpPr>
        <p:spPr/>
        <p:txBody>
          <a:bodyPr/>
          <a:lstStyle/>
          <a:p>
            <a:r>
              <a:rPr lang="en-US" dirty="0"/>
              <a:t>Homework From last week</a:t>
            </a:r>
          </a:p>
        </p:txBody>
      </p:sp>
      <p:sp>
        <p:nvSpPr>
          <p:cNvPr id="3" name="Content Placeholder 2">
            <a:extLst>
              <a:ext uri="{FF2B5EF4-FFF2-40B4-BE49-F238E27FC236}">
                <a16:creationId xmlns:a16="http://schemas.microsoft.com/office/drawing/2014/main" id="{7C30F488-96E1-069B-879D-12B8B6530C6E}"/>
              </a:ext>
            </a:extLst>
          </p:cNvPr>
          <p:cNvSpPr>
            <a:spLocks noGrp="1"/>
          </p:cNvSpPr>
          <p:nvPr>
            <p:ph idx="1"/>
          </p:nvPr>
        </p:nvSpPr>
        <p:spPr>
          <a:xfrm>
            <a:off x="288757" y="2228003"/>
            <a:ext cx="8662737" cy="3630795"/>
          </a:xfrm>
        </p:spPr>
        <p:txBody>
          <a:bodyPr>
            <a:normAutofit/>
          </a:bodyPr>
          <a:lstStyle/>
          <a:p>
            <a:r>
              <a:rPr lang="en-US" sz="2000" dirty="0"/>
              <a:t>To do: Call 2-3 pharmacies this week from different stores (Walmart, Walgreens, CVS). </a:t>
            </a:r>
            <a:r>
              <a:rPr lang="en-US" sz="1800" dirty="0"/>
              <a:t>Let them know that you are a CHW and trying to see if different pharmacies have different types of metformin</a:t>
            </a:r>
          </a:p>
          <a:p>
            <a:r>
              <a:rPr lang="en-US" dirty="0"/>
              <a:t>What did you find?</a:t>
            </a:r>
            <a:endParaRPr lang="en-US" sz="1800" dirty="0"/>
          </a:p>
          <a:p>
            <a:pPr lvl="1"/>
            <a:r>
              <a:rPr lang="en-US" sz="1800" dirty="0"/>
              <a:t>Do they sell a particular brand of metformin?</a:t>
            </a:r>
          </a:p>
          <a:p>
            <a:pPr lvl="1"/>
            <a:r>
              <a:rPr lang="en-US" sz="1800" dirty="0"/>
              <a:t>Do all of their stores sell the same brand or are they different?</a:t>
            </a:r>
          </a:p>
          <a:p>
            <a:r>
              <a:rPr lang="en-US" sz="2000" dirty="0"/>
              <a:t>Some patients say that the metformin some pharmacies sell makes them sick while others do not bother them. Does this make any more sense to you now?</a:t>
            </a:r>
          </a:p>
        </p:txBody>
      </p:sp>
      <p:pic>
        <p:nvPicPr>
          <p:cNvPr id="5" name="Picture 4">
            <a:extLst>
              <a:ext uri="{FF2B5EF4-FFF2-40B4-BE49-F238E27FC236}">
                <a16:creationId xmlns:a16="http://schemas.microsoft.com/office/drawing/2014/main" id="{FEE56A74-A16A-B3A5-7A38-B4785FE9FF0E}"/>
              </a:ext>
            </a:extLst>
          </p:cNvPr>
          <p:cNvPicPr>
            <a:picLocks noChangeAspect="1"/>
          </p:cNvPicPr>
          <p:nvPr/>
        </p:nvPicPr>
        <p:blipFill>
          <a:blip r:embed="rId2"/>
          <a:stretch>
            <a:fillRect/>
          </a:stretch>
        </p:blipFill>
        <p:spPr>
          <a:xfrm>
            <a:off x="6821905" y="60157"/>
            <a:ext cx="2322095" cy="2382149"/>
          </a:xfrm>
          <a:prstGeom prst="rect">
            <a:avLst/>
          </a:prstGeom>
        </p:spPr>
      </p:pic>
    </p:spTree>
    <p:extLst>
      <p:ext uri="{BB962C8B-B14F-4D97-AF65-F5344CB8AC3E}">
        <p14:creationId xmlns:p14="http://schemas.microsoft.com/office/powerpoint/2010/main" val="2017513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CCB31-FCDC-D370-2CF6-34AE542B60F8}"/>
              </a:ext>
            </a:extLst>
          </p:cNvPr>
          <p:cNvSpPr>
            <a:spLocks noGrp="1"/>
          </p:cNvSpPr>
          <p:nvPr>
            <p:ph type="title"/>
          </p:nvPr>
        </p:nvSpPr>
        <p:spPr/>
        <p:txBody>
          <a:bodyPr/>
          <a:lstStyle/>
          <a:p>
            <a:r>
              <a:rPr lang="en-US" dirty="0"/>
              <a:t>Question - Pre</a:t>
            </a:r>
          </a:p>
        </p:txBody>
      </p:sp>
      <p:pic>
        <p:nvPicPr>
          <p:cNvPr id="8" name="Content Placeholder 7">
            <a:extLst>
              <a:ext uri="{FF2B5EF4-FFF2-40B4-BE49-F238E27FC236}">
                <a16:creationId xmlns:a16="http://schemas.microsoft.com/office/drawing/2014/main" id="{59D85318-F6A5-A069-EFC7-160F0654FE8C}"/>
              </a:ext>
            </a:extLst>
          </p:cNvPr>
          <p:cNvPicPr>
            <a:picLocks noGrp="1" noChangeAspect="1"/>
          </p:cNvPicPr>
          <p:nvPr>
            <p:ph idx="1"/>
          </p:nvPr>
        </p:nvPicPr>
        <p:blipFill>
          <a:blip r:embed="rId2"/>
          <a:stretch>
            <a:fillRect/>
          </a:stretch>
        </p:blipFill>
        <p:spPr>
          <a:xfrm>
            <a:off x="581192" y="2673365"/>
            <a:ext cx="7404100" cy="2717800"/>
          </a:xfrm>
        </p:spPr>
      </p:pic>
      <p:sp>
        <p:nvSpPr>
          <p:cNvPr id="6" name="Down Arrow 5">
            <a:extLst>
              <a:ext uri="{FF2B5EF4-FFF2-40B4-BE49-F238E27FC236}">
                <a16:creationId xmlns:a16="http://schemas.microsoft.com/office/drawing/2014/main" id="{E6AA5D80-107C-14E7-F2E6-5E7D1A08D116}"/>
              </a:ext>
            </a:extLst>
          </p:cNvPr>
          <p:cNvSpPr/>
          <p:nvPr/>
        </p:nvSpPr>
        <p:spPr>
          <a:xfrm rot="5400000">
            <a:off x="7853891" y="4060378"/>
            <a:ext cx="606176" cy="81165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09377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0E7ABD-D9A8-D0E7-EF4C-0AAE4114E0D2}"/>
              </a:ext>
            </a:extLst>
          </p:cNvPr>
          <p:cNvSpPr>
            <a:spLocks noGrp="1"/>
          </p:cNvSpPr>
          <p:nvPr>
            <p:ph type="title"/>
          </p:nvPr>
        </p:nvSpPr>
        <p:spPr>
          <a:xfrm>
            <a:off x="2465410" y="844492"/>
            <a:ext cx="7989752" cy="1083329"/>
          </a:xfrm>
        </p:spPr>
        <p:txBody>
          <a:bodyPr/>
          <a:lstStyle/>
          <a:p>
            <a:r>
              <a:rPr lang="en-US" dirty="0"/>
              <a:t>Orientation</a:t>
            </a:r>
            <a:r>
              <a:rPr lang="es-ES" dirty="0"/>
              <a:t>: Summary
</a:t>
            </a:r>
            <a:endParaRPr lang="en-US" dirty="0"/>
          </a:p>
        </p:txBody>
      </p:sp>
      <p:sp>
        <p:nvSpPr>
          <p:cNvPr id="3" name="Content Placeholder 2">
            <a:extLst>
              <a:ext uri="{FF2B5EF4-FFF2-40B4-BE49-F238E27FC236}">
                <a16:creationId xmlns:a16="http://schemas.microsoft.com/office/drawing/2014/main" id="{93F5E510-7B9A-2B6D-05E2-907C88DB03F5}"/>
              </a:ext>
            </a:extLst>
          </p:cNvPr>
          <p:cNvSpPr>
            <a:spLocks noGrp="1"/>
          </p:cNvSpPr>
          <p:nvPr>
            <p:ph idx="1"/>
          </p:nvPr>
        </p:nvSpPr>
        <p:spPr/>
        <p:txBody>
          <a:bodyPr/>
          <a:lstStyle/>
          <a:p>
            <a:r>
              <a:rPr lang="en-US" dirty="0"/>
              <a:t> </a:t>
            </a:r>
          </a:p>
        </p:txBody>
      </p:sp>
      <p:pic>
        <p:nvPicPr>
          <p:cNvPr id="5" name="Picture 4">
            <a:extLst>
              <a:ext uri="{FF2B5EF4-FFF2-40B4-BE49-F238E27FC236}">
                <a16:creationId xmlns:a16="http://schemas.microsoft.com/office/drawing/2014/main" id="{BFF3394C-6456-1519-8D4A-D0AC4C3A7F02}"/>
              </a:ext>
            </a:extLst>
          </p:cNvPr>
          <p:cNvPicPr>
            <a:picLocks noChangeAspect="1"/>
          </p:cNvPicPr>
          <p:nvPr/>
        </p:nvPicPr>
        <p:blipFill>
          <a:blip r:embed="rId3"/>
          <a:stretch>
            <a:fillRect/>
          </a:stretch>
        </p:blipFill>
        <p:spPr>
          <a:xfrm>
            <a:off x="0" y="2471919"/>
            <a:ext cx="9144000" cy="2695454"/>
          </a:xfrm>
          <a:prstGeom prst="rect">
            <a:avLst/>
          </a:prstGeom>
        </p:spPr>
      </p:pic>
    </p:spTree>
    <p:extLst>
      <p:ext uri="{BB962C8B-B14F-4D97-AF65-F5344CB8AC3E}">
        <p14:creationId xmlns:p14="http://schemas.microsoft.com/office/powerpoint/2010/main" val="2996202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1BC3E-9CFF-CCAB-97A3-D9C3CFBCE87B}"/>
              </a:ext>
            </a:extLst>
          </p:cNvPr>
          <p:cNvSpPr>
            <a:spLocks noGrp="1"/>
          </p:cNvSpPr>
          <p:nvPr>
            <p:ph type="title"/>
          </p:nvPr>
        </p:nvSpPr>
        <p:spPr/>
        <p:txBody>
          <a:bodyPr/>
          <a:lstStyle/>
          <a:p>
            <a:r>
              <a:rPr lang="en-US" dirty="0"/>
              <a:t>QUESTION - PRE</a:t>
            </a:r>
          </a:p>
        </p:txBody>
      </p:sp>
      <p:sp>
        <p:nvSpPr>
          <p:cNvPr id="8" name="Content Placeholder 7">
            <a:extLst>
              <a:ext uri="{FF2B5EF4-FFF2-40B4-BE49-F238E27FC236}">
                <a16:creationId xmlns:a16="http://schemas.microsoft.com/office/drawing/2014/main" id="{2CEE620F-36EA-11B9-76C1-6AC26B6BB7F6}"/>
              </a:ext>
            </a:extLst>
          </p:cNvPr>
          <p:cNvSpPr>
            <a:spLocks noGrp="1"/>
          </p:cNvSpPr>
          <p:nvPr>
            <p:ph idx="1"/>
          </p:nvPr>
        </p:nvSpPr>
        <p:spPr>
          <a:xfrm>
            <a:off x="581192" y="2228004"/>
            <a:ext cx="7989752" cy="606178"/>
          </a:xfrm>
        </p:spPr>
        <p:txBody>
          <a:bodyPr/>
          <a:lstStyle/>
          <a:p>
            <a:pPr marL="0" indent="0">
              <a:buNone/>
            </a:pPr>
            <a:r>
              <a:rPr lang="en-US" dirty="0"/>
              <a:t> </a:t>
            </a:r>
          </a:p>
        </p:txBody>
      </p:sp>
      <p:pic>
        <p:nvPicPr>
          <p:cNvPr id="4" name="Picture 3">
            <a:extLst>
              <a:ext uri="{FF2B5EF4-FFF2-40B4-BE49-F238E27FC236}">
                <a16:creationId xmlns:a16="http://schemas.microsoft.com/office/drawing/2014/main" id="{DA832BDF-B6B4-3F41-734B-22EF8D6B6410}"/>
              </a:ext>
            </a:extLst>
          </p:cNvPr>
          <p:cNvPicPr>
            <a:picLocks noChangeAspect="1"/>
          </p:cNvPicPr>
          <p:nvPr/>
        </p:nvPicPr>
        <p:blipFill>
          <a:blip r:embed="rId2"/>
          <a:stretch>
            <a:fillRect/>
          </a:stretch>
        </p:blipFill>
        <p:spPr>
          <a:xfrm>
            <a:off x="404117" y="2292467"/>
            <a:ext cx="7772400" cy="3462703"/>
          </a:xfrm>
          <a:prstGeom prst="rect">
            <a:avLst/>
          </a:prstGeom>
        </p:spPr>
      </p:pic>
      <p:sp>
        <p:nvSpPr>
          <p:cNvPr id="6" name="Down Arrow 5">
            <a:extLst>
              <a:ext uri="{FF2B5EF4-FFF2-40B4-BE49-F238E27FC236}">
                <a16:creationId xmlns:a16="http://schemas.microsoft.com/office/drawing/2014/main" id="{DF18B86E-96B4-EB3C-69E8-BFE72402155B}"/>
              </a:ext>
            </a:extLst>
          </p:cNvPr>
          <p:cNvSpPr/>
          <p:nvPr/>
        </p:nvSpPr>
        <p:spPr>
          <a:xfrm rot="5400000">
            <a:off x="2674798" y="4729652"/>
            <a:ext cx="606176" cy="81165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22632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“g” drugs</a:t>
            </a:r>
          </a:p>
        </p:txBody>
      </p:sp>
      <p:sp>
        <p:nvSpPr>
          <p:cNvPr id="3" name="Content Placeholder 2"/>
          <p:cNvSpPr>
            <a:spLocks noGrp="1"/>
          </p:cNvSpPr>
          <p:nvPr>
            <p:ph idx="1"/>
          </p:nvPr>
        </p:nvSpPr>
        <p:spPr/>
        <p:txBody>
          <a:bodyPr/>
          <a:lstStyle/>
          <a:p>
            <a:r>
              <a:rPr lang="en-US" dirty="0"/>
              <a:t>Like insulin in that they quickly lower blood sugar but are pills</a:t>
            </a:r>
          </a:p>
          <a:p>
            <a:r>
              <a:rPr lang="en-US" dirty="0"/>
              <a:t>Advantages: </a:t>
            </a:r>
          </a:p>
          <a:p>
            <a:pPr lvl="1"/>
            <a:r>
              <a:rPr lang="en-US" dirty="0"/>
              <a:t>Pills and not injections</a:t>
            </a:r>
          </a:p>
          <a:p>
            <a:pPr lvl="1"/>
            <a:r>
              <a:rPr lang="en-US" dirty="0"/>
              <a:t>Lower blood sugar</a:t>
            </a:r>
          </a:p>
          <a:p>
            <a:r>
              <a:rPr lang="en-US" dirty="0"/>
              <a:t>Disadvantages: </a:t>
            </a:r>
          </a:p>
          <a:p>
            <a:pPr lvl="1"/>
            <a:r>
              <a:rPr lang="en-US" dirty="0"/>
              <a:t>Can quickly lower blood sugar and cause hypoglycemia</a:t>
            </a:r>
          </a:p>
          <a:p>
            <a:pPr lvl="1"/>
            <a:r>
              <a:rPr lang="en-US" dirty="0"/>
              <a:t>Can cause weight gain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accel="50000" decel="5000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accel="50000" decel="5000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accel="50000" decel="50000"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accel="50000" decel="5000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accel="50000" decel="50000" fill="hold" grpId="0" nodeType="with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3" presetID="2" presetClass="entr" presetSubtype="4" accel="50000" decel="50000" fill="hold" grpId="0" nodeType="with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 calcmode="lin" valueType="num">
                                      <p:cBhvr additive="base">
                                        <p:cTn id="3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The G drugs…</a:t>
            </a:r>
            <a:br>
              <a:rPr lang="en-US" dirty="0"/>
            </a:br>
            <a:r>
              <a:rPr lang="en-US" dirty="0"/>
              <a:t>(why are they so difficult to pronounce?)</a:t>
            </a:r>
          </a:p>
        </p:txBody>
      </p:sp>
      <p:sp>
        <p:nvSpPr>
          <p:cNvPr id="3" name="Content Placeholder 2"/>
          <p:cNvSpPr>
            <a:spLocks noGrp="1"/>
          </p:cNvSpPr>
          <p:nvPr>
            <p:ph sz="quarter" idx="1"/>
          </p:nvPr>
        </p:nvSpPr>
        <p:spPr/>
        <p:txBody>
          <a:bodyPr/>
          <a:lstStyle/>
          <a:p>
            <a:r>
              <a:rPr lang="en-US" dirty="0"/>
              <a:t>Class is sulfonylureas (if you were curious)</a:t>
            </a:r>
          </a:p>
          <a:p>
            <a:r>
              <a:rPr lang="en-US" dirty="0"/>
              <a:t>Glyburide (least common, most side effects)</a:t>
            </a:r>
          </a:p>
          <a:p>
            <a:r>
              <a:rPr lang="en-US" dirty="0"/>
              <a:t>Glipizide more common</a:t>
            </a:r>
          </a:p>
          <a:p>
            <a:r>
              <a:rPr lang="en-US" dirty="0"/>
              <a:t>Glimepiride: most common…why?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accel="50000" decel="5000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accel="50000" decel="5000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accel="50000" decel="5000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Glimepiride: the best g drug?</a:t>
            </a:r>
          </a:p>
        </p:txBody>
      </p:sp>
      <p:sp>
        <p:nvSpPr>
          <p:cNvPr id="3" name="Content Placeholder 2"/>
          <p:cNvSpPr>
            <a:spLocks noGrp="1"/>
          </p:cNvSpPr>
          <p:nvPr>
            <p:ph sz="quarter" idx="1"/>
          </p:nvPr>
        </p:nvSpPr>
        <p:spPr/>
        <p:txBody>
          <a:bodyPr/>
          <a:lstStyle/>
          <a:p>
            <a:r>
              <a:rPr lang="en-US" dirty="0"/>
              <a:t>As a class, some docs don’t like them due to side effects</a:t>
            </a:r>
          </a:p>
          <a:p>
            <a:r>
              <a:rPr lang="en-US" dirty="0"/>
              <a:t>But studies show that all drugs in the class are not the same</a:t>
            </a:r>
          </a:p>
          <a:p>
            <a:r>
              <a:rPr lang="en-US" dirty="0"/>
              <a:t>Glimepiride has the least amount of bad things: weight gain, low blood sugar, heart effects</a:t>
            </a:r>
          </a:p>
          <a:p>
            <a:r>
              <a:rPr lang="en-US" dirty="0"/>
              <a:t>Glimepiride can be used if the patient has bad kidneys (renal failure)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accel="50000" decel="5000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accel="50000" decel="5000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accel="50000" decel="5000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Case </a:t>
            </a:r>
          </a:p>
        </p:txBody>
      </p:sp>
      <p:sp>
        <p:nvSpPr>
          <p:cNvPr id="3" name="Content Placeholder 2"/>
          <p:cNvSpPr>
            <a:spLocks noGrp="1"/>
          </p:cNvSpPr>
          <p:nvPr>
            <p:ph sz="quarter" idx="1"/>
          </p:nvPr>
        </p:nvSpPr>
        <p:spPr/>
        <p:txBody>
          <a:bodyPr/>
          <a:lstStyle/>
          <a:p>
            <a:r>
              <a:rPr lang="en-US" dirty="0"/>
              <a:t>You patient is taking glimepiride 2 mg daily. His morning sugars are 170s and his afternoon sugars before meals are 190s. What might the doctor do?</a:t>
            </a:r>
          </a:p>
          <a:p>
            <a:r>
              <a:rPr lang="en-US" dirty="0"/>
              <a:t>Increase glimepiride to 4 mg daily</a:t>
            </a:r>
          </a:p>
          <a:p>
            <a:endParaRPr lang="en-US" dirty="0"/>
          </a:p>
        </p:txBody>
      </p:sp>
    </p:spTree>
    <p:extLst>
      <p:ext uri="{BB962C8B-B14F-4D97-AF65-F5344CB8AC3E}">
        <p14:creationId xmlns:p14="http://schemas.microsoft.com/office/powerpoint/2010/main" val="1728601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1BC3E-9CFF-CCAB-97A3-D9C3CFBCE87B}"/>
              </a:ext>
            </a:extLst>
          </p:cNvPr>
          <p:cNvSpPr>
            <a:spLocks noGrp="1"/>
          </p:cNvSpPr>
          <p:nvPr>
            <p:ph type="title"/>
          </p:nvPr>
        </p:nvSpPr>
        <p:spPr/>
        <p:txBody>
          <a:bodyPr/>
          <a:lstStyle/>
          <a:p>
            <a:r>
              <a:rPr lang="en-US" dirty="0"/>
              <a:t>QUESTION - PRE</a:t>
            </a:r>
          </a:p>
        </p:txBody>
      </p:sp>
      <p:pic>
        <p:nvPicPr>
          <p:cNvPr id="7" name="Content Placeholder 6">
            <a:extLst>
              <a:ext uri="{FF2B5EF4-FFF2-40B4-BE49-F238E27FC236}">
                <a16:creationId xmlns:a16="http://schemas.microsoft.com/office/drawing/2014/main" id="{CA538AF4-AB8A-9CB0-F9FC-39FEB01B927D}"/>
              </a:ext>
            </a:extLst>
          </p:cNvPr>
          <p:cNvPicPr>
            <a:picLocks noGrp="1" noChangeAspect="1"/>
          </p:cNvPicPr>
          <p:nvPr>
            <p:ph idx="1"/>
          </p:nvPr>
        </p:nvPicPr>
        <p:blipFill>
          <a:blip r:embed="rId2"/>
          <a:stretch>
            <a:fillRect/>
          </a:stretch>
        </p:blipFill>
        <p:spPr>
          <a:xfrm>
            <a:off x="457766" y="2465765"/>
            <a:ext cx="7989888" cy="2526816"/>
          </a:xfrm>
        </p:spPr>
      </p:pic>
      <p:sp>
        <p:nvSpPr>
          <p:cNvPr id="6" name="Down Arrow 5">
            <a:extLst>
              <a:ext uri="{FF2B5EF4-FFF2-40B4-BE49-F238E27FC236}">
                <a16:creationId xmlns:a16="http://schemas.microsoft.com/office/drawing/2014/main" id="{273CE942-8593-A552-9510-8BEB61B7D198}"/>
              </a:ext>
            </a:extLst>
          </p:cNvPr>
          <p:cNvSpPr/>
          <p:nvPr/>
        </p:nvSpPr>
        <p:spPr>
          <a:xfrm rot="5400000">
            <a:off x="2787812" y="2758576"/>
            <a:ext cx="606176" cy="81165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13335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Glimepiride: how is it dosed?</a:t>
            </a:r>
          </a:p>
        </p:txBody>
      </p:sp>
      <p:sp>
        <p:nvSpPr>
          <p:cNvPr id="3" name="Content Placeholder 2"/>
          <p:cNvSpPr>
            <a:spLocks noGrp="1"/>
          </p:cNvSpPr>
          <p:nvPr>
            <p:ph sz="quarter" idx="1"/>
          </p:nvPr>
        </p:nvSpPr>
        <p:spPr/>
        <p:txBody>
          <a:bodyPr/>
          <a:lstStyle/>
          <a:p>
            <a:r>
              <a:rPr lang="en-US" dirty="0"/>
              <a:t>Starting dose is…</a:t>
            </a:r>
          </a:p>
          <a:p>
            <a:r>
              <a:rPr lang="en-US" dirty="0"/>
              <a:t>2 mg once daily</a:t>
            </a:r>
          </a:p>
          <a:p>
            <a:r>
              <a:rPr lang="en-US" dirty="0"/>
              <a:t>Maximum dose is…</a:t>
            </a:r>
          </a:p>
          <a:p>
            <a:r>
              <a:rPr lang="en-US" dirty="0"/>
              <a:t>8 mg once daily</a:t>
            </a:r>
          </a:p>
          <a:p>
            <a:r>
              <a:rPr lang="en-US" dirty="0"/>
              <a:t>It can be split into morning and night but doesn’t need to be (unless issues with low AND high blood sugar)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accel="50000" decel="5000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accel="50000" decel="5000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accel="50000" decel="5000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accel="50000" decel="50000"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Case</a:t>
            </a:r>
          </a:p>
        </p:txBody>
      </p:sp>
      <p:sp>
        <p:nvSpPr>
          <p:cNvPr id="3" name="Content Placeholder 2"/>
          <p:cNvSpPr>
            <a:spLocks noGrp="1"/>
          </p:cNvSpPr>
          <p:nvPr>
            <p:ph sz="quarter" idx="1"/>
          </p:nvPr>
        </p:nvSpPr>
        <p:spPr/>
        <p:txBody>
          <a:bodyPr/>
          <a:lstStyle/>
          <a:p>
            <a:r>
              <a:rPr lang="en-US" dirty="0"/>
              <a:t>Your patient is taking glimepiride 4mg daily. His morning sugars are 200. He says in the afternoon he feels shaky and is 65. What might you ask?</a:t>
            </a:r>
          </a:p>
          <a:p>
            <a:r>
              <a:rPr lang="en-US" dirty="0"/>
              <a:t>Is he eating with his medication?</a:t>
            </a:r>
          </a:p>
          <a:p>
            <a:r>
              <a:rPr lang="en-US" dirty="0"/>
              <a:t>Is he eating consistently or does he eat a lot one time and not much another?</a:t>
            </a:r>
          </a:p>
          <a:p>
            <a:r>
              <a:rPr lang="en-US" dirty="0"/>
              <a:t>Congratulate him for checking his sugar when he doesn’t feel good. Otherwise it is hard to know if it is a sugar problem or something else.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accel="50000" decel="5000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accel="50000" decel="5000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accel="50000" decel="5000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9133D-71B6-55E5-01EB-D42E73EB3E42}"/>
              </a:ext>
            </a:extLst>
          </p:cNvPr>
          <p:cNvSpPr>
            <a:spLocks noGrp="1"/>
          </p:cNvSpPr>
          <p:nvPr>
            <p:ph type="title"/>
          </p:nvPr>
        </p:nvSpPr>
        <p:spPr/>
        <p:txBody>
          <a:bodyPr/>
          <a:lstStyle/>
          <a:p>
            <a:r>
              <a:rPr lang="en-US" dirty="0"/>
              <a:t>Homework </a:t>
            </a:r>
          </a:p>
        </p:txBody>
      </p:sp>
      <p:sp>
        <p:nvSpPr>
          <p:cNvPr id="3" name="Content Placeholder 2">
            <a:extLst>
              <a:ext uri="{FF2B5EF4-FFF2-40B4-BE49-F238E27FC236}">
                <a16:creationId xmlns:a16="http://schemas.microsoft.com/office/drawing/2014/main" id="{7C30F488-96E1-069B-879D-12B8B6530C6E}"/>
              </a:ext>
            </a:extLst>
          </p:cNvPr>
          <p:cNvSpPr>
            <a:spLocks noGrp="1"/>
          </p:cNvSpPr>
          <p:nvPr>
            <p:ph idx="1"/>
          </p:nvPr>
        </p:nvSpPr>
        <p:spPr>
          <a:xfrm>
            <a:off x="288757" y="2228003"/>
            <a:ext cx="8662737" cy="3630795"/>
          </a:xfrm>
        </p:spPr>
        <p:txBody>
          <a:bodyPr>
            <a:normAutofit/>
          </a:bodyPr>
          <a:lstStyle/>
          <a:p>
            <a:pPr marL="305435" indent="-305435"/>
            <a:r>
              <a:rPr lang="en-US" sz="2000" dirty="0"/>
              <a:t>One cup of orange juice has 15 grams of carbohydrates and 60 calories</a:t>
            </a:r>
            <a:endParaRPr lang="en-US" dirty="0"/>
          </a:p>
          <a:p>
            <a:pPr marL="305435" indent="-305435"/>
            <a:r>
              <a:rPr lang="en-US" sz="2000" dirty="0"/>
              <a:t>Find four items with about 15 grams of carbohydrates</a:t>
            </a:r>
          </a:p>
          <a:p>
            <a:pPr marL="305435" indent="-305435"/>
            <a:r>
              <a:rPr lang="en-US" sz="2000" dirty="0"/>
              <a:t>How does/does not reading nutrition labels affect the way you eat?</a:t>
            </a:r>
          </a:p>
        </p:txBody>
      </p:sp>
      <p:pic>
        <p:nvPicPr>
          <p:cNvPr id="5" name="Picture 4">
            <a:extLst>
              <a:ext uri="{FF2B5EF4-FFF2-40B4-BE49-F238E27FC236}">
                <a16:creationId xmlns:a16="http://schemas.microsoft.com/office/drawing/2014/main" id="{FEE56A74-A16A-B3A5-7A38-B4785FE9FF0E}"/>
              </a:ext>
            </a:extLst>
          </p:cNvPr>
          <p:cNvPicPr>
            <a:picLocks noChangeAspect="1"/>
          </p:cNvPicPr>
          <p:nvPr/>
        </p:nvPicPr>
        <p:blipFill>
          <a:blip r:embed="rId2"/>
          <a:stretch>
            <a:fillRect/>
          </a:stretch>
        </p:blipFill>
        <p:spPr>
          <a:xfrm>
            <a:off x="6821905" y="60157"/>
            <a:ext cx="2322095" cy="2382149"/>
          </a:xfrm>
          <a:prstGeom prst="rect">
            <a:avLst/>
          </a:prstGeom>
        </p:spPr>
      </p:pic>
    </p:spTree>
    <p:extLst>
      <p:ext uri="{BB962C8B-B14F-4D97-AF65-F5344CB8AC3E}">
        <p14:creationId xmlns:p14="http://schemas.microsoft.com/office/powerpoint/2010/main" val="2313818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F6A3F-D1A6-40BC-7470-564A3E841E2D}"/>
              </a:ext>
            </a:extLst>
          </p:cNvPr>
          <p:cNvSpPr>
            <a:spLocks noGrp="1"/>
          </p:cNvSpPr>
          <p:nvPr>
            <p:ph type="title"/>
          </p:nvPr>
        </p:nvSpPr>
        <p:spPr/>
        <p:txBody>
          <a:bodyPr/>
          <a:lstStyle/>
          <a:p>
            <a:r>
              <a:rPr lang="en-US" dirty="0"/>
              <a:t>Module 19</a:t>
            </a:r>
            <a:br>
              <a:rPr lang="en-US" dirty="0"/>
            </a:br>
            <a:r>
              <a:rPr lang="en-US" dirty="0"/>
              <a:t>Diabetes Meds - Actos</a:t>
            </a:r>
          </a:p>
        </p:txBody>
      </p:sp>
      <p:sp>
        <p:nvSpPr>
          <p:cNvPr id="3" name="Content Placeholder 2">
            <a:extLst>
              <a:ext uri="{FF2B5EF4-FFF2-40B4-BE49-F238E27FC236}">
                <a16:creationId xmlns:a16="http://schemas.microsoft.com/office/drawing/2014/main" id="{A33BF59F-39A5-59CA-2189-18ECC8A3F33A}"/>
              </a:ext>
            </a:extLst>
          </p:cNvPr>
          <p:cNvSpPr>
            <a:spLocks noGrp="1"/>
          </p:cNvSpPr>
          <p:nvPr>
            <p:ph idx="1"/>
          </p:nvPr>
        </p:nvSpPr>
        <p:spPr/>
        <p:txBody>
          <a:bodyPr/>
          <a:lstStyle/>
          <a:p>
            <a:pPr marL="0" indent="0">
              <a:buNone/>
            </a:pPr>
            <a:r>
              <a:rPr lang="en-US" dirty="0"/>
              <a:t> </a:t>
            </a:r>
          </a:p>
        </p:txBody>
      </p:sp>
      <p:pic>
        <p:nvPicPr>
          <p:cNvPr id="5" name="Picture 4">
            <a:extLst>
              <a:ext uri="{FF2B5EF4-FFF2-40B4-BE49-F238E27FC236}">
                <a16:creationId xmlns:a16="http://schemas.microsoft.com/office/drawing/2014/main" id="{01956895-4614-0388-9C95-D9907B19B6EF}"/>
              </a:ext>
            </a:extLst>
          </p:cNvPr>
          <p:cNvPicPr>
            <a:picLocks noChangeAspect="1"/>
          </p:cNvPicPr>
          <p:nvPr/>
        </p:nvPicPr>
        <p:blipFill>
          <a:blip r:embed="rId2"/>
          <a:stretch>
            <a:fillRect/>
          </a:stretch>
        </p:blipFill>
        <p:spPr>
          <a:xfrm>
            <a:off x="2280863" y="2228003"/>
            <a:ext cx="4076557" cy="4146044"/>
          </a:xfrm>
          <a:prstGeom prst="rect">
            <a:avLst/>
          </a:prstGeom>
        </p:spPr>
      </p:pic>
    </p:spTree>
    <p:extLst>
      <p:ext uri="{BB962C8B-B14F-4D97-AF65-F5344CB8AC3E}">
        <p14:creationId xmlns:p14="http://schemas.microsoft.com/office/powerpoint/2010/main" val="20562741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DA0D1-EA23-5FE1-09B8-F1417FE51831}"/>
              </a:ext>
            </a:extLst>
          </p:cNvPr>
          <p:cNvSpPr>
            <a:spLocks noGrp="1"/>
          </p:cNvSpPr>
          <p:nvPr>
            <p:ph type="title"/>
          </p:nvPr>
        </p:nvSpPr>
        <p:spPr/>
        <p:txBody>
          <a:bodyPr/>
          <a:lstStyle/>
          <a:p>
            <a:r>
              <a:rPr lang="en-US" dirty="0"/>
              <a:t> </a:t>
            </a:r>
          </a:p>
        </p:txBody>
      </p:sp>
      <p:sp>
        <p:nvSpPr>
          <p:cNvPr id="7" name="Content Placeholder 6">
            <a:extLst>
              <a:ext uri="{FF2B5EF4-FFF2-40B4-BE49-F238E27FC236}">
                <a16:creationId xmlns:a16="http://schemas.microsoft.com/office/drawing/2014/main" id="{A69CF36D-55D3-A695-4D22-8B819A10ED1D}"/>
              </a:ext>
            </a:extLst>
          </p:cNvPr>
          <p:cNvSpPr>
            <a:spLocks noGrp="1"/>
          </p:cNvSpPr>
          <p:nvPr>
            <p:ph idx="1"/>
          </p:nvPr>
        </p:nvSpPr>
        <p:spPr/>
        <p:txBody>
          <a:bodyPr/>
          <a:lstStyle/>
          <a:p>
            <a:r>
              <a:rPr lang="en-US" dirty="0"/>
              <a:t> </a:t>
            </a:r>
          </a:p>
        </p:txBody>
      </p:sp>
      <p:pic>
        <p:nvPicPr>
          <p:cNvPr id="17" name="Picture 16">
            <a:extLst>
              <a:ext uri="{FF2B5EF4-FFF2-40B4-BE49-F238E27FC236}">
                <a16:creationId xmlns:a16="http://schemas.microsoft.com/office/drawing/2014/main" id="{D272DE64-7485-EF26-E70C-B054A824BEC7}"/>
              </a:ext>
            </a:extLst>
          </p:cNvPr>
          <p:cNvPicPr>
            <a:picLocks noChangeAspect="1"/>
          </p:cNvPicPr>
          <p:nvPr/>
        </p:nvPicPr>
        <p:blipFill>
          <a:blip r:embed="rId3"/>
          <a:stretch>
            <a:fillRect/>
          </a:stretch>
        </p:blipFill>
        <p:spPr>
          <a:xfrm>
            <a:off x="130502" y="857250"/>
            <a:ext cx="4192732" cy="5143500"/>
          </a:xfrm>
          <a:prstGeom prst="rect">
            <a:avLst/>
          </a:prstGeom>
        </p:spPr>
      </p:pic>
      <p:pic>
        <p:nvPicPr>
          <p:cNvPr id="3" name="Content Placeholder 4">
            <a:extLst>
              <a:ext uri="{FF2B5EF4-FFF2-40B4-BE49-F238E27FC236}">
                <a16:creationId xmlns:a16="http://schemas.microsoft.com/office/drawing/2014/main" id="{A7397592-2A9C-7152-CE13-597D5EEE3413}"/>
              </a:ext>
            </a:extLst>
          </p:cNvPr>
          <p:cNvPicPr>
            <a:picLocks noChangeAspect="1"/>
          </p:cNvPicPr>
          <p:nvPr/>
        </p:nvPicPr>
        <p:blipFill>
          <a:blip r:embed="rId4"/>
          <a:stretch>
            <a:fillRect/>
          </a:stretch>
        </p:blipFill>
        <p:spPr>
          <a:xfrm>
            <a:off x="4781510" y="857250"/>
            <a:ext cx="4231989" cy="4413249"/>
          </a:xfrm>
          <a:prstGeom prst="rect">
            <a:avLst/>
          </a:prstGeom>
        </p:spPr>
      </p:pic>
    </p:spTree>
    <p:extLst>
      <p:ext uri="{BB962C8B-B14F-4D97-AF65-F5344CB8AC3E}">
        <p14:creationId xmlns:p14="http://schemas.microsoft.com/office/powerpoint/2010/main" val="2375424003"/>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2">
            <a:extLst>
              <a:ext uri="{FF2B5EF4-FFF2-40B4-BE49-F238E27FC236}">
                <a16:creationId xmlns:a16="http://schemas.microsoft.com/office/drawing/2014/main" id="{12177621-F91A-C437-C305-A4409C39DA5D}"/>
              </a:ext>
            </a:extLst>
          </p:cNvPr>
          <p:cNvSpPr>
            <a:spLocks noGrp="1"/>
          </p:cNvSpPr>
          <p:nvPr>
            <p:ph type="title"/>
          </p:nvPr>
        </p:nvSpPr>
        <p:spPr/>
        <p:txBody>
          <a:bodyPr>
            <a:normAutofit/>
          </a:bodyPr>
          <a:lstStyle/>
          <a:p>
            <a:pPr eaLnBrk="1" fontAlgn="auto" hangingPunct="1">
              <a:spcAft>
                <a:spcPts val="0"/>
              </a:spcAft>
              <a:defRPr/>
            </a:pPr>
            <a:r>
              <a:rPr lang="en-US" dirty="0">
                <a:ea typeface="+mj-ea"/>
                <a:cs typeface="+mj-cs"/>
              </a:rPr>
              <a:t>Team building/sharing</a:t>
            </a:r>
            <a:br>
              <a:rPr lang="en-US" dirty="0">
                <a:ea typeface="+mj-ea"/>
                <a:cs typeface="+mj-cs"/>
              </a:rPr>
            </a:br>
            <a:r>
              <a:rPr lang="en-US" dirty="0">
                <a:ea typeface="+mj-ea"/>
                <a:cs typeface="+mj-cs"/>
              </a:rPr>
              <a:t>Questions </a:t>
            </a:r>
            <a:r>
              <a:rPr lang="en-US" dirty="0"/>
              <a:t>or </a:t>
            </a:r>
            <a:r>
              <a:rPr lang="en-US" dirty="0">
                <a:ea typeface="+mj-ea"/>
                <a:cs typeface="+mj-cs"/>
              </a:rPr>
              <a:t>concerns?</a:t>
            </a:r>
          </a:p>
        </p:txBody>
      </p:sp>
      <p:sp>
        <p:nvSpPr>
          <p:cNvPr id="54275" name="Content Placeholder 1">
            <a:extLst>
              <a:ext uri="{FF2B5EF4-FFF2-40B4-BE49-F238E27FC236}">
                <a16:creationId xmlns:a16="http://schemas.microsoft.com/office/drawing/2014/main" id="{1E3CC39E-AF6C-BAC0-2756-2A237241B29F}"/>
              </a:ext>
            </a:extLst>
          </p:cNvPr>
          <p:cNvSpPr>
            <a:spLocks noGrp="1"/>
          </p:cNvSpPr>
          <p:nvPr>
            <p:ph idx="1"/>
          </p:nvPr>
        </p:nvSpPr>
        <p:spPr/>
        <p:txBody>
          <a:bodyPr/>
          <a:lstStyle/>
          <a:p>
            <a:pPr eaLnBrk="1" hangingPunct="1">
              <a:buFont typeface="Wingdings 3" pitchFamily="2" charset="2"/>
              <a:buNone/>
            </a:pPr>
            <a:endParaRPr lang="en-US" altLang="en-US" dirty="0">
              <a:ea typeface="ＭＳ Ｐゴシック" panose="020B0600070205080204" pitchFamily="34" charset="-128"/>
            </a:endParaRPr>
          </a:p>
          <a:p>
            <a:pPr eaLnBrk="1" hangingPunct="1">
              <a:buFont typeface="Wingdings 3" pitchFamily="2" charset="2"/>
              <a:buNone/>
            </a:pPr>
            <a:endParaRPr lang="en-US" altLang="en-US" dirty="0">
              <a:ea typeface="ＭＳ Ｐゴシック" panose="020B0600070205080204" pitchFamily="34" charset="-128"/>
            </a:endParaRPr>
          </a:p>
        </p:txBody>
      </p:sp>
      <p:pic>
        <p:nvPicPr>
          <p:cNvPr id="3" name="Picture 2">
            <a:extLst>
              <a:ext uri="{FF2B5EF4-FFF2-40B4-BE49-F238E27FC236}">
                <a16:creationId xmlns:a16="http://schemas.microsoft.com/office/drawing/2014/main" id="{57646C40-C865-4E83-74F6-67D859457DEF}"/>
              </a:ext>
            </a:extLst>
          </p:cNvPr>
          <p:cNvPicPr>
            <a:picLocks noChangeAspect="1"/>
          </p:cNvPicPr>
          <p:nvPr/>
        </p:nvPicPr>
        <p:blipFill>
          <a:blip r:embed="rId2"/>
          <a:stretch>
            <a:fillRect/>
          </a:stretch>
        </p:blipFill>
        <p:spPr>
          <a:xfrm>
            <a:off x="2651874" y="2286635"/>
            <a:ext cx="3840252" cy="3883891"/>
          </a:xfrm>
          <a:prstGeom prst="rect">
            <a:avLst/>
          </a:prstGeom>
        </p:spPr>
      </p:pic>
    </p:spTree>
    <p:extLst>
      <p:ext uri="{BB962C8B-B14F-4D97-AF65-F5344CB8AC3E}">
        <p14:creationId xmlns:p14="http://schemas.microsoft.com/office/powerpoint/2010/main" val="1643443153"/>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DA18BD-C4DF-87B7-BCFF-DB6052006878}"/>
              </a:ext>
            </a:extLst>
          </p:cNvPr>
          <p:cNvSpPr>
            <a:spLocks noGrp="1"/>
          </p:cNvSpPr>
          <p:nvPr>
            <p:ph type="title"/>
          </p:nvPr>
        </p:nvSpPr>
        <p:spPr/>
        <p:txBody>
          <a:bodyPr/>
          <a:lstStyle/>
          <a:p>
            <a:r>
              <a:rPr lang="en-US" dirty="0"/>
              <a:t>Announcements</a:t>
            </a:r>
          </a:p>
        </p:txBody>
      </p:sp>
      <p:sp>
        <p:nvSpPr>
          <p:cNvPr id="3" name="Content Placeholder 2">
            <a:extLst>
              <a:ext uri="{FF2B5EF4-FFF2-40B4-BE49-F238E27FC236}">
                <a16:creationId xmlns:a16="http://schemas.microsoft.com/office/drawing/2014/main" id="{173AB3EA-D21C-DBA8-20B6-552D030F25B1}"/>
              </a:ext>
            </a:extLst>
          </p:cNvPr>
          <p:cNvSpPr>
            <a:spLocks noGrp="1"/>
          </p:cNvSpPr>
          <p:nvPr>
            <p:ph idx="1"/>
          </p:nvPr>
        </p:nvSpPr>
        <p:spPr/>
        <p:txBody>
          <a:bodyPr/>
          <a:lstStyle/>
          <a:p>
            <a:pPr marL="0" indent="0">
              <a:buNone/>
            </a:pPr>
            <a:r>
              <a:rPr lang="en-US" dirty="0"/>
              <a:t> </a:t>
            </a:r>
          </a:p>
        </p:txBody>
      </p:sp>
    </p:spTree>
    <p:extLst>
      <p:ext uri="{BB962C8B-B14F-4D97-AF65-F5344CB8AC3E}">
        <p14:creationId xmlns:p14="http://schemas.microsoft.com/office/powerpoint/2010/main" val="3908772482"/>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9133D-71B6-55E5-01EB-D42E73EB3E42}"/>
              </a:ext>
            </a:extLst>
          </p:cNvPr>
          <p:cNvSpPr>
            <a:spLocks noGrp="1"/>
          </p:cNvSpPr>
          <p:nvPr>
            <p:ph type="title"/>
          </p:nvPr>
        </p:nvSpPr>
        <p:spPr/>
        <p:txBody>
          <a:bodyPr/>
          <a:lstStyle/>
          <a:p>
            <a:r>
              <a:rPr lang="en-US" dirty="0"/>
              <a:t>Homework From last week</a:t>
            </a:r>
          </a:p>
        </p:txBody>
      </p:sp>
      <p:sp>
        <p:nvSpPr>
          <p:cNvPr id="3" name="Content Placeholder 2">
            <a:extLst>
              <a:ext uri="{FF2B5EF4-FFF2-40B4-BE49-F238E27FC236}">
                <a16:creationId xmlns:a16="http://schemas.microsoft.com/office/drawing/2014/main" id="{7C30F488-96E1-069B-879D-12B8B6530C6E}"/>
              </a:ext>
            </a:extLst>
          </p:cNvPr>
          <p:cNvSpPr>
            <a:spLocks noGrp="1"/>
          </p:cNvSpPr>
          <p:nvPr>
            <p:ph idx="1"/>
          </p:nvPr>
        </p:nvSpPr>
        <p:spPr>
          <a:xfrm>
            <a:off x="288757" y="2228003"/>
            <a:ext cx="8662737" cy="3630795"/>
          </a:xfrm>
        </p:spPr>
        <p:txBody>
          <a:bodyPr>
            <a:normAutofit/>
          </a:bodyPr>
          <a:lstStyle/>
          <a:p>
            <a:pPr marL="305435" indent="-305435"/>
            <a:r>
              <a:rPr lang="en-US" sz="2000" dirty="0"/>
              <a:t>What 4 items did you choose that have 15 grams of carbohydrates?</a:t>
            </a:r>
            <a:endParaRPr lang="en-US" dirty="0"/>
          </a:p>
          <a:p>
            <a:pPr marL="0" indent="0">
              <a:buNone/>
            </a:pPr>
            <a:endParaRPr lang="en-US" sz="2000" dirty="0"/>
          </a:p>
          <a:p>
            <a:pPr marL="305435" indent="-305435"/>
            <a:r>
              <a:rPr lang="en-US" sz="2000" dirty="0"/>
              <a:t>How does reading nutrition labels affect the way you eat?</a:t>
            </a:r>
          </a:p>
        </p:txBody>
      </p:sp>
      <p:pic>
        <p:nvPicPr>
          <p:cNvPr id="5" name="Picture 4">
            <a:extLst>
              <a:ext uri="{FF2B5EF4-FFF2-40B4-BE49-F238E27FC236}">
                <a16:creationId xmlns:a16="http://schemas.microsoft.com/office/drawing/2014/main" id="{FEE56A74-A16A-B3A5-7A38-B4785FE9FF0E}"/>
              </a:ext>
            </a:extLst>
          </p:cNvPr>
          <p:cNvPicPr>
            <a:picLocks noChangeAspect="1"/>
          </p:cNvPicPr>
          <p:nvPr/>
        </p:nvPicPr>
        <p:blipFill>
          <a:blip r:embed="rId2"/>
          <a:stretch>
            <a:fillRect/>
          </a:stretch>
        </p:blipFill>
        <p:spPr>
          <a:xfrm>
            <a:off x="6821905" y="60157"/>
            <a:ext cx="2322095" cy="2382149"/>
          </a:xfrm>
          <a:prstGeom prst="rect">
            <a:avLst/>
          </a:prstGeom>
        </p:spPr>
      </p:pic>
    </p:spTree>
    <p:extLst>
      <p:ext uri="{BB962C8B-B14F-4D97-AF65-F5344CB8AC3E}">
        <p14:creationId xmlns:p14="http://schemas.microsoft.com/office/powerpoint/2010/main" val="4079101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Moving onto Actos</a:t>
            </a:r>
          </a:p>
        </p:txBody>
      </p:sp>
      <p:sp>
        <p:nvSpPr>
          <p:cNvPr id="3" name="Content Placeholder 2"/>
          <p:cNvSpPr>
            <a:spLocks noGrp="1"/>
          </p:cNvSpPr>
          <p:nvPr>
            <p:ph idx="1"/>
          </p:nvPr>
        </p:nvSpPr>
        <p:spPr/>
        <p:txBody>
          <a:bodyPr/>
          <a:lstStyle/>
          <a:p>
            <a:r>
              <a:rPr lang="en-US" dirty="0"/>
              <a:t>It’s generic name is pioglitazone </a:t>
            </a:r>
          </a:p>
          <a:p>
            <a:r>
              <a:rPr lang="en-US" dirty="0"/>
              <a:t>Advantages</a:t>
            </a:r>
          </a:p>
          <a:p>
            <a:pPr lvl="1"/>
            <a:r>
              <a:rPr lang="en-US" dirty="0"/>
              <a:t>Low cost WITH goodrx.com</a:t>
            </a:r>
          </a:p>
          <a:p>
            <a:pPr lvl="1"/>
            <a:r>
              <a:rPr lang="en-US" dirty="0"/>
              <a:t>Does not drop blood sugar quickly </a:t>
            </a:r>
          </a:p>
          <a:p>
            <a:r>
              <a:rPr lang="en-US" dirty="0"/>
              <a:t>Disadvantages</a:t>
            </a:r>
          </a:p>
          <a:p>
            <a:pPr lvl="1"/>
            <a:r>
              <a:rPr lang="en-US" dirty="0"/>
              <a:t>Can cause weight gain (“water weight”)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accel="50000" decel="5000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accel="50000" decel="5000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accel="50000" decel="50000"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accel="50000" decel="5000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accel="50000" decel="50000" fill="hold" grpId="0" nodeType="with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1BC3E-9CFF-CCAB-97A3-D9C3CFBCE87B}"/>
              </a:ext>
            </a:extLst>
          </p:cNvPr>
          <p:cNvSpPr>
            <a:spLocks noGrp="1"/>
          </p:cNvSpPr>
          <p:nvPr>
            <p:ph type="title"/>
          </p:nvPr>
        </p:nvSpPr>
        <p:spPr/>
        <p:txBody>
          <a:bodyPr/>
          <a:lstStyle/>
          <a:p>
            <a:r>
              <a:rPr lang="en-US" dirty="0"/>
              <a:t>QUESTION - PRE</a:t>
            </a:r>
          </a:p>
        </p:txBody>
      </p:sp>
      <p:sp>
        <p:nvSpPr>
          <p:cNvPr id="8" name="Content Placeholder 7">
            <a:extLst>
              <a:ext uri="{FF2B5EF4-FFF2-40B4-BE49-F238E27FC236}">
                <a16:creationId xmlns:a16="http://schemas.microsoft.com/office/drawing/2014/main" id="{2CEE620F-36EA-11B9-76C1-6AC26B6BB7F6}"/>
              </a:ext>
            </a:extLst>
          </p:cNvPr>
          <p:cNvSpPr>
            <a:spLocks noGrp="1"/>
          </p:cNvSpPr>
          <p:nvPr>
            <p:ph idx="1"/>
          </p:nvPr>
        </p:nvSpPr>
        <p:spPr>
          <a:xfrm>
            <a:off x="581192" y="2228004"/>
            <a:ext cx="7989752" cy="606178"/>
          </a:xfrm>
        </p:spPr>
        <p:txBody>
          <a:bodyPr/>
          <a:lstStyle/>
          <a:p>
            <a:pPr marL="0" indent="0">
              <a:buNone/>
            </a:pPr>
            <a:r>
              <a:rPr lang="en-US" dirty="0"/>
              <a:t> </a:t>
            </a:r>
          </a:p>
        </p:txBody>
      </p:sp>
      <p:pic>
        <p:nvPicPr>
          <p:cNvPr id="4" name="Picture 3">
            <a:extLst>
              <a:ext uri="{FF2B5EF4-FFF2-40B4-BE49-F238E27FC236}">
                <a16:creationId xmlns:a16="http://schemas.microsoft.com/office/drawing/2014/main" id="{94D32BF0-BE58-B840-7DDC-F281E398BF74}"/>
              </a:ext>
            </a:extLst>
          </p:cNvPr>
          <p:cNvPicPr>
            <a:picLocks noChangeAspect="1"/>
          </p:cNvPicPr>
          <p:nvPr/>
        </p:nvPicPr>
        <p:blipFill>
          <a:blip r:embed="rId2"/>
          <a:stretch>
            <a:fillRect/>
          </a:stretch>
        </p:blipFill>
        <p:spPr>
          <a:xfrm>
            <a:off x="81266" y="1974849"/>
            <a:ext cx="7747642" cy="4059977"/>
          </a:xfrm>
          <a:prstGeom prst="rect">
            <a:avLst/>
          </a:prstGeom>
        </p:spPr>
      </p:pic>
      <p:sp>
        <p:nvSpPr>
          <p:cNvPr id="6" name="Down Arrow 5">
            <a:extLst>
              <a:ext uri="{FF2B5EF4-FFF2-40B4-BE49-F238E27FC236}">
                <a16:creationId xmlns:a16="http://schemas.microsoft.com/office/drawing/2014/main" id="{73C34259-9042-5E4F-15C2-0D07FF404A4A}"/>
              </a:ext>
            </a:extLst>
          </p:cNvPr>
          <p:cNvSpPr/>
          <p:nvPr/>
        </p:nvSpPr>
        <p:spPr>
          <a:xfrm rot="5400000">
            <a:off x="5387176" y="5025551"/>
            <a:ext cx="606176" cy="81165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730264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1BC3E-9CFF-CCAB-97A3-D9C3CFBCE87B}"/>
              </a:ext>
            </a:extLst>
          </p:cNvPr>
          <p:cNvSpPr>
            <a:spLocks noGrp="1"/>
          </p:cNvSpPr>
          <p:nvPr>
            <p:ph type="title"/>
          </p:nvPr>
        </p:nvSpPr>
        <p:spPr/>
        <p:txBody>
          <a:bodyPr/>
          <a:lstStyle/>
          <a:p>
            <a:r>
              <a:rPr lang="en-US" dirty="0"/>
              <a:t>QUESTION - PRE</a:t>
            </a:r>
          </a:p>
        </p:txBody>
      </p:sp>
      <p:pic>
        <p:nvPicPr>
          <p:cNvPr id="4" name="Picture 3">
            <a:extLst>
              <a:ext uri="{FF2B5EF4-FFF2-40B4-BE49-F238E27FC236}">
                <a16:creationId xmlns:a16="http://schemas.microsoft.com/office/drawing/2014/main" id="{9D0C6F81-BADC-74EF-0A45-AD5F8ACE592E}"/>
              </a:ext>
            </a:extLst>
          </p:cNvPr>
          <p:cNvPicPr>
            <a:picLocks noChangeAspect="1"/>
          </p:cNvPicPr>
          <p:nvPr/>
        </p:nvPicPr>
        <p:blipFill>
          <a:blip r:embed="rId2"/>
          <a:stretch>
            <a:fillRect/>
          </a:stretch>
        </p:blipFill>
        <p:spPr>
          <a:xfrm>
            <a:off x="182656" y="2343220"/>
            <a:ext cx="8778687" cy="2947969"/>
          </a:xfrm>
          <a:prstGeom prst="rect">
            <a:avLst/>
          </a:prstGeom>
        </p:spPr>
      </p:pic>
      <p:sp>
        <p:nvSpPr>
          <p:cNvPr id="8" name="Content Placeholder 7">
            <a:extLst>
              <a:ext uri="{FF2B5EF4-FFF2-40B4-BE49-F238E27FC236}">
                <a16:creationId xmlns:a16="http://schemas.microsoft.com/office/drawing/2014/main" id="{2CEE620F-36EA-11B9-76C1-6AC26B6BB7F6}"/>
              </a:ext>
            </a:extLst>
          </p:cNvPr>
          <p:cNvSpPr>
            <a:spLocks noGrp="1"/>
          </p:cNvSpPr>
          <p:nvPr>
            <p:ph idx="1"/>
          </p:nvPr>
        </p:nvSpPr>
        <p:spPr>
          <a:xfrm>
            <a:off x="581192" y="2228004"/>
            <a:ext cx="7989752" cy="606178"/>
          </a:xfrm>
        </p:spPr>
        <p:txBody>
          <a:bodyPr/>
          <a:lstStyle/>
          <a:p>
            <a:pPr marL="0" indent="0">
              <a:buNone/>
            </a:pPr>
            <a:r>
              <a:rPr lang="en-US" dirty="0"/>
              <a:t> </a:t>
            </a:r>
          </a:p>
        </p:txBody>
      </p:sp>
      <p:sp>
        <p:nvSpPr>
          <p:cNvPr id="6" name="Down Arrow 5">
            <a:extLst>
              <a:ext uri="{FF2B5EF4-FFF2-40B4-BE49-F238E27FC236}">
                <a16:creationId xmlns:a16="http://schemas.microsoft.com/office/drawing/2014/main" id="{273CE942-8593-A552-9510-8BEB61B7D198}"/>
              </a:ext>
            </a:extLst>
          </p:cNvPr>
          <p:cNvSpPr/>
          <p:nvPr/>
        </p:nvSpPr>
        <p:spPr>
          <a:xfrm rot="5400000">
            <a:off x="3198779" y="3755915"/>
            <a:ext cx="606176" cy="81165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94435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Actos: how is it dosed?</a:t>
            </a:r>
          </a:p>
        </p:txBody>
      </p:sp>
      <p:sp>
        <p:nvSpPr>
          <p:cNvPr id="3" name="Content Placeholder 2"/>
          <p:cNvSpPr>
            <a:spLocks noGrp="1"/>
          </p:cNvSpPr>
          <p:nvPr>
            <p:ph sz="quarter" idx="1"/>
          </p:nvPr>
        </p:nvSpPr>
        <p:spPr/>
        <p:txBody>
          <a:bodyPr/>
          <a:lstStyle/>
          <a:p>
            <a:r>
              <a:rPr lang="en-US" dirty="0"/>
              <a:t>Starting dose is…</a:t>
            </a:r>
          </a:p>
          <a:p>
            <a:r>
              <a:rPr lang="en-US" dirty="0"/>
              <a:t>15 mg once daily</a:t>
            </a:r>
          </a:p>
          <a:p>
            <a:r>
              <a:rPr lang="en-US" dirty="0"/>
              <a:t>Maximum dose is…</a:t>
            </a:r>
          </a:p>
          <a:p>
            <a:r>
              <a:rPr lang="en-US" dirty="0"/>
              <a:t>45 mg once daily</a:t>
            </a:r>
          </a:p>
        </p:txBody>
      </p:sp>
    </p:spTree>
    <p:extLst>
      <p:ext uri="{BB962C8B-B14F-4D97-AF65-F5344CB8AC3E}">
        <p14:creationId xmlns:p14="http://schemas.microsoft.com/office/powerpoint/2010/main" val="2393390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accel="50000" decel="5000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accel="50000" decel="5000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accel="50000" decel="5000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1BC3E-9CFF-CCAB-97A3-D9C3CFBCE87B}"/>
              </a:ext>
            </a:extLst>
          </p:cNvPr>
          <p:cNvSpPr>
            <a:spLocks noGrp="1"/>
          </p:cNvSpPr>
          <p:nvPr>
            <p:ph type="title"/>
          </p:nvPr>
        </p:nvSpPr>
        <p:spPr/>
        <p:txBody>
          <a:bodyPr/>
          <a:lstStyle/>
          <a:p>
            <a:r>
              <a:rPr lang="en-US" dirty="0"/>
              <a:t>QUESTION - PRE</a:t>
            </a:r>
          </a:p>
        </p:txBody>
      </p:sp>
      <p:sp>
        <p:nvSpPr>
          <p:cNvPr id="8" name="Content Placeholder 7">
            <a:extLst>
              <a:ext uri="{FF2B5EF4-FFF2-40B4-BE49-F238E27FC236}">
                <a16:creationId xmlns:a16="http://schemas.microsoft.com/office/drawing/2014/main" id="{2CEE620F-36EA-11B9-76C1-6AC26B6BB7F6}"/>
              </a:ext>
            </a:extLst>
          </p:cNvPr>
          <p:cNvSpPr>
            <a:spLocks noGrp="1"/>
          </p:cNvSpPr>
          <p:nvPr>
            <p:ph idx="1"/>
          </p:nvPr>
        </p:nvSpPr>
        <p:spPr>
          <a:xfrm>
            <a:off x="581192" y="2228004"/>
            <a:ext cx="7989752" cy="606178"/>
          </a:xfrm>
        </p:spPr>
        <p:txBody>
          <a:bodyPr/>
          <a:lstStyle/>
          <a:p>
            <a:pPr marL="0" indent="0">
              <a:buNone/>
            </a:pPr>
            <a:r>
              <a:rPr lang="en-US" dirty="0"/>
              <a:t> </a:t>
            </a:r>
          </a:p>
        </p:txBody>
      </p:sp>
      <p:pic>
        <p:nvPicPr>
          <p:cNvPr id="5" name="Picture 4">
            <a:extLst>
              <a:ext uri="{FF2B5EF4-FFF2-40B4-BE49-F238E27FC236}">
                <a16:creationId xmlns:a16="http://schemas.microsoft.com/office/drawing/2014/main" id="{E30E1104-96C1-7124-04FF-363A7E9F2C60}"/>
              </a:ext>
            </a:extLst>
          </p:cNvPr>
          <p:cNvPicPr>
            <a:picLocks noChangeAspect="1"/>
          </p:cNvPicPr>
          <p:nvPr/>
        </p:nvPicPr>
        <p:blipFill>
          <a:blip r:embed="rId2"/>
          <a:stretch>
            <a:fillRect/>
          </a:stretch>
        </p:blipFill>
        <p:spPr>
          <a:xfrm>
            <a:off x="154111" y="2226516"/>
            <a:ext cx="8677019" cy="1921699"/>
          </a:xfrm>
          <a:prstGeom prst="rect">
            <a:avLst/>
          </a:prstGeom>
        </p:spPr>
      </p:pic>
      <p:sp>
        <p:nvSpPr>
          <p:cNvPr id="7" name="Down Arrow 6">
            <a:extLst>
              <a:ext uri="{FF2B5EF4-FFF2-40B4-BE49-F238E27FC236}">
                <a16:creationId xmlns:a16="http://schemas.microsoft.com/office/drawing/2014/main" id="{57B499F0-9740-16F9-6446-FE6B854E97FE}"/>
              </a:ext>
            </a:extLst>
          </p:cNvPr>
          <p:cNvSpPr/>
          <p:nvPr/>
        </p:nvSpPr>
        <p:spPr>
          <a:xfrm rot="5400000">
            <a:off x="2870007" y="2720083"/>
            <a:ext cx="606176" cy="81165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06913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9133D-71B6-55E5-01EB-D42E73EB3E42}"/>
              </a:ext>
            </a:extLst>
          </p:cNvPr>
          <p:cNvSpPr>
            <a:spLocks noGrp="1"/>
          </p:cNvSpPr>
          <p:nvPr>
            <p:ph type="title"/>
          </p:nvPr>
        </p:nvSpPr>
        <p:spPr/>
        <p:txBody>
          <a:bodyPr/>
          <a:lstStyle/>
          <a:p>
            <a:r>
              <a:rPr lang="en-US" dirty="0"/>
              <a:t>Homework</a:t>
            </a:r>
          </a:p>
        </p:txBody>
      </p:sp>
      <p:sp>
        <p:nvSpPr>
          <p:cNvPr id="3" name="Content Placeholder 2">
            <a:extLst>
              <a:ext uri="{FF2B5EF4-FFF2-40B4-BE49-F238E27FC236}">
                <a16:creationId xmlns:a16="http://schemas.microsoft.com/office/drawing/2014/main" id="{7C30F488-96E1-069B-879D-12B8B6530C6E}"/>
              </a:ext>
            </a:extLst>
          </p:cNvPr>
          <p:cNvSpPr>
            <a:spLocks noGrp="1"/>
          </p:cNvSpPr>
          <p:nvPr>
            <p:ph idx="1"/>
          </p:nvPr>
        </p:nvSpPr>
        <p:spPr>
          <a:xfrm>
            <a:off x="288757" y="2228003"/>
            <a:ext cx="8662737" cy="3630795"/>
          </a:xfrm>
        </p:spPr>
        <p:txBody>
          <a:bodyPr>
            <a:normAutofit/>
          </a:bodyPr>
          <a:lstStyle/>
          <a:p>
            <a:r>
              <a:rPr lang="en-US" sz="2000" dirty="0"/>
              <a:t>Choose your homework:</a:t>
            </a:r>
          </a:p>
          <a:p>
            <a:r>
              <a:rPr lang="en-US" sz="2000" dirty="0"/>
              <a:t>Option 1: Ask someone who takes insulin is you can have one of their syringes and poke your stomach. How do you like needles? If you had to do this several times daily, would you?</a:t>
            </a:r>
          </a:p>
          <a:p>
            <a:r>
              <a:rPr lang="en-US" sz="2000" dirty="0"/>
              <a:t>Option 2: No homework</a:t>
            </a:r>
          </a:p>
        </p:txBody>
      </p:sp>
      <p:pic>
        <p:nvPicPr>
          <p:cNvPr id="5" name="Picture 4">
            <a:extLst>
              <a:ext uri="{FF2B5EF4-FFF2-40B4-BE49-F238E27FC236}">
                <a16:creationId xmlns:a16="http://schemas.microsoft.com/office/drawing/2014/main" id="{FEE56A74-A16A-B3A5-7A38-B4785FE9FF0E}"/>
              </a:ext>
            </a:extLst>
          </p:cNvPr>
          <p:cNvPicPr>
            <a:picLocks noChangeAspect="1"/>
          </p:cNvPicPr>
          <p:nvPr/>
        </p:nvPicPr>
        <p:blipFill>
          <a:blip r:embed="rId2"/>
          <a:stretch>
            <a:fillRect/>
          </a:stretch>
        </p:blipFill>
        <p:spPr>
          <a:xfrm>
            <a:off x="6821905" y="60157"/>
            <a:ext cx="2322095" cy="2382149"/>
          </a:xfrm>
          <a:prstGeom prst="rect">
            <a:avLst/>
          </a:prstGeom>
        </p:spPr>
      </p:pic>
    </p:spTree>
    <p:extLst>
      <p:ext uri="{BB962C8B-B14F-4D97-AF65-F5344CB8AC3E}">
        <p14:creationId xmlns:p14="http://schemas.microsoft.com/office/powerpoint/2010/main" val="2356672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F6A3F-D1A6-40BC-7470-564A3E841E2D}"/>
              </a:ext>
            </a:extLst>
          </p:cNvPr>
          <p:cNvSpPr>
            <a:spLocks noGrp="1"/>
          </p:cNvSpPr>
          <p:nvPr>
            <p:ph type="title"/>
          </p:nvPr>
        </p:nvSpPr>
        <p:spPr/>
        <p:txBody>
          <a:bodyPr/>
          <a:lstStyle/>
          <a:p>
            <a:r>
              <a:rPr lang="en-US" dirty="0"/>
              <a:t>Module 20</a:t>
            </a:r>
            <a:br>
              <a:rPr lang="en-US" dirty="0"/>
            </a:br>
            <a:r>
              <a:rPr lang="en-US" dirty="0"/>
              <a:t>Diabetes Meds - insulin</a:t>
            </a:r>
          </a:p>
        </p:txBody>
      </p:sp>
      <p:sp>
        <p:nvSpPr>
          <p:cNvPr id="3" name="Content Placeholder 2">
            <a:extLst>
              <a:ext uri="{FF2B5EF4-FFF2-40B4-BE49-F238E27FC236}">
                <a16:creationId xmlns:a16="http://schemas.microsoft.com/office/drawing/2014/main" id="{A33BF59F-39A5-59CA-2189-18ECC8A3F33A}"/>
              </a:ext>
            </a:extLst>
          </p:cNvPr>
          <p:cNvSpPr>
            <a:spLocks noGrp="1"/>
          </p:cNvSpPr>
          <p:nvPr>
            <p:ph idx="1"/>
          </p:nvPr>
        </p:nvSpPr>
        <p:spPr/>
        <p:txBody>
          <a:bodyPr/>
          <a:lstStyle/>
          <a:p>
            <a:pPr marL="0" indent="0">
              <a:buNone/>
            </a:pPr>
            <a:r>
              <a:rPr lang="en-US" dirty="0"/>
              <a:t> </a:t>
            </a:r>
          </a:p>
        </p:txBody>
      </p:sp>
      <p:pic>
        <p:nvPicPr>
          <p:cNvPr id="5" name="Picture 4">
            <a:extLst>
              <a:ext uri="{FF2B5EF4-FFF2-40B4-BE49-F238E27FC236}">
                <a16:creationId xmlns:a16="http://schemas.microsoft.com/office/drawing/2014/main" id="{01956895-4614-0388-9C95-D9907B19B6EF}"/>
              </a:ext>
            </a:extLst>
          </p:cNvPr>
          <p:cNvPicPr>
            <a:picLocks noChangeAspect="1"/>
          </p:cNvPicPr>
          <p:nvPr/>
        </p:nvPicPr>
        <p:blipFill>
          <a:blip r:embed="rId2"/>
          <a:stretch>
            <a:fillRect/>
          </a:stretch>
        </p:blipFill>
        <p:spPr>
          <a:xfrm>
            <a:off x="2280863" y="2228003"/>
            <a:ext cx="4076557" cy="4146044"/>
          </a:xfrm>
          <a:prstGeom prst="rect">
            <a:avLst/>
          </a:prstGeom>
        </p:spPr>
      </p:pic>
    </p:spTree>
    <p:extLst>
      <p:ext uri="{BB962C8B-B14F-4D97-AF65-F5344CB8AC3E}">
        <p14:creationId xmlns:p14="http://schemas.microsoft.com/office/powerpoint/2010/main" val="23279797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C84871-E2DC-BD9E-BF5E-56DA13543BC0}"/>
              </a:ext>
            </a:extLst>
          </p:cNvPr>
          <p:cNvSpPr>
            <a:spLocks noGrp="1"/>
          </p:cNvSpPr>
          <p:nvPr>
            <p:ph type="title"/>
          </p:nvPr>
        </p:nvSpPr>
        <p:spPr/>
        <p:txBody>
          <a:bodyPr/>
          <a:lstStyle/>
          <a:p>
            <a:r>
              <a:rPr lang="en-US" dirty="0"/>
              <a:t>Station 1: Register </a:t>
            </a:r>
            <a:r>
              <a:rPr lang="es-ES" dirty="0"/>
              <a:t>- 
</a:t>
            </a:r>
            <a:endParaRPr lang="en-US" dirty="0"/>
          </a:p>
        </p:txBody>
      </p:sp>
      <p:pic>
        <p:nvPicPr>
          <p:cNvPr id="13" name="Content Placeholder 12">
            <a:extLst>
              <a:ext uri="{FF2B5EF4-FFF2-40B4-BE49-F238E27FC236}">
                <a16:creationId xmlns:a16="http://schemas.microsoft.com/office/drawing/2014/main" id="{CD37018D-E1B8-CB79-3F94-74C6C493E87D}"/>
              </a:ext>
            </a:extLst>
          </p:cNvPr>
          <p:cNvPicPr>
            <a:picLocks noGrp="1" noChangeAspect="1"/>
          </p:cNvPicPr>
          <p:nvPr>
            <p:ph idx="1"/>
          </p:nvPr>
        </p:nvPicPr>
        <p:blipFill>
          <a:blip r:embed="rId3"/>
          <a:stretch>
            <a:fillRect/>
          </a:stretch>
        </p:blipFill>
        <p:spPr>
          <a:xfrm>
            <a:off x="497818" y="2714988"/>
            <a:ext cx="8148365" cy="2093993"/>
          </a:xfrm>
        </p:spPr>
      </p:pic>
      <p:sp>
        <p:nvSpPr>
          <p:cNvPr id="3" name="TextBox 2">
            <a:extLst>
              <a:ext uri="{FF2B5EF4-FFF2-40B4-BE49-F238E27FC236}">
                <a16:creationId xmlns:a16="http://schemas.microsoft.com/office/drawing/2014/main" id="{49CA4761-8240-0867-A562-E77019EDD533}"/>
              </a:ext>
            </a:extLst>
          </p:cNvPr>
          <p:cNvSpPr txBox="1"/>
          <p:nvPr/>
        </p:nvSpPr>
        <p:spPr>
          <a:xfrm>
            <a:off x="608901" y="2613891"/>
            <a:ext cx="767317" cy="815109"/>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4250813119"/>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2">
            <a:extLst>
              <a:ext uri="{FF2B5EF4-FFF2-40B4-BE49-F238E27FC236}">
                <a16:creationId xmlns:a16="http://schemas.microsoft.com/office/drawing/2014/main" id="{12177621-F91A-C437-C305-A4409C39DA5D}"/>
              </a:ext>
            </a:extLst>
          </p:cNvPr>
          <p:cNvSpPr>
            <a:spLocks noGrp="1"/>
          </p:cNvSpPr>
          <p:nvPr>
            <p:ph type="title"/>
          </p:nvPr>
        </p:nvSpPr>
        <p:spPr/>
        <p:txBody>
          <a:bodyPr>
            <a:normAutofit/>
          </a:bodyPr>
          <a:lstStyle/>
          <a:p>
            <a:pPr eaLnBrk="1" fontAlgn="auto" hangingPunct="1">
              <a:spcAft>
                <a:spcPts val="0"/>
              </a:spcAft>
              <a:defRPr/>
            </a:pPr>
            <a:r>
              <a:rPr lang="en-US" dirty="0">
                <a:ea typeface="+mj-ea"/>
                <a:cs typeface="+mj-cs"/>
              </a:rPr>
              <a:t>Team building/sharing</a:t>
            </a:r>
            <a:br>
              <a:rPr lang="en-US" dirty="0">
                <a:ea typeface="+mj-ea"/>
                <a:cs typeface="+mj-cs"/>
              </a:rPr>
            </a:br>
            <a:r>
              <a:rPr lang="en-US" dirty="0">
                <a:ea typeface="+mj-ea"/>
                <a:cs typeface="+mj-cs"/>
              </a:rPr>
              <a:t>Questions </a:t>
            </a:r>
            <a:r>
              <a:rPr lang="en-US" dirty="0"/>
              <a:t>or </a:t>
            </a:r>
            <a:r>
              <a:rPr lang="en-US" dirty="0">
                <a:ea typeface="+mj-ea"/>
                <a:cs typeface="+mj-cs"/>
              </a:rPr>
              <a:t>concerns?</a:t>
            </a:r>
          </a:p>
        </p:txBody>
      </p:sp>
      <p:sp>
        <p:nvSpPr>
          <p:cNvPr id="54275" name="Content Placeholder 1">
            <a:extLst>
              <a:ext uri="{FF2B5EF4-FFF2-40B4-BE49-F238E27FC236}">
                <a16:creationId xmlns:a16="http://schemas.microsoft.com/office/drawing/2014/main" id="{1E3CC39E-AF6C-BAC0-2756-2A237241B29F}"/>
              </a:ext>
            </a:extLst>
          </p:cNvPr>
          <p:cNvSpPr>
            <a:spLocks noGrp="1"/>
          </p:cNvSpPr>
          <p:nvPr>
            <p:ph idx="1"/>
          </p:nvPr>
        </p:nvSpPr>
        <p:spPr/>
        <p:txBody>
          <a:bodyPr/>
          <a:lstStyle/>
          <a:p>
            <a:pPr eaLnBrk="1" hangingPunct="1">
              <a:buFont typeface="Wingdings 3" pitchFamily="2" charset="2"/>
              <a:buNone/>
            </a:pPr>
            <a:endParaRPr lang="en-US" altLang="en-US" dirty="0">
              <a:ea typeface="ＭＳ Ｐゴシック" panose="020B0600070205080204" pitchFamily="34" charset="-128"/>
            </a:endParaRPr>
          </a:p>
          <a:p>
            <a:pPr eaLnBrk="1" hangingPunct="1">
              <a:buFont typeface="Wingdings 3" pitchFamily="2" charset="2"/>
              <a:buNone/>
            </a:pPr>
            <a:endParaRPr lang="en-US" altLang="en-US" dirty="0">
              <a:ea typeface="ＭＳ Ｐゴシック" panose="020B0600070205080204" pitchFamily="34" charset="-128"/>
            </a:endParaRPr>
          </a:p>
        </p:txBody>
      </p:sp>
      <p:pic>
        <p:nvPicPr>
          <p:cNvPr id="3" name="Picture 2">
            <a:extLst>
              <a:ext uri="{FF2B5EF4-FFF2-40B4-BE49-F238E27FC236}">
                <a16:creationId xmlns:a16="http://schemas.microsoft.com/office/drawing/2014/main" id="{57646C40-C865-4E83-74F6-67D859457DEF}"/>
              </a:ext>
            </a:extLst>
          </p:cNvPr>
          <p:cNvPicPr>
            <a:picLocks noChangeAspect="1"/>
          </p:cNvPicPr>
          <p:nvPr/>
        </p:nvPicPr>
        <p:blipFill>
          <a:blip r:embed="rId2"/>
          <a:stretch>
            <a:fillRect/>
          </a:stretch>
        </p:blipFill>
        <p:spPr>
          <a:xfrm>
            <a:off x="2651874" y="2286635"/>
            <a:ext cx="3840252" cy="3883891"/>
          </a:xfrm>
          <a:prstGeom prst="rect">
            <a:avLst/>
          </a:prstGeom>
        </p:spPr>
      </p:pic>
    </p:spTree>
    <p:extLst>
      <p:ext uri="{BB962C8B-B14F-4D97-AF65-F5344CB8AC3E}">
        <p14:creationId xmlns:p14="http://schemas.microsoft.com/office/powerpoint/2010/main" val="2655555486"/>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DA18BD-C4DF-87B7-BCFF-DB6052006878}"/>
              </a:ext>
            </a:extLst>
          </p:cNvPr>
          <p:cNvSpPr>
            <a:spLocks noGrp="1"/>
          </p:cNvSpPr>
          <p:nvPr>
            <p:ph type="title"/>
          </p:nvPr>
        </p:nvSpPr>
        <p:spPr/>
        <p:txBody>
          <a:bodyPr/>
          <a:lstStyle/>
          <a:p>
            <a:r>
              <a:rPr lang="en-US" dirty="0"/>
              <a:t>Announcements</a:t>
            </a:r>
          </a:p>
        </p:txBody>
      </p:sp>
      <p:sp>
        <p:nvSpPr>
          <p:cNvPr id="3" name="Content Placeholder 2">
            <a:extLst>
              <a:ext uri="{FF2B5EF4-FFF2-40B4-BE49-F238E27FC236}">
                <a16:creationId xmlns:a16="http://schemas.microsoft.com/office/drawing/2014/main" id="{173AB3EA-D21C-DBA8-20B6-552D030F25B1}"/>
              </a:ext>
            </a:extLst>
          </p:cNvPr>
          <p:cNvSpPr>
            <a:spLocks noGrp="1"/>
          </p:cNvSpPr>
          <p:nvPr>
            <p:ph idx="1"/>
          </p:nvPr>
        </p:nvSpPr>
        <p:spPr/>
        <p:txBody>
          <a:bodyPr/>
          <a:lstStyle/>
          <a:p>
            <a:pPr marL="305435" indent="-305435"/>
            <a:endParaRPr lang="en-US" dirty="0"/>
          </a:p>
        </p:txBody>
      </p:sp>
    </p:spTree>
    <p:extLst>
      <p:ext uri="{BB962C8B-B14F-4D97-AF65-F5344CB8AC3E}">
        <p14:creationId xmlns:p14="http://schemas.microsoft.com/office/powerpoint/2010/main" val="4047096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9133D-71B6-55E5-01EB-D42E73EB3E42}"/>
              </a:ext>
            </a:extLst>
          </p:cNvPr>
          <p:cNvSpPr>
            <a:spLocks noGrp="1"/>
          </p:cNvSpPr>
          <p:nvPr>
            <p:ph type="title"/>
          </p:nvPr>
        </p:nvSpPr>
        <p:spPr/>
        <p:txBody>
          <a:bodyPr/>
          <a:lstStyle/>
          <a:p>
            <a:r>
              <a:rPr lang="en-US" dirty="0"/>
              <a:t>Homework</a:t>
            </a:r>
          </a:p>
        </p:txBody>
      </p:sp>
      <p:sp>
        <p:nvSpPr>
          <p:cNvPr id="3" name="Content Placeholder 2">
            <a:extLst>
              <a:ext uri="{FF2B5EF4-FFF2-40B4-BE49-F238E27FC236}">
                <a16:creationId xmlns:a16="http://schemas.microsoft.com/office/drawing/2014/main" id="{7C30F488-96E1-069B-879D-12B8B6530C6E}"/>
              </a:ext>
            </a:extLst>
          </p:cNvPr>
          <p:cNvSpPr>
            <a:spLocks noGrp="1"/>
          </p:cNvSpPr>
          <p:nvPr>
            <p:ph idx="1"/>
          </p:nvPr>
        </p:nvSpPr>
        <p:spPr>
          <a:xfrm>
            <a:off x="288757" y="2228003"/>
            <a:ext cx="8662737" cy="3630795"/>
          </a:xfrm>
        </p:spPr>
        <p:txBody>
          <a:bodyPr>
            <a:normAutofit/>
          </a:bodyPr>
          <a:lstStyle/>
          <a:p>
            <a:pPr marL="305435" indent="-305435"/>
            <a:r>
              <a:rPr lang="en-US" sz="2000" dirty="0"/>
              <a:t>What option did you choose?</a:t>
            </a:r>
            <a:endParaRPr lang="en-US" dirty="0"/>
          </a:p>
          <a:p>
            <a:pPr marL="305435" indent="-305435"/>
            <a:r>
              <a:rPr lang="en-US" sz="2000" dirty="0"/>
              <a:t>Option 1: Ask someone who takes insulin is you can have one of their syringes and poke your stomach. Option 2: No homework  Option 3: Check Box notes?</a:t>
            </a:r>
          </a:p>
          <a:p>
            <a:pPr marL="305435" indent="-305435"/>
            <a:r>
              <a:rPr lang="en-US" sz="2000" dirty="0"/>
              <a:t>If option 1: How did you like needles? </a:t>
            </a:r>
          </a:p>
          <a:p>
            <a:pPr marL="305435" indent="-305435"/>
            <a:r>
              <a:rPr lang="en-US" sz="2000" dirty="0"/>
              <a:t>Either: If you had to do this several times daily, would you?</a:t>
            </a:r>
          </a:p>
          <a:p>
            <a:endParaRPr lang="en-US" sz="2000" dirty="0"/>
          </a:p>
        </p:txBody>
      </p:sp>
      <p:pic>
        <p:nvPicPr>
          <p:cNvPr id="5" name="Picture 4">
            <a:extLst>
              <a:ext uri="{FF2B5EF4-FFF2-40B4-BE49-F238E27FC236}">
                <a16:creationId xmlns:a16="http://schemas.microsoft.com/office/drawing/2014/main" id="{FEE56A74-A16A-B3A5-7A38-B4785FE9FF0E}"/>
              </a:ext>
            </a:extLst>
          </p:cNvPr>
          <p:cNvPicPr>
            <a:picLocks noChangeAspect="1"/>
          </p:cNvPicPr>
          <p:nvPr/>
        </p:nvPicPr>
        <p:blipFill>
          <a:blip r:embed="rId2"/>
          <a:stretch>
            <a:fillRect/>
          </a:stretch>
        </p:blipFill>
        <p:spPr>
          <a:xfrm>
            <a:off x="6821905" y="60157"/>
            <a:ext cx="2322095" cy="2382149"/>
          </a:xfrm>
          <a:prstGeom prst="rect">
            <a:avLst/>
          </a:prstGeom>
        </p:spPr>
      </p:pic>
    </p:spTree>
    <p:extLst>
      <p:ext uri="{BB962C8B-B14F-4D97-AF65-F5344CB8AC3E}">
        <p14:creationId xmlns:p14="http://schemas.microsoft.com/office/powerpoint/2010/main" val="1840621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1BC3E-9CFF-CCAB-97A3-D9C3CFBCE87B}"/>
              </a:ext>
            </a:extLst>
          </p:cNvPr>
          <p:cNvSpPr>
            <a:spLocks noGrp="1"/>
          </p:cNvSpPr>
          <p:nvPr>
            <p:ph type="title"/>
          </p:nvPr>
        </p:nvSpPr>
        <p:spPr/>
        <p:txBody>
          <a:bodyPr/>
          <a:lstStyle/>
          <a:p>
            <a:r>
              <a:rPr lang="en-US" dirty="0"/>
              <a:t>QUESTION </a:t>
            </a:r>
          </a:p>
        </p:txBody>
      </p:sp>
      <p:pic>
        <p:nvPicPr>
          <p:cNvPr id="5" name="Content Placeholder 4">
            <a:extLst>
              <a:ext uri="{FF2B5EF4-FFF2-40B4-BE49-F238E27FC236}">
                <a16:creationId xmlns:a16="http://schemas.microsoft.com/office/drawing/2014/main" id="{0A2C3993-2115-AE27-965E-9C3CFA89E786}"/>
              </a:ext>
            </a:extLst>
          </p:cNvPr>
          <p:cNvPicPr>
            <a:picLocks noGrp="1" noChangeAspect="1"/>
          </p:cNvPicPr>
          <p:nvPr>
            <p:ph idx="1"/>
          </p:nvPr>
        </p:nvPicPr>
        <p:blipFill>
          <a:blip r:embed="rId2"/>
          <a:stretch>
            <a:fillRect/>
          </a:stretch>
        </p:blipFill>
        <p:spPr>
          <a:xfrm>
            <a:off x="739571" y="2434102"/>
            <a:ext cx="6076924" cy="2653096"/>
          </a:xfrm>
        </p:spPr>
      </p:pic>
      <p:sp>
        <p:nvSpPr>
          <p:cNvPr id="6" name="Down Arrow 5">
            <a:extLst>
              <a:ext uri="{FF2B5EF4-FFF2-40B4-BE49-F238E27FC236}">
                <a16:creationId xmlns:a16="http://schemas.microsoft.com/office/drawing/2014/main" id="{273CE942-8593-A552-9510-8BEB61B7D198}"/>
              </a:ext>
            </a:extLst>
          </p:cNvPr>
          <p:cNvSpPr/>
          <p:nvPr/>
        </p:nvSpPr>
        <p:spPr>
          <a:xfrm rot="5400000">
            <a:off x="4883145" y="4192378"/>
            <a:ext cx="606176" cy="81165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3886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4D122-32AE-2267-6071-6D94ED473943}"/>
              </a:ext>
            </a:extLst>
          </p:cNvPr>
          <p:cNvSpPr>
            <a:spLocks noGrp="1"/>
          </p:cNvSpPr>
          <p:nvPr>
            <p:ph type="title"/>
          </p:nvPr>
        </p:nvSpPr>
        <p:spPr/>
        <p:txBody>
          <a:bodyPr/>
          <a:lstStyle/>
          <a:p>
            <a:r>
              <a:rPr lang="en-US" dirty="0"/>
              <a:t>Insulin</a:t>
            </a:r>
          </a:p>
        </p:txBody>
      </p:sp>
      <p:sp>
        <p:nvSpPr>
          <p:cNvPr id="3" name="Content Placeholder 2">
            <a:extLst>
              <a:ext uri="{FF2B5EF4-FFF2-40B4-BE49-F238E27FC236}">
                <a16:creationId xmlns:a16="http://schemas.microsoft.com/office/drawing/2014/main" id="{D4347FB3-697F-3865-3056-3887D660E6EF}"/>
              </a:ext>
            </a:extLst>
          </p:cNvPr>
          <p:cNvSpPr>
            <a:spLocks noGrp="1"/>
          </p:cNvSpPr>
          <p:nvPr>
            <p:ph idx="1"/>
          </p:nvPr>
        </p:nvSpPr>
        <p:spPr/>
        <p:txBody>
          <a:bodyPr/>
          <a:lstStyle/>
          <a:p>
            <a:r>
              <a:rPr lang="en-US" dirty="0"/>
              <a:t>Insulin is the quickest medication to drop sugar</a:t>
            </a:r>
          </a:p>
          <a:p>
            <a:r>
              <a:rPr lang="en-US" dirty="0"/>
              <a:t>There are “rapid” acting insulins that work in 15-30 minutes</a:t>
            </a:r>
          </a:p>
          <a:p>
            <a:pPr lvl="1"/>
            <a:r>
              <a:rPr lang="en-US" dirty="0"/>
              <a:t>lispro</a:t>
            </a:r>
          </a:p>
          <a:p>
            <a:r>
              <a:rPr lang="en-US" dirty="0"/>
              <a:t>There are “intermediate” insulins that work in 2-3 hours</a:t>
            </a:r>
          </a:p>
          <a:p>
            <a:pPr lvl="1"/>
            <a:r>
              <a:rPr lang="en-US" dirty="0"/>
              <a:t>Regular</a:t>
            </a:r>
          </a:p>
          <a:p>
            <a:r>
              <a:rPr lang="en-US" dirty="0"/>
              <a:t>There are “long” acting insulins that work in 12-24 hours</a:t>
            </a:r>
          </a:p>
          <a:p>
            <a:pPr lvl="1"/>
            <a:r>
              <a:rPr lang="en-US" dirty="0"/>
              <a:t>NPH, Lantus, Levemir</a:t>
            </a:r>
          </a:p>
          <a:p>
            <a:r>
              <a:rPr lang="en-US" dirty="0"/>
              <a:t>Most of our patients are taking Lantus, 70/30 (NPH/Regular), NPH, or Regular</a:t>
            </a:r>
          </a:p>
          <a:p>
            <a:pPr lvl="1"/>
            <a:r>
              <a:rPr lang="en-US" dirty="0"/>
              <a:t>Are these rapid, intermediate, or long acting?</a:t>
            </a:r>
          </a:p>
        </p:txBody>
      </p:sp>
    </p:spTree>
    <p:extLst>
      <p:ext uri="{BB962C8B-B14F-4D97-AF65-F5344CB8AC3E}">
        <p14:creationId xmlns:p14="http://schemas.microsoft.com/office/powerpoint/2010/main" val="4130166627"/>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1BC3E-9CFF-CCAB-97A3-D9C3CFBCE87B}"/>
              </a:ext>
            </a:extLst>
          </p:cNvPr>
          <p:cNvSpPr>
            <a:spLocks noGrp="1"/>
          </p:cNvSpPr>
          <p:nvPr>
            <p:ph type="title"/>
          </p:nvPr>
        </p:nvSpPr>
        <p:spPr/>
        <p:txBody>
          <a:bodyPr/>
          <a:lstStyle/>
          <a:p>
            <a:r>
              <a:rPr lang="en-US" dirty="0"/>
              <a:t>QUESTION </a:t>
            </a:r>
          </a:p>
        </p:txBody>
      </p:sp>
      <p:pic>
        <p:nvPicPr>
          <p:cNvPr id="8" name="Content Placeholder 7">
            <a:extLst>
              <a:ext uri="{FF2B5EF4-FFF2-40B4-BE49-F238E27FC236}">
                <a16:creationId xmlns:a16="http://schemas.microsoft.com/office/drawing/2014/main" id="{8B2D12D8-A6A3-4CCC-0AF0-A83D7A18CE52}"/>
              </a:ext>
            </a:extLst>
          </p:cNvPr>
          <p:cNvPicPr>
            <a:picLocks noGrp="1" noChangeAspect="1"/>
          </p:cNvPicPr>
          <p:nvPr>
            <p:ph idx="1"/>
          </p:nvPr>
        </p:nvPicPr>
        <p:blipFill>
          <a:blip r:embed="rId2"/>
          <a:stretch>
            <a:fillRect/>
          </a:stretch>
        </p:blipFill>
        <p:spPr>
          <a:xfrm>
            <a:off x="413080" y="2483825"/>
            <a:ext cx="7442200" cy="3302000"/>
          </a:xfrm>
        </p:spPr>
      </p:pic>
      <p:sp>
        <p:nvSpPr>
          <p:cNvPr id="6" name="Down Arrow 5">
            <a:extLst>
              <a:ext uri="{FF2B5EF4-FFF2-40B4-BE49-F238E27FC236}">
                <a16:creationId xmlns:a16="http://schemas.microsoft.com/office/drawing/2014/main" id="{273CE942-8593-A552-9510-8BEB61B7D198}"/>
              </a:ext>
            </a:extLst>
          </p:cNvPr>
          <p:cNvSpPr/>
          <p:nvPr/>
        </p:nvSpPr>
        <p:spPr>
          <a:xfrm rot="5400000">
            <a:off x="2067402" y="2908111"/>
            <a:ext cx="606176" cy="81165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9A015695-69D8-9609-4A46-75E517AE4D6C}"/>
              </a:ext>
            </a:extLst>
          </p:cNvPr>
          <p:cNvSpPr txBox="1"/>
          <p:nvPr/>
        </p:nvSpPr>
        <p:spPr>
          <a:xfrm>
            <a:off x="413080" y="5785825"/>
            <a:ext cx="7960899" cy="369332"/>
          </a:xfrm>
          <a:prstGeom prst="rect">
            <a:avLst/>
          </a:prstGeom>
          <a:noFill/>
        </p:spPr>
        <p:txBody>
          <a:bodyPr wrap="square" rtlCol="0">
            <a:spAutoFit/>
          </a:bodyPr>
          <a:lstStyle/>
          <a:p>
            <a:r>
              <a:rPr lang="en-US" dirty="0">
                <a:solidFill>
                  <a:srgbClr val="C00000"/>
                </a:solidFill>
              </a:rPr>
              <a:t>Refrigerating it helps it stay better longer</a:t>
            </a:r>
          </a:p>
        </p:txBody>
      </p:sp>
    </p:spTree>
    <p:extLst>
      <p:ext uri="{BB962C8B-B14F-4D97-AF65-F5344CB8AC3E}">
        <p14:creationId xmlns:p14="http://schemas.microsoft.com/office/powerpoint/2010/main" val="808936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p:bld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1BC3E-9CFF-CCAB-97A3-D9C3CFBCE87B}"/>
              </a:ext>
            </a:extLst>
          </p:cNvPr>
          <p:cNvSpPr>
            <a:spLocks noGrp="1"/>
          </p:cNvSpPr>
          <p:nvPr>
            <p:ph type="title"/>
          </p:nvPr>
        </p:nvSpPr>
        <p:spPr/>
        <p:txBody>
          <a:bodyPr/>
          <a:lstStyle/>
          <a:p>
            <a:r>
              <a:rPr lang="en-US" dirty="0"/>
              <a:t>QUESTION </a:t>
            </a:r>
          </a:p>
        </p:txBody>
      </p:sp>
      <p:pic>
        <p:nvPicPr>
          <p:cNvPr id="7" name="Content Placeholder 6">
            <a:extLst>
              <a:ext uri="{FF2B5EF4-FFF2-40B4-BE49-F238E27FC236}">
                <a16:creationId xmlns:a16="http://schemas.microsoft.com/office/drawing/2014/main" id="{9DE3E55A-506A-651A-5782-98491F9A3A43}"/>
              </a:ext>
            </a:extLst>
          </p:cNvPr>
          <p:cNvPicPr>
            <a:picLocks noGrp="1" noChangeAspect="1"/>
          </p:cNvPicPr>
          <p:nvPr>
            <p:ph idx="1"/>
          </p:nvPr>
        </p:nvPicPr>
        <p:blipFill>
          <a:blip r:embed="rId2"/>
          <a:stretch>
            <a:fillRect/>
          </a:stretch>
        </p:blipFill>
        <p:spPr>
          <a:xfrm>
            <a:off x="675739" y="2509077"/>
            <a:ext cx="6210300" cy="2908300"/>
          </a:xfrm>
        </p:spPr>
      </p:pic>
      <p:sp>
        <p:nvSpPr>
          <p:cNvPr id="6" name="Down Arrow 5">
            <a:extLst>
              <a:ext uri="{FF2B5EF4-FFF2-40B4-BE49-F238E27FC236}">
                <a16:creationId xmlns:a16="http://schemas.microsoft.com/office/drawing/2014/main" id="{273CE942-8593-A552-9510-8BEB61B7D198}"/>
              </a:ext>
            </a:extLst>
          </p:cNvPr>
          <p:cNvSpPr/>
          <p:nvPr/>
        </p:nvSpPr>
        <p:spPr>
          <a:xfrm rot="5400000">
            <a:off x="3477800" y="3986899"/>
            <a:ext cx="606176" cy="81165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56102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08B6E4-BFCF-1070-8E7D-406B52CAEFDC}"/>
              </a:ext>
            </a:extLst>
          </p:cNvPr>
          <p:cNvSpPr>
            <a:spLocks noGrp="1"/>
          </p:cNvSpPr>
          <p:nvPr>
            <p:ph type="title"/>
          </p:nvPr>
        </p:nvSpPr>
        <p:spPr/>
        <p:txBody>
          <a:bodyPr/>
          <a:lstStyle/>
          <a:p>
            <a:r>
              <a:rPr lang="en-US" dirty="0"/>
              <a:t>Where to inject insulin?</a:t>
            </a:r>
          </a:p>
        </p:txBody>
      </p:sp>
      <p:sp>
        <p:nvSpPr>
          <p:cNvPr id="7" name="Content Placeholder 6">
            <a:extLst>
              <a:ext uri="{FF2B5EF4-FFF2-40B4-BE49-F238E27FC236}">
                <a16:creationId xmlns:a16="http://schemas.microsoft.com/office/drawing/2014/main" id="{7B1F1E73-331D-2243-0F64-DE67C49C7273}"/>
              </a:ext>
            </a:extLst>
          </p:cNvPr>
          <p:cNvSpPr>
            <a:spLocks noGrp="1"/>
          </p:cNvSpPr>
          <p:nvPr>
            <p:ph idx="1"/>
          </p:nvPr>
        </p:nvSpPr>
        <p:spPr/>
        <p:txBody>
          <a:bodyPr/>
          <a:lstStyle/>
          <a:p>
            <a:r>
              <a:rPr lang="en-US" dirty="0"/>
              <a:t>The stomach is the preferred place</a:t>
            </a:r>
          </a:p>
          <a:p>
            <a:r>
              <a:rPr lang="en-US" dirty="0"/>
              <a:t>There are several other options if needed</a:t>
            </a:r>
          </a:p>
          <a:p>
            <a:r>
              <a:rPr lang="en-US" dirty="0"/>
              <a:t>Inject 2 inches (5 cm) from the belly button</a:t>
            </a:r>
          </a:p>
        </p:txBody>
      </p:sp>
      <p:pic>
        <p:nvPicPr>
          <p:cNvPr id="8" name="Content Placeholder 4">
            <a:extLst>
              <a:ext uri="{FF2B5EF4-FFF2-40B4-BE49-F238E27FC236}">
                <a16:creationId xmlns:a16="http://schemas.microsoft.com/office/drawing/2014/main" id="{7FF8C61A-FDFB-657F-B2EC-891FD33E84FD}"/>
              </a:ext>
            </a:extLst>
          </p:cNvPr>
          <p:cNvPicPr>
            <a:picLocks noChangeAspect="1"/>
          </p:cNvPicPr>
          <p:nvPr/>
        </p:nvPicPr>
        <p:blipFill>
          <a:blip r:embed="rId2"/>
          <a:stretch>
            <a:fillRect/>
          </a:stretch>
        </p:blipFill>
        <p:spPr>
          <a:xfrm>
            <a:off x="5516437" y="1561182"/>
            <a:ext cx="2209800" cy="2197100"/>
          </a:xfrm>
          <a:prstGeom prst="rect">
            <a:avLst/>
          </a:prstGeom>
        </p:spPr>
      </p:pic>
    </p:spTree>
    <p:extLst>
      <p:ext uri="{BB962C8B-B14F-4D97-AF65-F5344CB8AC3E}">
        <p14:creationId xmlns:p14="http://schemas.microsoft.com/office/powerpoint/2010/main" val="2448137385"/>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1BC3E-9CFF-CCAB-97A3-D9C3CFBCE87B}"/>
              </a:ext>
            </a:extLst>
          </p:cNvPr>
          <p:cNvSpPr>
            <a:spLocks noGrp="1"/>
          </p:cNvSpPr>
          <p:nvPr>
            <p:ph type="title"/>
          </p:nvPr>
        </p:nvSpPr>
        <p:spPr/>
        <p:txBody>
          <a:bodyPr/>
          <a:lstStyle/>
          <a:p>
            <a:r>
              <a:rPr lang="en-US" dirty="0"/>
              <a:t>QUESTION </a:t>
            </a:r>
          </a:p>
        </p:txBody>
      </p:sp>
      <p:pic>
        <p:nvPicPr>
          <p:cNvPr id="8" name="Content Placeholder 7">
            <a:extLst>
              <a:ext uri="{FF2B5EF4-FFF2-40B4-BE49-F238E27FC236}">
                <a16:creationId xmlns:a16="http://schemas.microsoft.com/office/drawing/2014/main" id="{B9FA6601-8FAF-0E52-3EFA-72934D9BC3D7}"/>
              </a:ext>
            </a:extLst>
          </p:cNvPr>
          <p:cNvPicPr>
            <a:picLocks noGrp="1" noChangeAspect="1"/>
          </p:cNvPicPr>
          <p:nvPr>
            <p:ph idx="1"/>
          </p:nvPr>
        </p:nvPicPr>
        <p:blipFill>
          <a:blip r:embed="rId2"/>
          <a:stretch>
            <a:fillRect/>
          </a:stretch>
        </p:blipFill>
        <p:spPr>
          <a:xfrm>
            <a:off x="757049" y="2405786"/>
            <a:ext cx="5417719" cy="3089186"/>
          </a:xfrm>
        </p:spPr>
      </p:pic>
      <p:sp>
        <p:nvSpPr>
          <p:cNvPr id="6" name="Down Arrow 5">
            <a:extLst>
              <a:ext uri="{FF2B5EF4-FFF2-40B4-BE49-F238E27FC236}">
                <a16:creationId xmlns:a16="http://schemas.microsoft.com/office/drawing/2014/main" id="{273CE942-8593-A552-9510-8BEB61B7D198}"/>
              </a:ext>
            </a:extLst>
          </p:cNvPr>
          <p:cNvSpPr/>
          <p:nvPr/>
        </p:nvSpPr>
        <p:spPr>
          <a:xfrm rot="5400000">
            <a:off x="2756990" y="3544550"/>
            <a:ext cx="606176" cy="81165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91646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F58A59-F86C-4BAD-2D86-2D29A6768186}"/>
              </a:ext>
            </a:extLst>
          </p:cNvPr>
          <p:cNvSpPr>
            <a:spLocks noGrp="1"/>
          </p:cNvSpPr>
          <p:nvPr>
            <p:ph type="title"/>
          </p:nvPr>
        </p:nvSpPr>
        <p:spPr/>
        <p:txBody>
          <a:bodyPr/>
          <a:lstStyle/>
          <a:p>
            <a:r>
              <a:rPr lang="en-US" dirty="0"/>
              <a:t>Cheap insulin?</a:t>
            </a:r>
          </a:p>
        </p:txBody>
      </p:sp>
      <p:sp>
        <p:nvSpPr>
          <p:cNvPr id="3" name="Content Placeholder 2">
            <a:extLst>
              <a:ext uri="{FF2B5EF4-FFF2-40B4-BE49-F238E27FC236}">
                <a16:creationId xmlns:a16="http://schemas.microsoft.com/office/drawing/2014/main" id="{ECE93E46-0421-823B-179F-55B7FE5CA87C}"/>
              </a:ext>
            </a:extLst>
          </p:cNvPr>
          <p:cNvSpPr>
            <a:spLocks noGrp="1"/>
          </p:cNvSpPr>
          <p:nvPr>
            <p:ph idx="1"/>
          </p:nvPr>
        </p:nvSpPr>
        <p:spPr/>
        <p:txBody>
          <a:bodyPr/>
          <a:lstStyle/>
          <a:p>
            <a:r>
              <a:rPr lang="en-US" dirty="0"/>
              <a:t>NPH, Regular, and 70/30 (70% NPH with 30% Regular) are $25 at Walmart. </a:t>
            </a:r>
          </a:p>
          <a:p>
            <a:r>
              <a:rPr lang="en-US" dirty="0"/>
              <a:t>Other insulins costs $100s</a:t>
            </a:r>
          </a:p>
          <a:p>
            <a:r>
              <a:rPr lang="en-US" dirty="0"/>
              <a:t>This is the cost per vial, and sometimes patients need many vials. </a:t>
            </a:r>
          </a:p>
          <a:p>
            <a:r>
              <a:rPr lang="en-US" dirty="0"/>
              <a:t>If your patient needs 4 bottles of NPH monthly and pays $20 for syringes and extra tests strips monthly, how much will they pay monthly?</a:t>
            </a:r>
          </a:p>
          <a:p>
            <a:r>
              <a:rPr lang="en-US" dirty="0"/>
              <a:t>How much  will they pay every year just for insulin (get out your calculators!)</a:t>
            </a:r>
          </a:p>
          <a:p>
            <a:r>
              <a:rPr lang="en-US" dirty="0"/>
              <a:t>…and this is the “cheap” one….</a:t>
            </a:r>
          </a:p>
        </p:txBody>
      </p:sp>
      <p:pic>
        <p:nvPicPr>
          <p:cNvPr id="5" name="Picture 4">
            <a:extLst>
              <a:ext uri="{FF2B5EF4-FFF2-40B4-BE49-F238E27FC236}">
                <a16:creationId xmlns:a16="http://schemas.microsoft.com/office/drawing/2014/main" id="{468DE47C-90BA-C018-A208-C081D46BECEE}"/>
              </a:ext>
            </a:extLst>
          </p:cNvPr>
          <p:cNvPicPr>
            <a:picLocks noChangeAspect="1"/>
          </p:cNvPicPr>
          <p:nvPr/>
        </p:nvPicPr>
        <p:blipFill>
          <a:blip r:embed="rId2"/>
          <a:stretch>
            <a:fillRect/>
          </a:stretch>
        </p:blipFill>
        <p:spPr>
          <a:xfrm>
            <a:off x="6617368" y="121653"/>
            <a:ext cx="2366545" cy="2140180"/>
          </a:xfrm>
          <a:prstGeom prst="rect">
            <a:avLst/>
          </a:prstGeom>
        </p:spPr>
      </p:pic>
    </p:spTree>
    <p:extLst>
      <p:ext uri="{BB962C8B-B14F-4D97-AF65-F5344CB8AC3E}">
        <p14:creationId xmlns:p14="http://schemas.microsoft.com/office/powerpoint/2010/main" val="3317379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C84871-E2DC-BD9E-BF5E-56DA13543BC0}"/>
              </a:ext>
            </a:extLst>
          </p:cNvPr>
          <p:cNvSpPr>
            <a:spLocks noGrp="1"/>
          </p:cNvSpPr>
          <p:nvPr>
            <p:ph type="title"/>
          </p:nvPr>
        </p:nvSpPr>
        <p:spPr/>
        <p:txBody>
          <a:bodyPr/>
          <a:lstStyle/>
          <a:p>
            <a:r>
              <a:rPr lang="en-US" dirty="0"/>
              <a:t>Station 1: Register</a:t>
            </a:r>
            <a:r>
              <a:rPr lang="es-ES" dirty="0"/>
              <a:t>
</a:t>
            </a:r>
            <a:endParaRPr lang="en-US" dirty="0"/>
          </a:p>
        </p:txBody>
      </p:sp>
      <p:sp>
        <p:nvSpPr>
          <p:cNvPr id="4" name="Content Placeholder 3">
            <a:extLst>
              <a:ext uri="{FF2B5EF4-FFF2-40B4-BE49-F238E27FC236}">
                <a16:creationId xmlns:a16="http://schemas.microsoft.com/office/drawing/2014/main" id="{95DCD8CD-8651-3032-C046-1D61A39C679C}"/>
              </a:ext>
            </a:extLst>
          </p:cNvPr>
          <p:cNvSpPr>
            <a:spLocks noGrp="1"/>
          </p:cNvSpPr>
          <p:nvPr>
            <p:ph idx="1"/>
          </p:nvPr>
        </p:nvSpPr>
        <p:spPr/>
        <p:txBody>
          <a:bodyPr/>
          <a:lstStyle/>
          <a:p>
            <a:pPr marL="0" indent="0">
              <a:buNone/>
            </a:pPr>
            <a:endParaRPr lang="en-US" dirty="0"/>
          </a:p>
          <a:p>
            <a:pPr marL="0" indent="0">
              <a:buNone/>
            </a:pPr>
            <a:r>
              <a:rPr lang="en-US" dirty="0"/>
              <a:t> </a:t>
            </a:r>
          </a:p>
        </p:txBody>
      </p:sp>
      <p:pic>
        <p:nvPicPr>
          <p:cNvPr id="5" name="Picture 4">
            <a:extLst>
              <a:ext uri="{FF2B5EF4-FFF2-40B4-BE49-F238E27FC236}">
                <a16:creationId xmlns:a16="http://schemas.microsoft.com/office/drawing/2014/main" id="{D6303D55-420A-4364-054E-FCB68B5DF846}"/>
              </a:ext>
            </a:extLst>
          </p:cNvPr>
          <p:cNvPicPr>
            <a:picLocks noChangeAspect="1"/>
          </p:cNvPicPr>
          <p:nvPr/>
        </p:nvPicPr>
        <p:blipFill>
          <a:blip r:embed="rId3"/>
          <a:stretch>
            <a:fillRect/>
          </a:stretch>
        </p:blipFill>
        <p:spPr>
          <a:xfrm>
            <a:off x="5063385" y="857250"/>
            <a:ext cx="4265342" cy="5143500"/>
          </a:xfrm>
          <a:prstGeom prst="rect">
            <a:avLst/>
          </a:prstGeom>
        </p:spPr>
      </p:pic>
    </p:spTree>
    <p:extLst>
      <p:ext uri="{BB962C8B-B14F-4D97-AF65-F5344CB8AC3E}">
        <p14:creationId xmlns:p14="http://schemas.microsoft.com/office/powerpoint/2010/main" val="536596106"/>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E50150-FEFB-2477-DFF2-F1E54C467191}"/>
              </a:ext>
            </a:extLst>
          </p:cNvPr>
          <p:cNvSpPr>
            <a:spLocks noGrp="1"/>
          </p:cNvSpPr>
          <p:nvPr>
            <p:ph type="title"/>
          </p:nvPr>
        </p:nvSpPr>
        <p:spPr/>
        <p:txBody>
          <a:bodyPr/>
          <a:lstStyle/>
          <a:p>
            <a:r>
              <a:rPr lang="en-US" dirty="0"/>
              <a:t>Needle phobia</a:t>
            </a:r>
          </a:p>
        </p:txBody>
      </p:sp>
      <p:sp>
        <p:nvSpPr>
          <p:cNvPr id="3" name="Content Placeholder 2">
            <a:extLst>
              <a:ext uri="{FF2B5EF4-FFF2-40B4-BE49-F238E27FC236}">
                <a16:creationId xmlns:a16="http://schemas.microsoft.com/office/drawing/2014/main" id="{5F746B84-DCF8-1531-9CC6-46850E15B672}"/>
              </a:ext>
            </a:extLst>
          </p:cNvPr>
          <p:cNvSpPr>
            <a:spLocks noGrp="1"/>
          </p:cNvSpPr>
          <p:nvPr>
            <p:ph idx="1"/>
          </p:nvPr>
        </p:nvSpPr>
        <p:spPr/>
        <p:txBody>
          <a:bodyPr/>
          <a:lstStyle/>
          <a:p>
            <a:r>
              <a:rPr lang="en-US" dirty="0"/>
              <a:t>How do you feel about needles?</a:t>
            </a:r>
          </a:p>
          <a:p>
            <a:r>
              <a:rPr lang="en-US" dirty="0"/>
              <a:t>How do you think your patient feels?</a:t>
            </a:r>
          </a:p>
          <a:p>
            <a:r>
              <a:rPr lang="en-US" dirty="0"/>
              <a:t>“Needle phobia” is very common. If your patient has this, try to understand and let the doctor know.</a:t>
            </a:r>
          </a:p>
          <a:p>
            <a:r>
              <a:rPr lang="en-US" dirty="0"/>
              <a:t>It’s a top reason that patients will not take their medications</a:t>
            </a:r>
          </a:p>
          <a:p>
            <a:r>
              <a:rPr lang="en-US" dirty="0"/>
              <a:t>There might be another option if the doctor knows about it</a:t>
            </a:r>
          </a:p>
          <a:p>
            <a:endParaRPr lang="en-US" dirty="0"/>
          </a:p>
        </p:txBody>
      </p:sp>
    </p:spTree>
    <p:extLst>
      <p:ext uri="{BB962C8B-B14F-4D97-AF65-F5344CB8AC3E}">
        <p14:creationId xmlns:p14="http://schemas.microsoft.com/office/powerpoint/2010/main" val="3555318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Insulin/Injectables</a:t>
            </a:r>
          </a:p>
        </p:txBody>
      </p:sp>
      <p:sp>
        <p:nvSpPr>
          <p:cNvPr id="3" name="Content Placeholder 2"/>
          <p:cNvSpPr>
            <a:spLocks noGrp="1"/>
          </p:cNvSpPr>
          <p:nvPr>
            <p:ph idx="1"/>
          </p:nvPr>
        </p:nvSpPr>
        <p:spPr/>
        <p:txBody>
          <a:bodyPr/>
          <a:lstStyle/>
          <a:p>
            <a:r>
              <a:rPr lang="en-US" dirty="0"/>
              <a:t>Short acting: lispro, aspart, regular “R”</a:t>
            </a:r>
          </a:p>
          <a:p>
            <a:r>
              <a:rPr lang="en-US" dirty="0"/>
              <a:t>Medium acting: NPH</a:t>
            </a:r>
          </a:p>
          <a:p>
            <a:r>
              <a:rPr lang="en-US" dirty="0"/>
              <a:t>Long acting: glargine, lantus, detemir, levemir</a:t>
            </a:r>
          </a:p>
          <a:p>
            <a:r>
              <a:rPr lang="en-US" dirty="0"/>
              <a:t>Once/week injectables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accel="50000" decel="5000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accel="50000" decel="5000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accel="50000" decel="5000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9133D-71B6-55E5-01EB-D42E73EB3E42}"/>
              </a:ext>
            </a:extLst>
          </p:cNvPr>
          <p:cNvSpPr>
            <a:spLocks noGrp="1"/>
          </p:cNvSpPr>
          <p:nvPr>
            <p:ph type="title"/>
          </p:nvPr>
        </p:nvSpPr>
        <p:spPr/>
        <p:txBody>
          <a:bodyPr/>
          <a:lstStyle/>
          <a:p>
            <a:r>
              <a:rPr lang="en-US" dirty="0"/>
              <a:t>Homework</a:t>
            </a:r>
          </a:p>
        </p:txBody>
      </p:sp>
      <p:sp>
        <p:nvSpPr>
          <p:cNvPr id="3" name="Content Placeholder 2">
            <a:extLst>
              <a:ext uri="{FF2B5EF4-FFF2-40B4-BE49-F238E27FC236}">
                <a16:creationId xmlns:a16="http://schemas.microsoft.com/office/drawing/2014/main" id="{7C30F488-96E1-069B-879D-12B8B6530C6E}"/>
              </a:ext>
            </a:extLst>
          </p:cNvPr>
          <p:cNvSpPr>
            <a:spLocks noGrp="1"/>
          </p:cNvSpPr>
          <p:nvPr>
            <p:ph idx="1"/>
          </p:nvPr>
        </p:nvSpPr>
        <p:spPr>
          <a:xfrm>
            <a:off x="288757" y="2228003"/>
            <a:ext cx="8662737" cy="3630795"/>
          </a:xfrm>
        </p:spPr>
        <p:txBody>
          <a:bodyPr>
            <a:normAutofit/>
          </a:bodyPr>
          <a:lstStyle/>
          <a:p>
            <a:pPr marL="305435" indent="-305435"/>
            <a:r>
              <a:rPr lang="en-US" sz="2000" dirty="0"/>
              <a:t>What did you choose?</a:t>
            </a:r>
          </a:p>
          <a:p>
            <a:pPr marL="305435" indent="-305435"/>
            <a:r>
              <a:rPr lang="en-US" sz="2000" dirty="0"/>
              <a:t>Option 1: Ask someone who takes insulin is you can have one of their syringes and poke your stomach. How do you like needles? If you had to do this several times daily, would you?</a:t>
            </a:r>
          </a:p>
          <a:p>
            <a:pPr marL="305435" indent="-305435"/>
            <a:r>
              <a:rPr lang="en-US" sz="2000" dirty="0"/>
              <a:t>Option 2: No homework</a:t>
            </a:r>
          </a:p>
          <a:p>
            <a:pPr marL="305435" indent="-305435"/>
            <a:endParaRPr lang="en-US" sz="2000" dirty="0"/>
          </a:p>
        </p:txBody>
      </p:sp>
      <p:pic>
        <p:nvPicPr>
          <p:cNvPr id="5" name="Picture 4">
            <a:extLst>
              <a:ext uri="{FF2B5EF4-FFF2-40B4-BE49-F238E27FC236}">
                <a16:creationId xmlns:a16="http://schemas.microsoft.com/office/drawing/2014/main" id="{FEE56A74-A16A-B3A5-7A38-B4785FE9FF0E}"/>
              </a:ext>
            </a:extLst>
          </p:cNvPr>
          <p:cNvPicPr>
            <a:picLocks noChangeAspect="1"/>
          </p:cNvPicPr>
          <p:nvPr/>
        </p:nvPicPr>
        <p:blipFill>
          <a:blip r:embed="rId2"/>
          <a:stretch>
            <a:fillRect/>
          </a:stretch>
        </p:blipFill>
        <p:spPr>
          <a:xfrm>
            <a:off x="6821905" y="60157"/>
            <a:ext cx="2322095" cy="2382149"/>
          </a:xfrm>
          <a:prstGeom prst="rect">
            <a:avLst/>
          </a:prstGeom>
        </p:spPr>
      </p:pic>
    </p:spTree>
    <p:extLst>
      <p:ext uri="{BB962C8B-B14F-4D97-AF65-F5344CB8AC3E}">
        <p14:creationId xmlns:p14="http://schemas.microsoft.com/office/powerpoint/2010/main" val="129116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F6A3F-D1A6-40BC-7470-564A3E841E2D}"/>
              </a:ext>
            </a:extLst>
          </p:cNvPr>
          <p:cNvSpPr>
            <a:spLocks noGrp="1"/>
          </p:cNvSpPr>
          <p:nvPr>
            <p:ph type="title"/>
          </p:nvPr>
        </p:nvSpPr>
        <p:spPr/>
        <p:txBody>
          <a:bodyPr/>
          <a:lstStyle/>
          <a:p>
            <a:r>
              <a:rPr lang="en-US" dirty="0"/>
              <a:t>Module 21 </a:t>
            </a:r>
            <a:br>
              <a:rPr lang="en-US" dirty="0"/>
            </a:br>
            <a:r>
              <a:rPr lang="en-US" dirty="0"/>
              <a:t>hypertension</a:t>
            </a:r>
          </a:p>
        </p:txBody>
      </p:sp>
      <p:sp>
        <p:nvSpPr>
          <p:cNvPr id="3" name="Content Placeholder 2">
            <a:extLst>
              <a:ext uri="{FF2B5EF4-FFF2-40B4-BE49-F238E27FC236}">
                <a16:creationId xmlns:a16="http://schemas.microsoft.com/office/drawing/2014/main" id="{A33BF59F-39A5-59CA-2189-18ECC8A3F33A}"/>
              </a:ext>
            </a:extLst>
          </p:cNvPr>
          <p:cNvSpPr>
            <a:spLocks noGrp="1"/>
          </p:cNvSpPr>
          <p:nvPr>
            <p:ph idx="1"/>
          </p:nvPr>
        </p:nvSpPr>
        <p:spPr/>
        <p:txBody>
          <a:bodyPr/>
          <a:lstStyle/>
          <a:p>
            <a:pPr marL="0" indent="0">
              <a:buNone/>
            </a:pPr>
            <a:r>
              <a:rPr lang="en-US" dirty="0"/>
              <a:t> </a:t>
            </a:r>
          </a:p>
        </p:txBody>
      </p:sp>
      <p:pic>
        <p:nvPicPr>
          <p:cNvPr id="6" name="Picture 5">
            <a:extLst>
              <a:ext uri="{FF2B5EF4-FFF2-40B4-BE49-F238E27FC236}">
                <a16:creationId xmlns:a16="http://schemas.microsoft.com/office/drawing/2014/main" id="{E915EC1E-4292-8EE9-9E19-14D672563887}"/>
              </a:ext>
            </a:extLst>
          </p:cNvPr>
          <p:cNvPicPr>
            <a:picLocks noChangeAspect="1"/>
          </p:cNvPicPr>
          <p:nvPr/>
        </p:nvPicPr>
        <p:blipFill>
          <a:blip r:embed="rId2"/>
          <a:stretch>
            <a:fillRect/>
          </a:stretch>
        </p:blipFill>
        <p:spPr>
          <a:xfrm>
            <a:off x="2410019" y="2118441"/>
            <a:ext cx="4080823" cy="4052085"/>
          </a:xfrm>
          <a:prstGeom prst="rect">
            <a:avLst/>
          </a:prstGeom>
        </p:spPr>
      </p:pic>
    </p:spTree>
    <p:extLst>
      <p:ext uri="{BB962C8B-B14F-4D97-AF65-F5344CB8AC3E}">
        <p14:creationId xmlns:p14="http://schemas.microsoft.com/office/powerpoint/2010/main" val="734703775"/>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2">
            <a:extLst>
              <a:ext uri="{FF2B5EF4-FFF2-40B4-BE49-F238E27FC236}">
                <a16:creationId xmlns:a16="http://schemas.microsoft.com/office/drawing/2014/main" id="{12177621-F91A-C437-C305-A4409C39DA5D}"/>
              </a:ext>
            </a:extLst>
          </p:cNvPr>
          <p:cNvSpPr>
            <a:spLocks noGrp="1"/>
          </p:cNvSpPr>
          <p:nvPr>
            <p:ph type="title"/>
          </p:nvPr>
        </p:nvSpPr>
        <p:spPr/>
        <p:txBody>
          <a:bodyPr>
            <a:normAutofit/>
          </a:bodyPr>
          <a:lstStyle/>
          <a:p>
            <a:pPr eaLnBrk="1" fontAlgn="auto" hangingPunct="1">
              <a:spcAft>
                <a:spcPts val="0"/>
              </a:spcAft>
              <a:defRPr/>
            </a:pPr>
            <a:r>
              <a:rPr lang="en-US" dirty="0"/>
              <a:t>Team building/sharing</a:t>
            </a:r>
            <a:br>
              <a:rPr lang="en-US" dirty="0"/>
            </a:br>
            <a:r>
              <a:rPr lang="en-US" dirty="0">
                <a:ea typeface="+mj-ea"/>
                <a:cs typeface="+mj-cs"/>
              </a:rPr>
              <a:t>Questions, </a:t>
            </a:r>
            <a:r>
              <a:rPr lang="en-US" dirty="0"/>
              <a:t>or </a:t>
            </a:r>
            <a:r>
              <a:rPr lang="en-US" dirty="0">
                <a:ea typeface="+mj-ea"/>
                <a:cs typeface="+mj-cs"/>
              </a:rPr>
              <a:t>concerns?</a:t>
            </a:r>
          </a:p>
        </p:txBody>
      </p:sp>
      <p:sp>
        <p:nvSpPr>
          <p:cNvPr id="54275" name="Content Placeholder 1">
            <a:extLst>
              <a:ext uri="{FF2B5EF4-FFF2-40B4-BE49-F238E27FC236}">
                <a16:creationId xmlns:a16="http://schemas.microsoft.com/office/drawing/2014/main" id="{1E3CC39E-AF6C-BAC0-2756-2A237241B29F}"/>
              </a:ext>
            </a:extLst>
          </p:cNvPr>
          <p:cNvSpPr>
            <a:spLocks noGrp="1"/>
          </p:cNvSpPr>
          <p:nvPr>
            <p:ph idx="1"/>
          </p:nvPr>
        </p:nvSpPr>
        <p:spPr/>
        <p:txBody>
          <a:bodyPr/>
          <a:lstStyle/>
          <a:p>
            <a:pPr eaLnBrk="1" hangingPunct="1">
              <a:buFont typeface="Wingdings 3" pitchFamily="2" charset="2"/>
              <a:buNone/>
            </a:pPr>
            <a:endParaRPr lang="en-US" altLang="en-US" dirty="0">
              <a:ea typeface="ＭＳ Ｐゴシック" panose="020B0600070205080204" pitchFamily="34" charset="-128"/>
            </a:endParaRPr>
          </a:p>
          <a:p>
            <a:pPr eaLnBrk="1" hangingPunct="1">
              <a:buFont typeface="Wingdings 3" pitchFamily="2" charset="2"/>
              <a:buNone/>
            </a:pPr>
            <a:endParaRPr lang="en-US" altLang="en-US" dirty="0">
              <a:ea typeface="ＭＳ Ｐゴシック" panose="020B0600070205080204" pitchFamily="34" charset="-128"/>
            </a:endParaRPr>
          </a:p>
        </p:txBody>
      </p:sp>
      <p:pic>
        <p:nvPicPr>
          <p:cNvPr id="3" name="Picture 2">
            <a:extLst>
              <a:ext uri="{FF2B5EF4-FFF2-40B4-BE49-F238E27FC236}">
                <a16:creationId xmlns:a16="http://schemas.microsoft.com/office/drawing/2014/main" id="{57646C40-C865-4E83-74F6-67D859457DEF}"/>
              </a:ext>
            </a:extLst>
          </p:cNvPr>
          <p:cNvPicPr>
            <a:picLocks noChangeAspect="1"/>
          </p:cNvPicPr>
          <p:nvPr/>
        </p:nvPicPr>
        <p:blipFill>
          <a:blip r:embed="rId2"/>
          <a:stretch>
            <a:fillRect/>
          </a:stretch>
        </p:blipFill>
        <p:spPr>
          <a:xfrm>
            <a:off x="2651874" y="2286635"/>
            <a:ext cx="3840252" cy="3883891"/>
          </a:xfrm>
          <a:prstGeom prst="rect">
            <a:avLst/>
          </a:prstGeom>
        </p:spPr>
      </p:pic>
    </p:spTree>
    <p:extLst>
      <p:ext uri="{BB962C8B-B14F-4D97-AF65-F5344CB8AC3E}">
        <p14:creationId xmlns:p14="http://schemas.microsoft.com/office/powerpoint/2010/main" val="3523376324"/>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9133D-71B6-55E5-01EB-D42E73EB3E42}"/>
              </a:ext>
            </a:extLst>
          </p:cNvPr>
          <p:cNvSpPr>
            <a:spLocks noGrp="1"/>
          </p:cNvSpPr>
          <p:nvPr>
            <p:ph type="title"/>
          </p:nvPr>
        </p:nvSpPr>
        <p:spPr/>
        <p:txBody>
          <a:bodyPr/>
          <a:lstStyle/>
          <a:p>
            <a:r>
              <a:rPr lang="en-US" dirty="0"/>
              <a:t>HOW DID Homework GO?</a:t>
            </a:r>
          </a:p>
        </p:txBody>
      </p:sp>
      <p:sp>
        <p:nvSpPr>
          <p:cNvPr id="3" name="Content Placeholder 2">
            <a:extLst>
              <a:ext uri="{FF2B5EF4-FFF2-40B4-BE49-F238E27FC236}">
                <a16:creationId xmlns:a16="http://schemas.microsoft.com/office/drawing/2014/main" id="{7C30F488-96E1-069B-879D-12B8B6530C6E}"/>
              </a:ext>
            </a:extLst>
          </p:cNvPr>
          <p:cNvSpPr>
            <a:spLocks noGrp="1"/>
          </p:cNvSpPr>
          <p:nvPr>
            <p:ph idx="1"/>
          </p:nvPr>
        </p:nvSpPr>
        <p:spPr>
          <a:xfrm>
            <a:off x="288757" y="2228003"/>
            <a:ext cx="8662737" cy="3630795"/>
          </a:xfrm>
        </p:spPr>
        <p:txBody>
          <a:bodyPr>
            <a:normAutofit/>
          </a:bodyPr>
          <a:lstStyle/>
          <a:p>
            <a:pPr marL="305435" indent="-305435"/>
            <a:r>
              <a:rPr lang="en-US" sz="2000" dirty="0"/>
              <a:t>What did you choose?</a:t>
            </a:r>
          </a:p>
          <a:p>
            <a:pPr marL="305435" indent="-305435"/>
            <a:r>
              <a:rPr lang="en-US" sz="2000" dirty="0"/>
              <a:t>Option 1: Ask someone who takes insulin is you can have one of their syringes and poke your stomach. How do you like needles? If you had to do this several times daily, would you?</a:t>
            </a:r>
          </a:p>
          <a:p>
            <a:pPr marL="305435" indent="-305435"/>
            <a:r>
              <a:rPr lang="en-US" sz="2000" dirty="0"/>
              <a:t>Option 2: No homework</a:t>
            </a:r>
          </a:p>
          <a:p>
            <a:pPr marL="305435" indent="-305435"/>
            <a:endParaRPr lang="en-US" sz="2000" dirty="0"/>
          </a:p>
        </p:txBody>
      </p:sp>
      <p:pic>
        <p:nvPicPr>
          <p:cNvPr id="5" name="Picture 4">
            <a:extLst>
              <a:ext uri="{FF2B5EF4-FFF2-40B4-BE49-F238E27FC236}">
                <a16:creationId xmlns:a16="http://schemas.microsoft.com/office/drawing/2014/main" id="{FEE56A74-A16A-B3A5-7A38-B4785FE9FF0E}"/>
              </a:ext>
            </a:extLst>
          </p:cNvPr>
          <p:cNvPicPr>
            <a:picLocks noChangeAspect="1"/>
          </p:cNvPicPr>
          <p:nvPr/>
        </p:nvPicPr>
        <p:blipFill>
          <a:blip r:embed="rId2"/>
          <a:stretch>
            <a:fillRect/>
          </a:stretch>
        </p:blipFill>
        <p:spPr>
          <a:xfrm>
            <a:off x="6821905" y="60157"/>
            <a:ext cx="2322095" cy="2382149"/>
          </a:xfrm>
          <a:prstGeom prst="rect">
            <a:avLst/>
          </a:prstGeom>
        </p:spPr>
      </p:pic>
    </p:spTree>
    <p:extLst>
      <p:ext uri="{BB962C8B-B14F-4D97-AF65-F5344CB8AC3E}">
        <p14:creationId xmlns:p14="http://schemas.microsoft.com/office/powerpoint/2010/main" val="3798584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DA18BD-C4DF-87B7-BCFF-DB6052006878}"/>
              </a:ext>
            </a:extLst>
          </p:cNvPr>
          <p:cNvSpPr>
            <a:spLocks noGrp="1"/>
          </p:cNvSpPr>
          <p:nvPr>
            <p:ph type="title"/>
          </p:nvPr>
        </p:nvSpPr>
        <p:spPr/>
        <p:txBody>
          <a:bodyPr/>
          <a:lstStyle/>
          <a:p>
            <a:r>
              <a:rPr lang="en-US" dirty="0"/>
              <a:t>Announcements</a:t>
            </a:r>
          </a:p>
        </p:txBody>
      </p:sp>
      <p:sp>
        <p:nvSpPr>
          <p:cNvPr id="3" name="Content Placeholder 2">
            <a:extLst>
              <a:ext uri="{FF2B5EF4-FFF2-40B4-BE49-F238E27FC236}">
                <a16:creationId xmlns:a16="http://schemas.microsoft.com/office/drawing/2014/main" id="{173AB3EA-D21C-DBA8-20B6-552D030F25B1}"/>
              </a:ext>
            </a:extLst>
          </p:cNvPr>
          <p:cNvSpPr>
            <a:spLocks noGrp="1"/>
          </p:cNvSpPr>
          <p:nvPr>
            <p:ph idx="1"/>
          </p:nvPr>
        </p:nvSpPr>
        <p:spPr/>
        <p:txBody>
          <a:bodyPr/>
          <a:lstStyle/>
          <a:p>
            <a:pPr marL="305435" indent="-305435"/>
            <a:endParaRPr lang="en-US" dirty="0"/>
          </a:p>
        </p:txBody>
      </p:sp>
    </p:spTree>
    <p:extLst>
      <p:ext uri="{BB962C8B-B14F-4D97-AF65-F5344CB8AC3E}">
        <p14:creationId xmlns:p14="http://schemas.microsoft.com/office/powerpoint/2010/main" val="1964842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4E0CA0-45B8-7468-7304-65BED459646F}"/>
              </a:ext>
            </a:extLst>
          </p:cNvPr>
          <p:cNvSpPr>
            <a:spLocks noGrp="1"/>
          </p:cNvSpPr>
          <p:nvPr>
            <p:ph type="title"/>
          </p:nvPr>
        </p:nvSpPr>
        <p:spPr/>
        <p:txBody>
          <a:bodyPr/>
          <a:lstStyle/>
          <a:p>
            <a:pPr>
              <a:defRPr/>
            </a:pPr>
            <a:r>
              <a:rPr lang="en-US" dirty="0">
                <a:ea typeface="+mj-ea"/>
                <a:cs typeface="+mj-cs"/>
              </a:rPr>
              <a:t>Hypertension</a:t>
            </a:r>
          </a:p>
        </p:txBody>
      </p:sp>
      <p:sp>
        <p:nvSpPr>
          <p:cNvPr id="3" name="Content Placeholder 2">
            <a:extLst>
              <a:ext uri="{FF2B5EF4-FFF2-40B4-BE49-F238E27FC236}">
                <a16:creationId xmlns:a16="http://schemas.microsoft.com/office/drawing/2014/main" id="{7A1A51BE-B405-A059-D28F-C34F9810A545}"/>
              </a:ext>
            </a:extLst>
          </p:cNvPr>
          <p:cNvSpPr>
            <a:spLocks noGrp="1"/>
          </p:cNvSpPr>
          <p:nvPr>
            <p:ph idx="1"/>
          </p:nvPr>
        </p:nvSpPr>
        <p:spPr/>
        <p:txBody>
          <a:bodyPr/>
          <a:lstStyle/>
          <a:p>
            <a:pPr eaLnBrk="1" hangingPunct="1"/>
            <a:r>
              <a:rPr lang="en-US" altLang="en-US" dirty="0">
                <a:ea typeface="ＭＳ Ｐゴシック" panose="020B0600070205080204" pitchFamily="34" charset="-128"/>
              </a:rPr>
              <a:t>What is it:?  High blood pressure</a:t>
            </a:r>
          </a:p>
          <a:p>
            <a:pPr lvl="1" eaLnBrk="1" hangingPunct="1"/>
            <a:r>
              <a:rPr lang="en-US" altLang="en-US" dirty="0">
                <a:ea typeface="ＭＳ Ｐゴシック" panose="020B0600070205080204" pitchFamily="34" charset="-128"/>
              </a:rPr>
              <a:t>Or how hard the heart is working to push blood through the body</a:t>
            </a:r>
          </a:p>
          <a:p>
            <a:pPr eaLnBrk="1" hangingPunct="1"/>
            <a:r>
              <a:rPr lang="en-US" altLang="en-US" dirty="0">
                <a:ea typeface="ＭＳ Ｐゴシック" panose="020B0600070205080204" pitchFamily="34" charset="-128"/>
              </a:rPr>
              <a:t>Two parts: </a:t>
            </a:r>
          </a:p>
          <a:p>
            <a:pPr lvl="1" eaLnBrk="1" hangingPunct="1"/>
            <a:r>
              <a:rPr lang="en-US" altLang="en-US" dirty="0">
                <a:ea typeface="ＭＳ Ｐゴシック" panose="020B0600070205080204" pitchFamily="34" charset="-128"/>
              </a:rPr>
              <a:t>Systolic or working</a:t>
            </a:r>
          </a:p>
          <a:p>
            <a:pPr lvl="1" eaLnBrk="1" hangingPunct="1"/>
            <a:r>
              <a:rPr lang="en-US" altLang="en-US" dirty="0">
                <a:ea typeface="ＭＳ Ｐゴシック" panose="020B0600070205080204" pitchFamily="34" charset="-128"/>
              </a:rPr>
              <a:t>Diastolic or resting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lide(fromBottom)">
                                      <p:cBhvr>
                                        <p:cTn id="7" dur="500"/>
                                        <p:tgtEl>
                                          <p:spTgt spid="3">
                                            <p:txEl>
                                              <p:pRg st="0" end="0"/>
                                            </p:txEl>
                                          </p:spTgt>
                                        </p:tgtEl>
                                      </p:cBhvr>
                                    </p:animEffect>
                                  </p:childTnLst>
                                </p:cTn>
                              </p:par>
                              <p:par>
                                <p:cTn id="8" presetID="12" presetClass="entr" presetSubtype="4"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slide(fromBottom)">
                                      <p:cBhvr>
                                        <p:cTn id="10" dur="500"/>
                                        <p:tgtEl>
                                          <p:spTgt spid="3">
                                            <p:txEl>
                                              <p:pRg st="1" end="1"/>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2" presetClass="entr" presetSubtype="4"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slide(fromBottom)">
                                      <p:cBhvr>
                                        <p:cTn id="15" dur="500"/>
                                        <p:tgtEl>
                                          <p:spTgt spid="3">
                                            <p:txEl>
                                              <p:pRg st="2" end="2"/>
                                            </p:txEl>
                                          </p:spTgt>
                                        </p:tgtEl>
                                      </p:cBhvr>
                                    </p:animEffect>
                                  </p:childTnLst>
                                </p:cTn>
                              </p:par>
                              <p:par>
                                <p:cTn id="16" presetID="12" presetClass="entr" presetSubtype="4"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slide(fromBottom)">
                                      <p:cBhvr>
                                        <p:cTn id="18" dur="500"/>
                                        <p:tgtEl>
                                          <p:spTgt spid="3">
                                            <p:txEl>
                                              <p:pRg st="3" end="3"/>
                                            </p:txEl>
                                          </p:spTgt>
                                        </p:tgtEl>
                                      </p:cBhvr>
                                    </p:animEffect>
                                  </p:childTnLst>
                                </p:cTn>
                              </p:par>
                              <p:par>
                                <p:cTn id="19" presetID="12" presetClass="entr" presetSubtype="4"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slide(fromBottom)">
                                      <p:cBhvr>
                                        <p:cTn id="21"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81BB9-B0A2-93D7-3780-47CDDA955BC3}"/>
              </a:ext>
            </a:extLst>
          </p:cNvPr>
          <p:cNvSpPr>
            <a:spLocks noGrp="1"/>
          </p:cNvSpPr>
          <p:nvPr>
            <p:ph type="title"/>
          </p:nvPr>
        </p:nvSpPr>
        <p:spPr/>
        <p:txBody>
          <a:bodyPr/>
          <a:lstStyle/>
          <a:p>
            <a:pPr>
              <a:defRPr/>
            </a:pPr>
            <a:r>
              <a:rPr lang="en-US" dirty="0">
                <a:ea typeface="+mj-ea"/>
                <a:cs typeface="+mj-cs"/>
              </a:rPr>
              <a:t>Hypertension</a:t>
            </a:r>
          </a:p>
        </p:txBody>
      </p:sp>
      <p:sp>
        <p:nvSpPr>
          <p:cNvPr id="3" name="Content Placeholder 2">
            <a:extLst>
              <a:ext uri="{FF2B5EF4-FFF2-40B4-BE49-F238E27FC236}">
                <a16:creationId xmlns:a16="http://schemas.microsoft.com/office/drawing/2014/main" id="{48455E42-1A1D-9735-2870-73F1719B8F0E}"/>
              </a:ext>
            </a:extLst>
          </p:cNvPr>
          <p:cNvSpPr>
            <a:spLocks noGrp="1"/>
          </p:cNvSpPr>
          <p:nvPr>
            <p:ph idx="1"/>
          </p:nvPr>
        </p:nvSpPr>
        <p:spPr/>
        <p:txBody>
          <a:bodyPr/>
          <a:lstStyle/>
          <a:p>
            <a:pPr eaLnBrk="1" hangingPunct="1"/>
            <a:r>
              <a:rPr lang="en-US" altLang="en-US" dirty="0">
                <a:ea typeface="ＭＳ Ｐゴシック" panose="020B0600070205080204" pitchFamily="34" charset="-128"/>
              </a:rPr>
              <a:t>Do you remember…what is normal blood pressure?</a:t>
            </a:r>
          </a:p>
          <a:p>
            <a:pPr marL="0" indent="0" eaLnBrk="1" hangingPunct="1">
              <a:buNone/>
            </a:pPr>
            <a:r>
              <a:rPr lang="en-US" altLang="en-US" dirty="0">
                <a:ea typeface="ＭＳ Ｐゴシック" panose="020B0600070205080204" pitchFamily="34" charset="-128"/>
              </a:rPr>
              <a:t>	120/80</a:t>
            </a:r>
          </a:p>
          <a:p>
            <a:pPr marL="0" indent="0" eaLnBrk="1" hangingPunct="1">
              <a:buNone/>
            </a:pPr>
            <a:endParaRPr lang="en-US" altLang="en-US" dirty="0">
              <a:ea typeface="ＭＳ Ｐゴシック" panose="020B0600070205080204" pitchFamily="34" charset="-128"/>
            </a:endParaRPr>
          </a:p>
          <a:p>
            <a:pPr eaLnBrk="1" hangingPunct="1"/>
            <a:r>
              <a:rPr lang="en-US" altLang="en-US" dirty="0">
                <a:ea typeface="ＭＳ Ｐゴシック" panose="020B0600070205080204" pitchFamily="34" charset="-128"/>
              </a:rPr>
              <a:t>What numbers do we want to see our patients under?</a:t>
            </a:r>
          </a:p>
          <a:p>
            <a:pPr marL="0" indent="0" eaLnBrk="1" hangingPunct="1">
              <a:buNone/>
            </a:pPr>
            <a:r>
              <a:rPr lang="en-US" altLang="en-US" dirty="0">
                <a:ea typeface="ＭＳ Ｐゴシック" panose="020B0600070205080204" pitchFamily="34" charset="-128"/>
              </a:rPr>
              <a:t>	Systolic less than 140</a:t>
            </a:r>
          </a:p>
          <a:p>
            <a:pPr marL="0" indent="0" eaLnBrk="1" hangingPunct="1">
              <a:buNone/>
            </a:pPr>
            <a:r>
              <a:rPr lang="en-US" altLang="en-US" dirty="0">
                <a:ea typeface="ＭＳ Ｐゴシック" panose="020B0600070205080204" pitchFamily="34" charset="-128"/>
              </a:rPr>
              <a:t>	Diastolic less than 90</a:t>
            </a:r>
          </a:p>
          <a:p>
            <a:pPr marL="0" indent="0" eaLnBrk="1" hangingPunct="1">
              <a:buNone/>
            </a:pPr>
            <a:r>
              <a:rPr lang="en-US" altLang="en-US" dirty="0">
                <a:ea typeface="ＭＳ Ｐゴシック" panose="020B0600070205080204" pitchFamily="34" charset="-128"/>
              </a:rPr>
              <a:t>	Or less than 140/90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lide(fromBottom)">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slide(fromBottom)">
                                      <p:cBhvr>
                                        <p:cTn id="12" dur="500"/>
                                        <p:tgtEl>
                                          <p:spTgt spid="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slide(fromBottom)">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slide(fromBottom)">
                                      <p:cBhvr>
                                        <p:cTn id="22" dur="500"/>
                                        <p:tgtEl>
                                          <p:spTgt spid="3">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2" presetClass="entr" presetSubtype="4"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slide(fromBottom)">
                                      <p:cBhvr>
                                        <p:cTn id="27" dur="500"/>
                                        <p:tgtEl>
                                          <p:spTgt spid="3">
                                            <p:txEl>
                                              <p:pRg st="5" end="5"/>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2" presetClass="entr" presetSubtype="4" fill="hold" grpId="0"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slide(fromBottom)">
                                      <p:cBhvr>
                                        <p:cTn id="3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C3C167-E33C-4BF6-0E06-D12798B21CCD}"/>
              </a:ext>
            </a:extLst>
          </p:cNvPr>
          <p:cNvSpPr>
            <a:spLocks noGrp="1"/>
          </p:cNvSpPr>
          <p:nvPr>
            <p:ph type="title"/>
          </p:nvPr>
        </p:nvSpPr>
        <p:spPr/>
        <p:txBody>
          <a:bodyPr/>
          <a:lstStyle/>
          <a:p>
            <a:pPr>
              <a:defRPr/>
            </a:pPr>
            <a:r>
              <a:rPr lang="en-US" dirty="0">
                <a:ea typeface="+mj-ea"/>
                <a:cs typeface="+mj-cs"/>
              </a:rPr>
              <a:t>Hypertension</a:t>
            </a:r>
          </a:p>
        </p:txBody>
      </p:sp>
      <p:sp>
        <p:nvSpPr>
          <p:cNvPr id="3" name="Content Placeholder 2">
            <a:extLst>
              <a:ext uri="{FF2B5EF4-FFF2-40B4-BE49-F238E27FC236}">
                <a16:creationId xmlns:a16="http://schemas.microsoft.com/office/drawing/2014/main" id="{38F497E0-13A2-ED53-FDB5-F8D347DD974B}"/>
              </a:ext>
            </a:extLst>
          </p:cNvPr>
          <p:cNvSpPr>
            <a:spLocks noGrp="1"/>
          </p:cNvSpPr>
          <p:nvPr>
            <p:ph idx="1"/>
          </p:nvPr>
        </p:nvSpPr>
        <p:spPr/>
        <p:txBody>
          <a:bodyPr/>
          <a:lstStyle/>
          <a:p>
            <a:pPr eaLnBrk="1" hangingPunct="1"/>
            <a:r>
              <a:rPr lang="en-US" altLang="en-US" dirty="0">
                <a:ea typeface="ＭＳ Ｐゴシック" panose="020B0600070205080204" pitchFamily="34" charset="-128"/>
              </a:rPr>
              <a:t>Why is it important? </a:t>
            </a:r>
          </a:p>
          <a:p>
            <a:pPr eaLnBrk="1" hangingPunct="1"/>
            <a:r>
              <a:rPr lang="en-US" altLang="en-US" dirty="0">
                <a:ea typeface="ＭＳ Ｐゴシック" panose="020B0600070205080204" pitchFamily="34" charset="-128"/>
              </a:rPr>
              <a:t>…the harder the heart is working, the more stress on the body</a:t>
            </a:r>
          </a:p>
          <a:p>
            <a:pPr eaLnBrk="1" hangingPunct="1"/>
            <a:r>
              <a:rPr lang="en-US" altLang="en-US" dirty="0">
                <a:ea typeface="ＭＳ Ｐゴシック" panose="020B0600070205080204" pitchFamily="34" charset="-128"/>
              </a:rPr>
              <a:t>…if it works hard for a long time, blood vessels can be damaged…they can:</a:t>
            </a:r>
          </a:p>
          <a:p>
            <a:pPr lvl="1" eaLnBrk="1" hangingPunct="1"/>
            <a:r>
              <a:rPr lang="en-US" altLang="en-US" dirty="0">
                <a:ea typeface="ＭＳ Ｐゴシック" panose="020B0600070205080204" pitchFamily="34" charset="-128"/>
              </a:rPr>
              <a:t>Narrow</a:t>
            </a:r>
          </a:p>
          <a:p>
            <a:pPr lvl="1" eaLnBrk="1" hangingPunct="1"/>
            <a:r>
              <a:rPr lang="en-US" altLang="en-US" dirty="0">
                <a:ea typeface="ＭＳ Ｐゴシック" panose="020B0600070205080204" pitchFamily="34" charset="-128"/>
              </a:rPr>
              <a:t>Rupture</a:t>
            </a:r>
          </a:p>
          <a:p>
            <a:pPr lvl="1" eaLnBrk="1" hangingPunct="1"/>
            <a:r>
              <a:rPr lang="en-US" altLang="en-US" dirty="0">
                <a:ea typeface="ＭＳ Ｐゴシック" panose="020B0600070205080204" pitchFamily="34" charset="-128"/>
              </a:rPr>
              <a:t>Leak </a:t>
            </a:r>
          </a:p>
          <a:p>
            <a:pPr lvl="1" eaLnBrk="1" hangingPunct="1"/>
            <a:r>
              <a:rPr lang="en-US" altLang="en-US" dirty="0">
                <a:ea typeface="ＭＳ Ｐゴシック" panose="020B0600070205080204" pitchFamily="34" charset="-128"/>
              </a:rPr>
              <a:t>Form a blood clot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accel="50000" decel="5000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accel="50000" decel="5000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accel="50000" decel="50000" fill="hold" grpId="0"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5" presetID="2" presetClass="entr" presetSubtype="4" accel="50000" decel="50000" fill="hold" grpId="0"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accel="50000" decel="50000" fill="hold" grpId="0" nodeType="with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3" presetID="2" presetClass="entr" presetSubtype="4" accel="50000" decel="50000" fill="hold" grpId="0" nodeType="with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 calcmode="lin" valueType="num">
                                      <p:cBhvr additive="base">
                                        <p:cTn id="3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D606F4-BF99-7E1A-7BC8-03680CB1DC85}"/>
              </a:ext>
            </a:extLst>
          </p:cNvPr>
          <p:cNvSpPr>
            <a:spLocks noGrp="1"/>
          </p:cNvSpPr>
          <p:nvPr>
            <p:ph type="title"/>
          </p:nvPr>
        </p:nvSpPr>
        <p:spPr>
          <a:xfrm>
            <a:off x="866215" y="1173383"/>
            <a:ext cx="7134785" cy="530223"/>
          </a:xfrm>
        </p:spPr>
        <p:txBody>
          <a:bodyPr>
            <a:normAutofit/>
          </a:bodyPr>
          <a:lstStyle/>
          <a:p>
            <a:r>
              <a:rPr lang="en-US" dirty="0"/>
              <a:t>ProJect #1</a:t>
            </a:r>
          </a:p>
        </p:txBody>
      </p:sp>
      <p:sp>
        <p:nvSpPr>
          <p:cNvPr id="6" name="Content Placeholder 5">
            <a:extLst>
              <a:ext uri="{FF2B5EF4-FFF2-40B4-BE49-F238E27FC236}">
                <a16:creationId xmlns:a16="http://schemas.microsoft.com/office/drawing/2014/main" id="{27718F98-D2CE-C73B-AF88-C5849834F9E1}"/>
              </a:ext>
            </a:extLst>
          </p:cNvPr>
          <p:cNvSpPr>
            <a:spLocks noGrp="1"/>
          </p:cNvSpPr>
          <p:nvPr>
            <p:ph idx="1"/>
          </p:nvPr>
        </p:nvSpPr>
        <p:spPr/>
        <p:txBody>
          <a:bodyPr/>
          <a:lstStyle/>
          <a:p>
            <a:pPr marL="0" indent="0">
              <a:buNone/>
            </a:pPr>
            <a:endParaRPr lang="en-US" dirty="0"/>
          </a:p>
          <a:p>
            <a:pPr marL="0" indent="0">
              <a:buNone/>
            </a:pPr>
            <a:endParaRPr lang="en-US" dirty="0"/>
          </a:p>
        </p:txBody>
      </p:sp>
    </p:spTree>
    <p:extLst>
      <p:ext uri="{BB962C8B-B14F-4D97-AF65-F5344CB8AC3E}">
        <p14:creationId xmlns:p14="http://schemas.microsoft.com/office/powerpoint/2010/main" val="3117016095"/>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678D20-4EB0-5090-270A-A91AF10FD512}"/>
              </a:ext>
            </a:extLst>
          </p:cNvPr>
          <p:cNvSpPr>
            <a:spLocks noGrp="1"/>
          </p:cNvSpPr>
          <p:nvPr>
            <p:ph type="title"/>
          </p:nvPr>
        </p:nvSpPr>
        <p:spPr/>
        <p:txBody>
          <a:bodyPr/>
          <a:lstStyle/>
          <a:p>
            <a:pPr>
              <a:defRPr/>
            </a:pPr>
            <a:r>
              <a:rPr lang="en-US" dirty="0">
                <a:ea typeface="+mj-ea"/>
                <a:cs typeface="+mj-cs"/>
              </a:rPr>
              <a:t>Hypertension</a:t>
            </a:r>
          </a:p>
        </p:txBody>
      </p:sp>
      <p:sp>
        <p:nvSpPr>
          <p:cNvPr id="3" name="Content Placeholder 2">
            <a:extLst>
              <a:ext uri="{FF2B5EF4-FFF2-40B4-BE49-F238E27FC236}">
                <a16:creationId xmlns:a16="http://schemas.microsoft.com/office/drawing/2014/main" id="{B284E9AE-1325-8780-6A7F-7E9AEE0871AE}"/>
              </a:ext>
            </a:extLst>
          </p:cNvPr>
          <p:cNvSpPr>
            <a:spLocks noGrp="1"/>
          </p:cNvSpPr>
          <p:nvPr>
            <p:ph idx="1"/>
          </p:nvPr>
        </p:nvSpPr>
        <p:spPr>
          <a:xfrm>
            <a:off x="581192" y="2228003"/>
            <a:ext cx="7989752" cy="4629997"/>
          </a:xfrm>
        </p:spPr>
        <p:txBody>
          <a:bodyPr>
            <a:normAutofit/>
          </a:bodyPr>
          <a:lstStyle/>
          <a:p>
            <a:pPr eaLnBrk="1" hangingPunct="1"/>
            <a:r>
              <a:rPr lang="en-US" altLang="en-US" dirty="0">
                <a:ea typeface="ＭＳ Ｐゴシック" panose="020B0600070205080204" pitchFamily="34" charset="-128"/>
              </a:rPr>
              <a:t>This damage or clots are what cause a heart attack or stroke</a:t>
            </a:r>
          </a:p>
          <a:p>
            <a:pPr eaLnBrk="1" hangingPunct="1"/>
            <a:r>
              <a:rPr lang="en-US" altLang="en-US" dirty="0">
                <a:ea typeface="ＭＳ Ｐゴシック" panose="020B0600070205080204" pitchFamily="34" charset="-128"/>
              </a:rPr>
              <a:t>What do we look for?</a:t>
            </a:r>
          </a:p>
          <a:p>
            <a:r>
              <a:rPr lang="en-US" b="1" dirty="0"/>
              <a:t>Chest discomfort.</a:t>
            </a:r>
            <a:r>
              <a:rPr lang="en-US" dirty="0"/>
              <a:t> Most heart attacks involve discomfort in the center of the chest that lasts more than a few minutes – or it may go away and then return. It can feel like uncomfortable pressure, squeezing, fullness or pain.</a:t>
            </a:r>
          </a:p>
          <a:p>
            <a:r>
              <a:rPr lang="en-US" b="1" dirty="0"/>
              <a:t>Discomfort in other areas of the upper body. </a:t>
            </a:r>
            <a:r>
              <a:rPr lang="en-US" dirty="0"/>
              <a:t>Symptoms can include pain or discomfort in one or both arms, the back, neck, jaw, or stomach.</a:t>
            </a:r>
          </a:p>
          <a:p>
            <a:r>
              <a:rPr lang="en-US" b="1" dirty="0"/>
              <a:t>Shortness of breath. </a:t>
            </a:r>
            <a:r>
              <a:rPr lang="en-US" dirty="0"/>
              <a:t>This can occur with or without chest discomfort.</a:t>
            </a:r>
          </a:p>
          <a:p>
            <a:r>
              <a:rPr lang="en-US" b="1" dirty="0"/>
              <a:t>Other signs.</a:t>
            </a:r>
            <a:r>
              <a:rPr lang="en-US" dirty="0"/>
              <a:t> Other possible signs include breaking out in a cold sweat, nausea, or lightheadedness.</a:t>
            </a:r>
          </a:p>
          <a:p>
            <a:pPr eaLnBrk="1" hangingPunct="1"/>
            <a:endParaRPr lang="en-US" altLang="en-US" dirty="0">
              <a:ea typeface="ＭＳ Ｐゴシック" panose="020B0600070205080204" pitchFamily="34" charset="-128"/>
            </a:endParaRPr>
          </a:p>
          <a:p>
            <a:pPr eaLnBrk="1" hangingPunct="1">
              <a:buFont typeface="Wingdings 2" pitchFamily="2" charset="2"/>
              <a:buNone/>
            </a:pPr>
            <a:endParaRPr lang="en-US" altLang="en-US" dirty="0">
              <a:ea typeface="ＭＳ Ｐゴシック" panose="020B0600070205080204" pitchFamily="34" charset="-128"/>
            </a:endParaRPr>
          </a:p>
          <a:p>
            <a:pPr eaLnBrk="1" hangingPunct="1"/>
            <a:endParaRPr lang="en-US" altLang="en-US" dirty="0">
              <a:ea typeface="ＭＳ Ｐゴシック" panose="020B060007020508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lide(fromBottom)">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slide(fromBottom)">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slide(fromBottom)">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slide(fromBottom)">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slide(fromBottom)">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2" presetClass="entr" presetSubtype="4"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slide(fromBottom)">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B26D5A-8CFF-44F2-89B5-A50995DE5DBF}"/>
              </a:ext>
            </a:extLst>
          </p:cNvPr>
          <p:cNvSpPr>
            <a:spLocks noGrp="1"/>
          </p:cNvSpPr>
          <p:nvPr>
            <p:ph type="title"/>
          </p:nvPr>
        </p:nvSpPr>
        <p:spPr/>
        <p:txBody>
          <a:bodyPr/>
          <a:lstStyle/>
          <a:p>
            <a:pPr>
              <a:defRPr/>
            </a:pPr>
            <a:r>
              <a:rPr lang="en-US" dirty="0">
                <a:ea typeface="+mj-ea"/>
                <a:cs typeface="+mj-cs"/>
              </a:rPr>
              <a:t>Hypertension</a:t>
            </a:r>
          </a:p>
        </p:txBody>
      </p:sp>
      <p:sp>
        <p:nvSpPr>
          <p:cNvPr id="3" name="Content Placeholder 2">
            <a:extLst>
              <a:ext uri="{FF2B5EF4-FFF2-40B4-BE49-F238E27FC236}">
                <a16:creationId xmlns:a16="http://schemas.microsoft.com/office/drawing/2014/main" id="{DA3C2BDD-CACE-9676-9B78-82F9BFEF0EDD}"/>
              </a:ext>
            </a:extLst>
          </p:cNvPr>
          <p:cNvSpPr>
            <a:spLocks noGrp="1"/>
          </p:cNvSpPr>
          <p:nvPr>
            <p:ph idx="1"/>
          </p:nvPr>
        </p:nvSpPr>
        <p:spPr/>
        <p:txBody>
          <a:bodyPr/>
          <a:lstStyle/>
          <a:p>
            <a:pPr eaLnBrk="1" hangingPunct="1"/>
            <a:r>
              <a:rPr lang="en-US" altLang="en-US" dirty="0">
                <a:ea typeface="ＭＳ Ｐゴシック" panose="020B0600070205080204" pitchFamily="34" charset="-128"/>
              </a:rPr>
              <a:t>What do we do if we get a call with one of these symptoms?</a:t>
            </a:r>
          </a:p>
          <a:p>
            <a:pPr lvl="1"/>
            <a:r>
              <a:rPr lang="en-US" altLang="en-US" dirty="0">
                <a:ea typeface="ＭＳ Ｐゴシック" panose="020B0600070205080204" pitchFamily="34" charset="-128"/>
              </a:rPr>
              <a:t>First things first – The patient should call 911 or go to the nearest emergency room</a:t>
            </a:r>
          </a:p>
          <a:p>
            <a:pPr lvl="1"/>
            <a:r>
              <a:rPr lang="en-US" altLang="en-US" dirty="0">
                <a:ea typeface="ＭＳ Ｐゴシック" panose="020B0600070205080204" pitchFamily="34" charset="-128"/>
              </a:rPr>
              <a:t>Call your champion</a:t>
            </a:r>
          </a:p>
          <a:p>
            <a:pPr lvl="1"/>
            <a:r>
              <a:rPr lang="en-US" altLang="en-US" dirty="0">
                <a:ea typeface="ＭＳ Ｐゴシック" panose="020B0600070205080204" pitchFamily="34" charset="-128"/>
              </a:rPr>
              <a:t>Keep in touch with your patient and let your champion know anything you find out form your patient</a:t>
            </a:r>
          </a:p>
          <a:p>
            <a:pPr lvl="1"/>
            <a:r>
              <a:rPr lang="en-US" altLang="en-US" dirty="0">
                <a:ea typeface="ＭＳ Ｐゴシック" panose="020B0600070205080204" pitchFamily="34" charset="-128"/>
              </a:rPr>
              <a:t>Champion – call doctor to make recommendations and keep CHW and doctor informed</a:t>
            </a:r>
          </a:p>
          <a:p>
            <a:pPr eaLnBrk="1" hangingPunct="1"/>
            <a:endParaRPr lang="en-US" altLang="en-US" dirty="0">
              <a:ea typeface="ＭＳ Ｐゴシック" panose="020B0600070205080204" pitchFamily="34" charset="-128"/>
            </a:endParaRPr>
          </a:p>
        </p:txBody>
      </p:sp>
    </p:spTree>
    <p:extLst>
      <p:ext uri="{BB962C8B-B14F-4D97-AF65-F5344CB8AC3E}">
        <p14:creationId xmlns:p14="http://schemas.microsoft.com/office/powerpoint/2010/main" val="34118978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lide(fromBottom)">
                                      <p:cBhvr>
                                        <p:cTn id="7" dur="500"/>
                                        <p:tgtEl>
                                          <p:spTgt spid="3">
                                            <p:txEl>
                                              <p:pRg st="0" end="0"/>
                                            </p:txEl>
                                          </p:spTgt>
                                        </p:tgtEl>
                                      </p:cBhvr>
                                    </p:animEffect>
                                  </p:childTnLst>
                                </p:cTn>
                              </p:par>
                              <p:par>
                                <p:cTn id="8" presetID="12" presetClass="entr" presetSubtype="4"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slide(fromBottom)">
                                      <p:cBhvr>
                                        <p:cTn id="10" dur="500"/>
                                        <p:tgtEl>
                                          <p:spTgt spid="3">
                                            <p:txEl>
                                              <p:pRg st="1" end="1"/>
                                            </p:txEl>
                                          </p:spTgt>
                                        </p:tgtEl>
                                      </p:cBhvr>
                                    </p:animEffect>
                                  </p:childTnLst>
                                </p:cTn>
                              </p:par>
                              <p:par>
                                <p:cTn id="11" presetID="12" presetClass="entr" presetSubtype="4"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slide(fromBottom)">
                                      <p:cBhvr>
                                        <p:cTn id="13" dur="500"/>
                                        <p:tgtEl>
                                          <p:spTgt spid="3">
                                            <p:txEl>
                                              <p:pRg st="2" end="2"/>
                                            </p:txEl>
                                          </p:spTgt>
                                        </p:tgtEl>
                                      </p:cBhvr>
                                    </p:animEffect>
                                  </p:childTnLst>
                                </p:cTn>
                              </p:par>
                              <p:par>
                                <p:cTn id="14" presetID="12" presetClass="entr" presetSubtype="4"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slide(fromBottom)">
                                      <p:cBhvr>
                                        <p:cTn id="16" dur="500"/>
                                        <p:tgtEl>
                                          <p:spTgt spid="3">
                                            <p:txEl>
                                              <p:pRg st="3" end="3"/>
                                            </p:txEl>
                                          </p:spTgt>
                                        </p:tgtEl>
                                      </p:cBhvr>
                                    </p:animEffect>
                                  </p:childTnLst>
                                </p:cTn>
                              </p:par>
                              <p:par>
                                <p:cTn id="17" presetID="12" presetClass="entr" presetSubtype="4"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slide(fromBottom)">
                                      <p:cBhvr>
                                        <p:cTn id="19"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B26D5A-8CFF-44F2-89B5-A50995DE5DBF}"/>
              </a:ext>
            </a:extLst>
          </p:cNvPr>
          <p:cNvSpPr>
            <a:spLocks noGrp="1"/>
          </p:cNvSpPr>
          <p:nvPr>
            <p:ph type="title"/>
          </p:nvPr>
        </p:nvSpPr>
        <p:spPr/>
        <p:txBody>
          <a:bodyPr/>
          <a:lstStyle/>
          <a:p>
            <a:pPr>
              <a:defRPr/>
            </a:pPr>
            <a:r>
              <a:rPr lang="en-US" dirty="0">
                <a:ea typeface="+mj-ea"/>
                <a:cs typeface="+mj-cs"/>
              </a:rPr>
              <a:t>Hypertension</a:t>
            </a:r>
          </a:p>
        </p:txBody>
      </p:sp>
      <p:sp>
        <p:nvSpPr>
          <p:cNvPr id="3" name="Content Placeholder 2">
            <a:extLst>
              <a:ext uri="{FF2B5EF4-FFF2-40B4-BE49-F238E27FC236}">
                <a16:creationId xmlns:a16="http://schemas.microsoft.com/office/drawing/2014/main" id="{DA3C2BDD-CACE-9676-9B78-82F9BFEF0EDD}"/>
              </a:ext>
            </a:extLst>
          </p:cNvPr>
          <p:cNvSpPr>
            <a:spLocks noGrp="1"/>
          </p:cNvSpPr>
          <p:nvPr>
            <p:ph idx="1"/>
          </p:nvPr>
        </p:nvSpPr>
        <p:spPr/>
        <p:txBody>
          <a:bodyPr/>
          <a:lstStyle/>
          <a:p>
            <a:pPr eaLnBrk="1" hangingPunct="1"/>
            <a:r>
              <a:rPr lang="en-US" altLang="en-US" dirty="0">
                <a:ea typeface="ＭＳ Ｐゴシック" panose="020B0600070205080204" pitchFamily="34" charset="-128"/>
              </a:rPr>
              <a:t>What can we recommend to our patients?</a:t>
            </a:r>
          </a:p>
          <a:p>
            <a:pPr eaLnBrk="1" hangingPunct="1"/>
            <a:endParaRPr lang="en-US" altLang="en-US" dirty="0">
              <a:ea typeface="ＭＳ Ｐゴシック" panose="020B0600070205080204" pitchFamily="34" charset="-128"/>
            </a:endParaRPr>
          </a:p>
          <a:p>
            <a:pPr eaLnBrk="1" hangingPunct="1"/>
            <a:r>
              <a:rPr lang="en-US" altLang="en-US" dirty="0">
                <a:ea typeface="ＭＳ Ｐゴシック" panose="020B0600070205080204" pitchFamily="34" charset="-128"/>
              </a:rPr>
              <a:t>1. Healthy weight (diet and exercise)</a:t>
            </a:r>
          </a:p>
          <a:p>
            <a:pPr eaLnBrk="1" hangingPunct="1"/>
            <a:r>
              <a:rPr lang="en-US" altLang="en-US" dirty="0">
                <a:ea typeface="ＭＳ Ｐゴシック" panose="020B0600070205080204" pitchFamily="34" charset="-128"/>
              </a:rPr>
              <a:t>2.  What about salt?</a:t>
            </a:r>
          </a:p>
          <a:p>
            <a:pPr eaLnBrk="1" hangingPunct="1"/>
            <a:endParaRPr lang="en-US" altLang="en-US" dirty="0">
              <a:ea typeface="ＭＳ Ｐゴシック" panose="020B0600070205080204" pitchFamily="34" charset="-128"/>
            </a:endParaRPr>
          </a:p>
        </p:txBody>
      </p:sp>
      <p:pic>
        <p:nvPicPr>
          <p:cNvPr id="68612" name="Picture 3">
            <a:extLst>
              <a:ext uri="{FF2B5EF4-FFF2-40B4-BE49-F238E27FC236}">
                <a16:creationId xmlns:a16="http://schemas.microsoft.com/office/drawing/2014/main" id="{34DC52C1-90B1-8E4C-2A72-592205E7DDA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66086" y="3864770"/>
            <a:ext cx="2340769" cy="1545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CFC794CE-9C83-6EF5-5163-A41665E000ED}"/>
              </a:ext>
            </a:extLst>
          </p:cNvPr>
          <p:cNvSpPr txBox="1"/>
          <p:nvPr/>
        </p:nvSpPr>
        <p:spPr>
          <a:xfrm>
            <a:off x="798286" y="3149600"/>
            <a:ext cx="184731" cy="369332"/>
          </a:xfrm>
          <a:prstGeom prst="rect">
            <a:avLst/>
          </a:prstGeom>
          <a:noFill/>
        </p:spPr>
        <p:txBody>
          <a:bodyPr wrap="none" rtlCol="0">
            <a:spAutoFit/>
          </a:bodyPr>
          <a:lstStyle/>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lide(fromBottom)">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slide(fromBottom)">
                                      <p:cBhvr>
                                        <p:cTn id="12" dur="500"/>
                                        <p:tgtEl>
                                          <p:spTgt spid="3">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slide(fromBottom)">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9133D-71B6-55E5-01EB-D42E73EB3E42}"/>
              </a:ext>
            </a:extLst>
          </p:cNvPr>
          <p:cNvSpPr>
            <a:spLocks noGrp="1"/>
          </p:cNvSpPr>
          <p:nvPr>
            <p:ph type="title"/>
          </p:nvPr>
        </p:nvSpPr>
        <p:spPr/>
        <p:txBody>
          <a:bodyPr/>
          <a:lstStyle/>
          <a:p>
            <a:r>
              <a:rPr lang="en-US" dirty="0"/>
              <a:t>Homework</a:t>
            </a:r>
          </a:p>
        </p:txBody>
      </p:sp>
      <p:sp>
        <p:nvSpPr>
          <p:cNvPr id="3" name="Content Placeholder 2">
            <a:extLst>
              <a:ext uri="{FF2B5EF4-FFF2-40B4-BE49-F238E27FC236}">
                <a16:creationId xmlns:a16="http://schemas.microsoft.com/office/drawing/2014/main" id="{7C30F488-96E1-069B-879D-12B8B6530C6E}"/>
              </a:ext>
            </a:extLst>
          </p:cNvPr>
          <p:cNvSpPr>
            <a:spLocks noGrp="1"/>
          </p:cNvSpPr>
          <p:nvPr>
            <p:ph idx="1"/>
          </p:nvPr>
        </p:nvSpPr>
        <p:spPr>
          <a:xfrm>
            <a:off x="288757" y="2228003"/>
            <a:ext cx="8662737" cy="3630795"/>
          </a:xfrm>
        </p:spPr>
        <p:txBody>
          <a:bodyPr>
            <a:normAutofit lnSpcReduction="10000"/>
          </a:bodyPr>
          <a:lstStyle/>
          <a:p>
            <a:pPr marL="0" indent="0">
              <a:buNone/>
            </a:pPr>
            <a:endParaRPr lang="en-US" sz="2000" dirty="0"/>
          </a:p>
          <a:p>
            <a:pPr marL="305435" indent="-305435"/>
            <a:r>
              <a:rPr lang="en-US" sz="2000" dirty="0"/>
              <a:t>Investigate what is the website for the American Heart Association</a:t>
            </a:r>
          </a:p>
          <a:p>
            <a:pPr marL="0" indent="0">
              <a:buNone/>
            </a:pPr>
            <a:endParaRPr lang="en-US" sz="2000" dirty="0"/>
          </a:p>
          <a:p>
            <a:pPr marL="305435" indent="-305435"/>
            <a:r>
              <a:rPr lang="en-US" sz="2000" dirty="0"/>
              <a:t>Investigate what are the most common medications for hypertension and their price</a:t>
            </a:r>
          </a:p>
          <a:p>
            <a:pPr marL="305435" indent="-305435"/>
            <a:endParaRPr lang="en-US" sz="2000" dirty="0"/>
          </a:p>
          <a:p>
            <a:pPr marL="305435" indent="-305435"/>
            <a:r>
              <a:rPr lang="en-US" sz="2000" dirty="0"/>
              <a:t>Check what you eat this week – how much sodium are you consuming?</a:t>
            </a:r>
          </a:p>
          <a:p>
            <a:pPr marL="0" indent="0">
              <a:buNone/>
            </a:pPr>
            <a:endParaRPr lang="en-US" sz="2000" dirty="0"/>
          </a:p>
          <a:p>
            <a:pPr marL="0" indent="0">
              <a:buNone/>
            </a:pPr>
            <a:r>
              <a:rPr lang="en-US" sz="2000" dirty="0"/>
              <a:t>No need to send us the answers – we will discuss next week</a:t>
            </a:r>
          </a:p>
          <a:p>
            <a:pPr marL="0" indent="0">
              <a:buNone/>
            </a:pPr>
            <a:endParaRPr lang="en-US" sz="2000" dirty="0"/>
          </a:p>
        </p:txBody>
      </p:sp>
      <p:pic>
        <p:nvPicPr>
          <p:cNvPr id="5" name="Picture 4">
            <a:extLst>
              <a:ext uri="{FF2B5EF4-FFF2-40B4-BE49-F238E27FC236}">
                <a16:creationId xmlns:a16="http://schemas.microsoft.com/office/drawing/2014/main" id="{FEE56A74-A16A-B3A5-7A38-B4785FE9FF0E}"/>
              </a:ext>
            </a:extLst>
          </p:cNvPr>
          <p:cNvPicPr>
            <a:picLocks noChangeAspect="1"/>
          </p:cNvPicPr>
          <p:nvPr/>
        </p:nvPicPr>
        <p:blipFill>
          <a:blip r:embed="rId2"/>
          <a:stretch>
            <a:fillRect/>
          </a:stretch>
        </p:blipFill>
        <p:spPr>
          <a:xfrm>
            <a:off x="6821905" y="60157"/>
            <a:ext cx="2322095" cy="2382149"/>
          </a:xfrm>
          <a:prstGeom prst="rect">
            <a:avLst/>
          </a:prstGeom>
        </p:spPr>
      </p:pic>
    </p:spTree>
    <p:extLst>
      <p:ext uri="{BB962C8B-B14F-4D97-AF65-F5344CB8AC3E}">
        <p14:creationId xmlns:p14="http://schemas.microsoft.com/office/powerpoint/2010/main" val="3885738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F6A3F-D1A6-40BC-7470-564A3E841E2D}"/>
              </a:ext>
            </a:extLst>
          </p:cNvPr>
          <p:cNvSpPr>
            <a:spLocks noGrp="1"/>
          </p:cNvSpPr>
          <p:nvPr>
            <p:ph type="title"/>
          </p:nvPr>
        </p:nvSpPr>
        <p:spPr/>
        <p:txBody>
          <a:bodyPr/>
          <a:lstStyle/>
          <a:p>
            <a:r>
              <a:rPr lang="en-US" dirty="0"/>
              <a:t>Module 22</a:t>
            </a:r>
            <a:br>
              <a:rPr lang="en-US" dirty="0"/>
            </a:br>
            <a:r>
              <a:rPr lang="en-US" dirty="0"/>
              <a:t>Blood pressure meds</a:t>
            </a:r>
          </a:p>
        </p:txBody>
      </p:sp>
      <p:sp>
        <p:nvSpPr>
          <p:cNvPr id="3" name="Content Placeholder 2">
            <a:extLst>
              <a:ext uri="{FF2B5EF4-FFF2-40B4-BE49-F238E27FC236}">
                <a16:creationId xmlns:a16="http://schemas.microsoft.com/office/drawing/2014/main" id="{A33BF59F-39A5-59CA-2189-18ECC8A3F33A}"/>
              </a:ext>
            </a:extLst>
          </p:cNvPr>
          <p:cNvSpPr>
            <a:spLocks noGrp="1"/>
          </p:cNvSpPr>
          <p:nvPr>
            <p:ph idx="1"/>
          </p:nvPr>
        </p:nvSpPr>
        <p:spPr/>
        <p:txBody>
          <a:bodyPr/>
          <a:lstStyle/>
          <a:p>
            <a:pPr marL="0" indent="0">
              <a:buNone/>
            </a:pPr>
            <a:r>
              <a:rPr lang="en-US" dirty="0"/>
              <a:t> </a:t>
            </a:r>
          </a:p>
        </p:txBody>
      </p:sp>
      <p:pic>
        <p:nvPicPr>
          <p:cNvPr id="6" name="Picture 5">
            <a:extLst>
              <a:ext uri="{FF2B5EF4-FFF2-40B4-BE49-F238E27FC236}">
                <a16:creationId xmlns:a16="http://schemas.microsoft.com/office/drawing/2014/main" id="{E915EC1E-4292-8EE9-9E19-14D672563887}"/>
              </a:ext>
            </a:extLst>
          </p:cNvPr>
          <p:cNvPicPr>
            <a:picLocks noChangeAspect="1"/>
          </p:cNvPicPr>
          <p:nvPr/>
        </p:nvPicPr>
        <p:blipFill>
          <a:blip r:embed="rId2"/>
          <a:stretch>
            <a:fillRect/>
          </a:stretch>
        </p:blipFill>
        <p:spPr>
          <a:xfrm>
            <a:off x="2410019" y="2118441"/>
            <a:ext cx="4080823" cy="4052085"/>
          </a:xfrm>
          <a:prstGeom prst="rect">
            <a:avLst/>
          </a:prstGeom>
        </p:spPr>
      </p:pic>
    </p:spTree>
    <p:extLst>
      <p:ext uri="{BB962C8B-B14F-4D97-AF65-F5344CB8AC3E}">
        <p14:creationId xmlns:p14="http://schemas.microsoft.com/office/powerpoint/2010/main" val="3763472311"/>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2">
            <a:extLst>
              <a:ext uri="{FF2B5EF4-FFF2-40B4-BE49-F238E27FC236}">
                <a16:creationId xmlns:a16="http://schemas.microsoft.com/office/drawing/2014/main" id="{12177621-F91A-C437-C305-A4409C39DA5D}"/>
              </a:ext>
            </a:extLst>
          </p:cNvPr>
          <p:cNvSpPr>
            <a:spLocks noGrp="1"/>
          </p:cNvSpPr>
          <p:nvPr>
            <p:ph type="title"/>
          </p:nvPr>
        </p:nvSpPr>
        <p:spPr/>
        <p:txBody>
          <a:bodyPr>
            <a:normAutofit/>
          </a:bodyPr>
          <a:lstStyle/>
          <a:p>
            <a:pPr eaLnBrk="1" fontAlgn="auto" hangingPunct="1">
              <a:spcAft>
                <a:spcPts val="0"/>
              </a:spcAft>
              <a:defRPr/>
            </a:pPr>
            <a:r>
              <a:rPr lang="en-US" dirty="0"/>
              <a:t>Team building/sharing</a:t>
            </a:r>
            <a:br>
              <a:rPr lang="en-US" dirty="0"/>
            </a:br>
            <a:r>
              <a:rPr lang="en-US" dirty="0">
                <a:ea typeface="+mj-ea"/>
                <a:cs typeface="+mj-cs"/>
              </a:rPr>
              <a:t>Questions, </a:t>
            </a:r>
            <a:r>
              <a:rPr lang="en-US" dirty="0"/>
              <a:t>or </a:t>
            </a:r>
            <a:r>
              <a:rPr lang="en-US" dirty="0">
                <a:ea typeface="+mj-ea"/>
                <a:cs typeface="+mj-cs"/>
              </a:rPr>
              <a:t>concerns?</a:t>
            </a:r>
          </a:p>
        </p:txBody>
      </p:sp>
      <p:sp>
        <p:nvSpPr>
          <p:cNvPr id="54275" name="Content Placeholder 1">
            <a:extLst>
              <a:ext uri="{FF2B5EF4-FFF2-40B4-BE49-F238E27FC236}">
                <a16:creationId xmlns:a16="http://schemas.microsoft.com/office/drawing/2014/main" id="{1E3CC39E-AF6C-BAC0-2756-2A237241B29F}"/>
              </a:ext>
            </a:extLst>
          </p:cNvPr>
          <p:cNvSpPr>
            <a:spLocks noGrp="1"/>
          </p:cNvSpPr>
          <p:nvPr>
            <p:ph idx="1"/>
          </p:nvPr>
        </p:nvSpPr>
        <p:spPr/>
        <p:txBody>
          <a:bodyPr/>
          <a:lstStyle/>
          <a:p>
            <a:pPr eaLnBrk="1" hangingPunct="1">
              <a:buFont typeface="Wingdings 3" pitchFamily="2" charset="2"/>
              <a:buNone/>
            </a:pPr>
            <a:endParaRPr lang="en-US" altLang="en-US" dirty="0">
              <a:ea typeface="ＭＳ Ｐゴシック" panose="020B0600070205080204" pitchFamily="34" charset="-128"/>
            </a:endParaRPr>
          </a:p>
          <a:p>
            <a:pPr eaLnBrk="1" hangingPunct="1">
              <a:buFont typeface="Wingdings 3" pitchFamily="2" charset="2"/>
              <a:buNone/>
            </a:pPr>
            <a:endParaRPr lang="en-US" altLang="en-US" dirty="0">
              <a:ea typeface="ＭＳ Ｐゴシック" panose="020B0600070205080204" pitchFamily="34" charset="-128"/>
            </a:endParaRPr>
          </a:p>
        </p:txBody>
      </p:sp>
      <p:pic>
        <p:nvPicPr>
          <p:cNvPr id="3" name="Picture 2">
            <a:extLst>
              <a:ext uri="{FF2B5EF4-FFF2-40B4-BE49-F238E27FC236}">
                <a16:creationId xmlns:a16="http://schemas.microsoft.com/office/drawing/2014/main" id="{57646C40-C865-4E83-74F6-67D859457DEF}"/>
              </a:ext>
            </a:extLst>
          </p:cNvPr>
          <p:cNvPicPr>
            <a:picLocks noChangeAspect="1"/>
          </p:cNvPicPr>
          <p:nvPr/>
        </p:nvPicPr>
        <p:blipFill>
          <a:blip r:embed="rId2"/>
          <a:stretch>
            <a:fillRect/>
          </a:stretch>
        </p:blipFill>
        <p:spPr>
          <a:xfrm>
            <a:off x="2651874" y="2286635"/>
            <a:ext cx="3840252" cy="3883891"/>
          </a:xfrm>
          <a:prstGeom prst="rect">
            <a:avLst/>
          </a:prstGeom>
        </p:spPr>
      </p:pic>
    </p:spTree>
    <p:extLst>
      <p:ext uri="{BB962C8B-B14F-4D97-AF65-F5344CB8AC3E}">
        <p14:creationId xmlns:p14="http://schemas.microsoft.com/office/powerpoint/2010/main" val="1962489601"/>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DA18BD-C4DF-87B7-BCFF-DB6052006878}"/>
              </a:ext>
            </a:extLst>
          </p:cNvPr>
          <p:cNvSpPr>
            <a:spLocks noGrp="1"/>
          </p:cNvSpPr>
          <p:nvPr>
            <p:ph type="title"/>
          </p:nvPr>
        </p:nvSpPr>
        <p:spPr/>
        <p:txBody>
          <a:bodyPr/>
          <a:lstStyle/>
          <a:p>
            <a:r>
              <a:rPr lang="en-US" dirty="0"/>
              <a:t>Announcements</a:t>
            </a:r>
          </a:p>
        </p:txBody>
      </p:sp>
      <p:sp>
        <p:nvSpPr>
          <p:cNvPr id="3" name="Content Placeholder 2">
            <a:extLst>
              <a:ext uri="{FF2B5EF4-FFF2-40B4-BE49-F238E27FC236}">
                <a16:creationId xmlns:a16="http://schemas.microsoft.com/office/drawing/2014/main" id="{173AB3EA-D21C-DBA8-20B6-552D030F25B1}"/>
              </a:ext>
            </a:extLst>
          </p:cNvPr>
          <p:cNvSpPr>
            <a:spLocks noGrp="1"/>
          </p:cNvSpPr>
          <p:nvPr>
            <p:ph idx="1"/>
          </p:nvPr>
        </p:nvSpPr>
        <p:spPr/>
        <p:txBody>
          <a:bodyPr>
            <a:normAutofit/>
          </a:bodyPr>
          <a:lstStyle/>
          <a:p>
            <a:pPr marL="305435" indent="-305435"/>
            <a:endParaRPr lang="en-US" dirty="0"/>
          </a:p>
        </p:txBody>
      </p:sp>
    </p:spTree>
    <p:extLst>
      <p:ext uri="{BB962C8B-B14F-4D97-AF65-F5344CB8AC3E}">
        <p14:creationId xmlns:p14="http://schemas.microsoft.com/office/powerpoint/2010/main" val="4222106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9133D-71B6-55E5-01EB-D42E73EB3E42}"/>
              </a:ext>
            </a:extLst>
          </p:cNvPr>
          <p:cNvSpPr>
            <a:spLocks noGrp="1"/>
          </p:cNvSpPr>
          <p:nvPr>
            <p:ph type="title"/>
          </p:nvPr>
        </p:nvSpPr>
        <p:spPr/>
        <p:txBody>
          <a:bodyPr/>
          <a:lstStyle/>
          <a:p>
            <a:r>
              <a:rPr lang="en-US" dirty="0"/>
              <a:t>HOW DID Homework GO?</a:t>
            </a:r>
          </a:p>
        </p:txBody>
      </p:sp>
      <p:sp>
        <p:nvSpPr>
          <p:cNvPr id="3" name="Content Placeholder 2">
            <a:extLst>
              <a:ext uri="{FF2B5EF4-FFF2-40B4-BE49-F238E27FC236}">
                <a16:creationId xmlns:a16="http://schemas.microsoft.com/office/drawing/2014/main" id="{7C30F488-96E1-069B-879D-12B8B6530C6E}"/>
              </a:ext>
            </a:extLst>
          </p:cNvPr>
          <p:cNvSpPr>
            <a:spLocks noGrp="1"/>
          </p:cNvSpPr>
          <p:nvPr>
            <p:ph idx="1"/>
          </p:nvPr>
        </p:nvSpPr>
        <p:spPr>
          <a:xfrm>
            <a:off x="288757" y="2228003"/>
            <a:ext cx="8662737" cy="3630795"/>
          </a:xfrm>
        </p:spPr>
        <p:txBody>
          <a:bodyPr>
            <a:normAutofit/>
          </a:bodyPr>
          <a:lstStyle/>
          <a:p>
            <a:pPr marL="0" indent="0">
              <a:buNone/>
            </a:pPr>
            <a:endParaRPr lang="en-US" sz="2000" dirty="0"/>
          </a:p>
          <a:p>
            <a:pPr marL="305435" indent="-305435">
              <a:buFont typeface="Wingdings" panose="05020102010507070707" pitchFamily="18" charset="2"/>
              <a:buChar char="ü"/>
            </a:pPr>
            <a:r>
              <a:rPr lang="en-US" sz="2000" dirty="0"/>
              <a:t>Investigate what is the website for the American Heart Association</a:t>
            </a:r>
          </a:p>
          <a:p>
            <a:pPr marL="0" indent="0">
              <a:buNone/>
            </a:pPr>
            <a:endParaRPr lang="en-US" sz="2000" dirty="0"/>
          </a:p>
          <a:p>
            <a:pPr marL="305435" indent="-305435">
              <a:buFont typeface="Wingdings" panose="05020102010507070707" pitchFamily="18" charset="2"/>
              <a:buChar char="ü"/>
            </a:pPr>
            <a:r>
              <a:rPr lang="en-US" sz="2000" dirty="0"/>
              <a:t>Investigate what are the most common medications for hypertension and their price</a:t>
            </a:r>
          </a:p>
          <a:p>
            <a:pPr marL="305435" indent="-305435"/>
            <a:endParaRPr lang="en-US" sz="2000" dirty="0"/>
          </a:p>
          <a:p>
            <a:pPr marL="305435" indent="-305435">
              <a:buFont typeface="Wingdings" panose="05020102010507070707" pitchFamily="18" charset="2"/>
              <a:buChar char="ü"/>
            </a:pPr>
            <a:r>
              <a:rPr lang="en-US" sz="2000" dirty="0"/>
              <a:t>Check what you eat this week – how much sodium are you consuming?</a:t>
            </a:r>
          </a:p>
          <a:p>
            <a:pPr marL="0" indent="0">
              <a:buNone/>
            </a:pPr>
            <a:endParaRPr lang="en-US" sz="2000" dirty="0"/>
          </a:p>
          <a:p>
            <a:pPr marL="0" indent="0">
              <a:buNone/>
            </a:pPr>
            <a:endParaRPr lang="en-US" sz="2000" dirty="0"/>
          </a:p>
          <a:p>
            <a:pPr marL="0" indent="0">
              <a:buNone/>
            </a:pPr>
            <a:endParaRPr lang="en-US" sz="2000" dirty="0"/>
          </a:p>
        </p:txBody>
      </p:sp>
      <p:pic>
        <p:nvPicPr>
          <p:cNvPr id="5" name="Picture 4">
            <a:extLst>
              <a:ext uri="{FF2B5EF4-FFF2-40B4-BE49-F238E27FC236}">
                <a16:creationId xmlns:a16="http://schemas.microsoft.com/office/drawing/2014/main" id="{FEE56A74-A16A-B3A5-7A38-B4785FE9FF0E}"/>
              </a:ext>
            </a:extLst>
          </p:cNvPr>
          <p:cNvPicPr>
            <a:picLocks noChangeAspect="1"/>
          </p:cNvPicPr>
          <p:nvPr/>
        </p:nvPicPr>
        <p:blipFill>
          <a:blip r:embed="rId2"/>
          <a:stretch>
            <a:fillRect/>
          </a:stretch>
        </p:blipFill>
        <p:spPr>
          <a:xfrm>
            <a:off x="6821905" y="60157"/>
            <a:ext cx="2322095" cy="2382149"/>
          </a:xfrm>
          <a:prstGeom prst="rect">
            <a:avLst/>
          </a:prstGeom>
        </p:spPr>
      </p:pic>
    </p:spTree>
    <p:extLst>
      <p:ext uri="{BB962C8B-B14F-4D97-AF65-F5344CB8AC3E}">
        <p14:creationId xmlns:p14="http://schemas.microsoft.com/office/powerpoint/2010/main" val="2249700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1BC3E-9CFF-CCAB-97A3-D9C3CFBCE87B}"/>
              </a:ext>
            </a:extLst>
          </p:cNvPr>
          <p:cNvSpPr>
            <a:spLocks noGrp="1"/>
          </p:cNvSpPr>
          <p:nvPr>
            <p:ph type="title"/>
          </p:nvPr>
        </p:nvSpPr>
        <p:spPr/>
        <p:txBody>
          <a:bodyPr/>
          <a:lstStyle/>
          <a:p>
            <a:r>
              <a:rPr lang="en-US" dirty="0"/>
              <a:t>QUESTION</a:t>
            </a:r>
          </a:p>
        </p:txBody>
      </p:sp>
      <p:sp>
        <p:nvSpPr>
          <p:cNvPr id="8" name="Content Placeholder 7">
            <a:extLst>
              <a:ext uri="{FF2B5EF4-FFF2-40B4-BE49-F238E27FC236}">
                <a16:creationId xmlns:a16="http://schemas.microsoft.com/office/drawing/2014/main" id="{2CEE620F-36EA-11B9-76C1-6AC26B6BB7F6}"/>
              </a:ext>
            </a:extLst>
          </p:cNvPr>
          <p:cNvSpPr>
            <a:spLocks noGrp="1"/>
          </p:cNvSpPr>
          <p:nvPr>
            <p:ph idx="1"/>
          </p:nvPr>
        </p:nvSpPr>
        <p:spPr>
          <a:xfrm>
            <a:off x="581192" y="2228004"/>
            <a:ext cx="7989752" cy="606178"/>
          </a:xfrm>
        </p:spPr>
        <p:txBody>
          <a:bodyPr/>
          <a:lstStyle/>
          <a:p>
            <a:pPr marL="0" indent="0">
              <a:buNone/>
            </a:pPr>
            <a:r>
              <a:rPr lang="en-US" dirty="0"/>
              <a:t> </a:t>
            </a:r>
          </a:p>
        </p:txBody>
      </p:sp>
      <p:sp>
        <p:nvSpPr>
          <p:cNvPr id="3" name="TextBox 2">
            <a:extLst>
              <a:ext uri="{FF2B5EF4-FFF2-40B4-BE49-F238E27FC236}">
                <a16:creationId xmlns:a16="http://schemas.microsoft.com/office/drawing/2014/main" id="{C9B796A4-78E2-5A7B-0EE8-C9CF2B5658DB}"/>
              </a:ext>
            </a:extLst>
          </p:cNvPr>
          <p:cNvSpPr txBox="1"/>
          <p:nvPr/>
        </p:nvSpPr>
        <p:spPr>
          <a:xfrm>
            <a:off x="477365" y="2239946"/>
            <a:ext cx="8179476"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Aharoni" panose="02010803020104030203" pitchFamily="2" charset="-79"/>
                <a:ea typeface="Batang" panose="02030600000101010101" pitchFamily="18" charset="-127"/>
                <a:cs typeface="Aharoni" panose="02010803020104030203" pitchFamily="2" charset="-79"/>
              </a:rPr>
              <a:t>What are the most commonly used medications for hypertension?</a:t>
            </a:r>
            <a:r>
              <a:rPr lang="en-US" dirty="0">
                <a:latin typeface="Batang" panose="02030600000101010101" pitchFamily="18" charset="-127"/>
                <a:ea typeface="Batang" panose="02030600000101010101" pitchFamily="18" charset="-127"/>
                <a:cs typeface="Arial"/>
              </a:rPr>
              <a:t> </a:t>
            </a:r>
          </a:p>
          <a:p>
            <a:r>
              <a:rPr lang="en-US" b="1" dirty="0">
                <a:latin typeface="Batang" panose="02030600000101010101" pitchFamily="18" charset="-127"/>
                <a:ea typeface="Batang" panose="02030600000101010101" pitchFamily="18" charset="-127"/>
                <a:cs typeface="Arial"/>
              </a:rPr>
              <a:t>
a) Metformin and insulin</a:t>
            </a:r>
          </a:p>
          <a:p>
            <a:r>
              <a:rPr lang="en-US" b="1" dirty="0">
                <a:latin typeface="Batang" panose="02030600000101010101" pitchFamily="18" charset="-127"/>
                <a:ea typeface="Batang" panose="02030600000101010101" pitchFamily="18" charset="-127"/>
                <a:cs typeface="Arial"/>
              </a:rPr>
              <a:t>
b) medicines ending in "PRIL" (enalapril, lisinopril, perindopril and ramipril)</a:t>
            </a:r>
          </a:p>
          <a:p>
            <a:r>
              <a:rPr lang="en-US" b="1" dirty="0">
                <a:latin typeface="Batang" panose="02030600000101010101" pitchFamily="18" charset="-127"/>
                <a:ea typeface="Batang" panose="02030600000101010101" pitchFamily="18" charset="-127"/>
                <a:cs typeface="Arial"/>
              </a:rPr>
              <a:t>
c) drugs that begin with G ("g" drugs – such as glipizide and glimiperide)</a:t>
            </a:r>
          </a:p>
          <a:p>
            <a:r>
              <a:rPr lang="en-US" b="1" dirty="0">
                <a:latin typeface="Batang" panose="02030600000101010101" pitchFamily="18" charset="-127"/>
                <a:ea typeface="Batang" panose="02030600000101010101" pitchFamily="18" charset="-127"/>
                <a:cs typeface="Arial"/>
              </a:rPr>
              <a:t>
d) medicines ending in "artan" (Candesartan, Irbesartan, Losartan, Valsartan and Olmesartan)</a:t>
            </a:r>
            <a:r>
              <a:rPr lang="en-US" b="1" dirty="0">
                <a:latin typeface="Arial"/>
                <a:ea typeface="ＭＳ Ｐゴシック"/>
                <a:cs typeface="Arial"/>
              </a:rPr>
              <a:t>
</a:t>
            </a:r>
            <a:endParaRPr lang="en-US" dirty="0">
              <a:latin typeface="Arial"/>
              <a:ea typeface="ＭＳ Ｐゴシック"/>
              <a:cs typeface="Arial"/>
            </a:endParaRPr>
          </a:p>
        </p:txBody>
      </p:sp>
    </p:spTree>
    <p:extLst>
      <p:ext uri="{BB962C8B-B14F-4D97-AF65-F5344CB8AC3E}">
        <p14:creationId xmlns:p14="http://schemas.microsoft.com/office/powerpoint/2010/main" val="1115581078"/>
      </p:ext>
    </p:extLst>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1BC3E-9CFF-CCAB-97A3-D9C3CFBCE87B}"/>
              </a:ext>
            </a:extLst>
          </p:cNvPr>
          <p:cNvSpPr>
            <a:spLocks noGrp="1"/>
          </p:cNvSpPr>
          <p:nvPr>
            <p:ph type="title"/>
          </p:nvPr>
        </p:nvSpPr>
        <p:spPr/>
        <p:txBody>
          <a:bodyPr/>
          <a:lstStyle/>
          <a:p>
            <a:r>
              <a:rPr lang="en-US" dirty="0"/>
              <a:t>answer</a:t>
            </a:r>
          </a:p>
        </p:txBody>
      </p:sp>
      <p:sp>
        <p:nvSpPr>
          <p:cNvPr id="8" name="Content Placeholder 7">
            <a:extLst>
              <a:ext uri="{FF2B5EF4-FFF2-40B4-BE49-F238E27FC236}">
                <a16:creationId xmlns:a16="http://schemas.microsoft.com/office/drawing/2014/main" id="{2CEE620F-36EA-11B9-76C1-6AC26B6BB7F6}"/>
              </a:ext>
            </a:extLst>
          </p:cNvPr>
          <p:cNvSpPr>
            <a:spLocks noGrp="1"/>
          </p:cNvSpPr>
          <p:nvPr>
            <p:ph idx="1"/>
          </p:nvPr>
        </p:nvSpPr>
        <p:spPr>
          <a:xfrm>
            <a:off x="581192" y="2228004"/>
            <a:ext cx="7989752" cy="606178"/>
          </a:xfrm>
        </p:spPr>
        <p:txBody>
          <a:bodyPr/>
          <a:lstStyle/>
          <a:p>
            <a:pPr marL="0" indent="0">
              <a:buNone/>
            </a:pPr>
            <a:r>
              <a:rPr lang="en-US" dirty="0"/>
              <a:t> </a:t>
            </a:r>
          </a:p>
        </p:txBody>
      </p:sp>
      <p:sp>
        <p:nvSpPr>
          <p:cNvPr id="3" name="TextBox 2">
            <a:extLst>
              <a:ext uri="{FF2B5EF4-FFF2-40B4-BE49-F238E27FC236}">
                <a16:creationId xmlns:a16="http://schemas.microsoft.com/office/drawing/2014/main" id="{C9B796A4-78E2-5A7B-0EE8-C9CF2B5658DB}"/>
              </a:ext>
            </a:extLst>
          </p:cNvPr>
          <p:cNvSpPr txBox="1"/>
          <p:nvPr/>
        </p:nvSpPr>
        <p:spPr>
          <a:xfrm>
            <a:off x="477365" y="2239946"/>
            <a:ext cx="8179476"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latin typeface="Batang" panose="02030600000101010101" pitchFamily="18" charset="-127"/>
                <a:ea typeface="Batang" panose="02030600000101010101" pitchFamily="18" charset="-127"/>
                <a:cs typeface="Aharoni" panose="02010803020104030203" pitchFamily="2" charset="-79"/>
              </a:rPr>
              <a:t>What are the most common medications for hypertension?</a:t>
            </a:r>
          </a:p>
          <a:p>
            <a:r>
              <a:rPr lang="en-US" dirty="0">
                <a:latin typeface="Arial"/>
                <a:ea typeface="ＭＳ Ｐゴシック"/>
                <a:cs typeface="Arial"/>
              </a:rPr>
              <a:t>
</a:t>
            </a:r>
            <a:r>
              <a:rPr lang="en-US" b="1" dirty="0">
                <a:latin typeface="Batang" panose="02030600000101010101" pitchFamily="18" charset="-127"/>
                <a:ea typeface="Batang" panose="02030600000101010101" pitchFamily="18" charset="-127"/>
                <a:cs typeface="Arial"/>
              </a:rPr>
              <a:t>a) Metformin and insulin</a:t>
            </a:r>
          </a:p>
          <a:p>
            <a:r>
              <a:rPr lang="en-US" dirty="0">
                <a:latin typeface="Batang" panose="02030600000101010101" pitchFamily="18" charset="-127"/>
                <a:ea typeface="Batang" panose="02030600000101010101" pitchFamily="18" charset="-127"/>
                <a:cs typeface="Arial"/>
              </a:rPr>
              <a:t>
</a:t>
            </a:r>
            <a:r>
              <a:rPr lang="en-US" dirty="0">
                <a:latin typeface="Aharoni" panose="02010803020104030203" pitchFamily="2" charset="-79"/>
                <a:ea typeface="Batang" panose="02030600000101010101" pitchFamily="18" charset="-127"/>
                <a:cs typeface="Aharoni" panose="02010803020104030203" pitchFamily="2" charset="-79"/>
              </a:rPr>
              <a:t>b) medicines ending in "PRIL" (enalapril, lisinopril, perindopril and ramipril)</a:t>
            </a:r>
          </a:p>
          <a:p>
            <a:r>
              <a:rPr lang="en-US" dirty="0">
                <a:latin typeface="Batang" panose="02030600000101010101" pitchFamily="18" charset="-127"/>
                <a:ea typeface="Batang" panose="02030600000101010101" pitchFamily="18" charset="-127"/>
                <a:cs typeface="Arial"/>
              </a:rPr>
              <a:t>
</a:t>
            </a:r>
            <a:r>
              <a:rPr lang="en-US" b="1" dirty="0">
                <a:latin typeface="Batang" panose="02030600000101010101" pitchFamily="18" charset="-127"/>
                <a:ea typeface="Batang" panose="02030600000101010101" pitchFamily="18" charset="-127"/>
                <a:cs typeface="Arial"/>
              </a:rPr>
              <a:t>c) drugs that begin with G ("g" drugs – such as glipizide and glimiperide)</a:t>
            </a:r>
          </a:p>
          <a:p>
            <a:r>
              <a:rPr lang="en-US" b="1" dirty="0">
                <a:latin typeface="Batang" panose="02030600000101010101" pitchFamily="18" charset="-127"/>
                <a:ea typeface="Batang" panose="02030600000101010101" pitchFamily="18" charset="-127"/>
                <a:cs typeface="Arial"/>
              </a:rPr>
              <a:t>
d) medicines ending in "artan" (Candesartan, Irbesartan, Losartan, Valsartan and Olmesartan)</a:t>
            </a:r>
            <a:r>
              <a:rPr lang="en-US" dirty="0">
                <a:latin typeface="Arial"/>
                <a:ea typeface="ＭＳ Ｐゴシック"/>
                <a:cs typeface="Arial"/>
              </a:rPr>
              <a:t>
</a:t>
            </a:r>
          </a:p>
        </p:txBody>
      </p:sp>
      <p:cxnSp>
        <p:nvCxnSpPr>
          <p:cNvPr id="5" name="Straight Connector 4">
            <a:extLst>
              <a:ext uri="{FF2B5EF4-FFF2-40B4-BE49-F238E27FC236}">
                <a16:creationId xmlns:a16="http://schemas.microsoft.com/office/drawing/2014/main" id="{5151F316-67C9-490C-2959-7D1C30E52CB0}"/>
              </a:ext>
            </a:extLst>
          </p:cNvPr>
          <p:cNvCxnSpPr/>
          <p:nvPr/>
        </p:nvCxnSpPr>
        <p:spPr>
          <a:xfrm flipH="1">
            <a:off x="669956" y="3023857"/>
            <a:ext cx="255307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A231AC3B-EF62-894D-1BF6-9A845DCC27FE}"/>
              </a:ext>
            </a:extLst>
          </p:cNvPr>
          <p:cNvCxnSpPr/>
          <p:nvPr/>
        </p:nvCxnSpPr>
        <p:spPr>
          <a:xfrm flipH="1">
            <a:off x="581192" y="4372824"/>
            <a:ext cx="770272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7FC0376-A0ED-3F77-15C6-519F61FAC8E2}"/>
              </a:ext>
            </a:extLst>
          </p:cNvPr>
          <p:cNvCxnSpPr/>
          <p:nvPr/>
        </p:nvCxnSpPr>
        <p:spPr>
          <a:xfrm flipH="1" flipV="1">
            <a:off x="581192" y="5124261"/>
            <a:ext cx="2841018" cy="81482"/>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350ECB5-C9BC-6FD1-D862-EFA42D86EA93}"/>
              </a:ext>
            </a:extLst>
          </p:cNvPr>
          <p:cNvCxnSpPr/>
          <p:nvPr/>
        </p:nvCxnSpPr>
        <p:spPr>
          <a:xfrm flipH="1">
            <a:off x="581192" y="4925085"/>
            <a:ext cx="7023719"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74266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1A14F27-2518-2BAF-1C78-F905D589E3BA}"/>
              </a:ext>
            </a:extLst>
          </p:cNvPr>
          <p:cNvSpPr>
            <a:spLocks noGrp="1"/>
          </p:cNvSpPr>
          <p:nvPr>
            <p:ph type="title"/>
          </p:nvPr>
        </p:nvSpPr>
        <p:spPr/>
        <p:txBody>
          <a:bodyPr/>
          <a:lstStyle/>
          <a:p>
            <a:r>
              <a:rPr lang="en-US" dirty="0"/>
              <a:t> </a:t>
            </a:r>
          </a:p>
        </p:txBody>
      </p:sp>
      <p:pic>
        <p:nvPicPr>
          <p:cNvPr id="5" name="Content Placeholder 4">
            <a:extLst>
              <a:ext uri="{FF2B5EF4-FFF2-40B4-BE49-F238E27FC236}">
                <a16:creationId xmlns:a16="http://schemas.microsoft.com/office/drawing/2014/main" id="{00431400-AFFD-10FB-9500-40B895270408}"/>
              </a:ext>
            </a:extLst>
          </p:cNvPr>
          <p:cNvPicPr>
            <a:picLocks noGrp="1" noChangeAspect="1"/>
          </p:cNvPicPr>
          <p:nvPr>
            <p:ph idx="1"/>
          </p:nvPr>
        </p:nvPicPr>
        <p:blipFill>
          <a:blip r:embed="rId3"/>
          <a:stretch>
            <a:fillRect/>
          </a:stretch>
        </p:blipFill>
        <p:spPr>
          <a:xfrm>
            <a:off x="475198" y="933828"/>
            <a:ext cx="3745761" cy="4825621"/>
          </a:xfrm>
        </p:spPr>
      </p:pic>
      <p:pic>
        <p:nvPicPr>
          <p:cNvPr id="7" name="Picture 6">
            <a:extLst>
              <a:ext uri="{FF2B5EF4-FFF2-40B4-BE49-F238E27FC236}">
                <a16:creationId xmlns:a16="http://schemas.microsoft.com/office/drawing/2014/main" id="{891D0AE3-6499-28C6-58BA-F249E0540DFD}"/>
              </a:ext>
            </a:extLst>
          </p:cNvPr>
          <p:cNvPicPr>
            <a:picLocks noChangeAspect="1"/>
          </p:cNvPicPr>
          <p:nvPr/>
        </p:nvPicPr>
        <p:blipFill>
          <a:blip r:embed="rId4"/>
          <a:stretch>
            <a:fillRect/>
          </a:stretch>
        </p:blipFill>
        <p:spPr>
          <a:xfrm>
            <a:off x="4923043" y="857250"/>
            <a:ext cx="3774665" cy="5143500"/>
          </a:xfrm>
          <a:prstGeom prst="rect">
            <a:avLst/>
          </a:prstGeom>
        </p:spPr>
      </p:pic>
    </p:spTree>
    <p:extLst>
      <p:ext uri="{BB962C8B-B14F-4D97-AF65-F5344CB8AC3E}">
        <p14:creationId xmlns:p14="http://schemas.microsoft.com/office/powerpoint/2010/main" val="2789048216"/>
      </p:ext>
    </p:extLst>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1BC3E-9CFF-CCAB-97A3-D9C3CFBCE87B}"/>
              </a:ext>
            </a:extLst>
          </p:cNvPr>
          <p:cNvSpPr>
            <a:spLocks noGrp="1"/>
          </p:cNvSpPr>
          <p:nvPr>
            <p:ph type="title"/>
          </p:nvPr>
        </p:nvSpPr>
        <p:spPr/>
        <p:txBody>
          <a:bodyPr/>
          <a:lstStyle/>
          <a:p>
            <a:r>
              <a:rPr lang="en-US" dirty="0"/>
              <a:t>QUESTION</a:t>
            </a:r>
          </a:p>
        </p:txBody>
      </p:sp>
      <p:sp>
        <p:nvSpPr>
          <p:cNvPr id="8" name="Content Placeholder 7">
            <a:extLst>
              <a:ext uri="{FF2B5EF4-FFF2-40B4-BE49-F238E27FC236}">
                <a16:creationId xmlns:a16="http://schemas.microsoft.com/office/drawing/2014/main" id="{2CEE620F-36EA-11B9-76C1-6AC26B6BB7F6}"/>
              </a:ext>
            </a:extLst>
          </p:cNvPr>
          <p:cNvSpPr>
            <a:spLocks noGrp="1"/>
          </p:cNvSpPr>
          <p:nvPr>
            <p:ph idx="1"/>
          </p:nvPr>
        </p:nvSpPr>
        <p:spPr>
          <a:xfrm>
            <a:off x="581192" y="2228004"/>
            <a:ext cx="7989752" cy="606178"/>
          </a:xfrm>
        </p:spPr>
        <p:txBody>
          <a:bodyPr/>
          <a:lstStyle/>
          <a:p>
            <a:pPr marL="0" indent="0">
              <a:buNone/>
            </a:pPr>
            <a:r>
              <a:rPr lang="en-US" dirty="0"/>
              <a:t> </a:t>
            </a:r>
          </a:p>
        </p:txBody>
      </p:sp>
      <p:sp>
        <p:nvSpPr>
          <p:cNvPr id="4" name="TextBox 3">
            <a:extLst>
              <a:ext uri="{FF2B5EF4-FFF2-40B4-BE49-F238E27FC236}">
                <a16:creationId xmlns:a16="http://schemas.microsoft.com/office/drawing/2014/main" id="{353E83D8-EB62-210F-1F4E-EDE1628A514E}"/>
              </a:ext>
            </a:extLst>
          </p:cNvPr>
          <p:cNvSpPr txBox="1"/>
          <p:nvPr/>
        </p:nvSpPr>
        <p:spPr>
          <a:xfrm>
            <a:off x="477365" y="2239946"/>
            <a:ext cx="8179476" cy="36933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latin typeface="Arial"/>
                <a:ea typeface="ＭＳ Ｐゴシック"/>
                <a:cs typeface="Arial"/>
              </a:rPr>
              <a:t>What is the most common side effect in a person who starts taking medications that end in "pril"?
</a:t>
            </a:r>
            <a:endParaRPr lang="en-US" dirty="0">
              <a:latin typeface="Arial"/>
              <a:ea typeface="ＭＳ Ｐゴシック"/>
              <a:cs typeface="Arial"/>
            </a:endParaRPr>
          </a:p>
          <a:p>
            <a:pPr marL="342900" indent="-342900">
              <a:buAutoNum type="alphaLcParenR"/>
            </a:pPr>
            <a:r>
              <a:rPr lang="en-US" b="1" dirty="0">
                <a:latin typeface="Batang" panose="02030600000101010101" pitchFamily="18" charset="-127"/>
                <a:ea typeface="Batang" panose="02030600000101010101" pitchFamily="18" charset="-127"/>
                <a:cs typeface="Arial"/>
              </a:rPr>
              <a:t>weight gain</a:t>
            </a:r>
          </a:p>
          <a:p>
            <a:r>
              <a:rPr lang="en-US" dirty="0">
                <a:latin typeface="Arial"/>
                <a:ea typeface="ＭＳ Ｐゴシック"/>
                <a:cs typeface="Arial"/>
              </a:rPr>
              <a:t>
</a:t>
            </a:r>
            <a:r>
              <a:rPr lang="en-US" b="1" dirty="0">
                <a:latin typeface="Batang" panose="02030600000101010101" pitchFamily="18" charset="-127"/>
                <a:ea typeface="Batang" panose="02030600000101010101" pitchFamily="18" charset="-127"/>
                <a:cs typeface="Arial"/>
              </a:rPr>
              <a:t>b) low sugar</a:t>
            </a:r>
          </a:p>
          <a:p>
            <a:r>
              <a:rPr lang="en-US" b="1" dirty="0">
                <a:latin typeface="Arial"/>
                <a:ea typeface="ＭＳ Ｐゴシック"/>
                <a:cs typeface="Arial"/>
              </a:rPr>
              <a:t>
</a:t>
            </a:r>
            <a:r>
              <a:rPr lang="en-US" b="1" dirty="0">
                <a:latin typeface="Batang" panose="02030600000101010101" pitchFamily="18" charset="-127"/>
                <a:ea typeface="Batang" panose="02030600000101010101" pitchFamily="18" charset="-127"/>
                <a:cs typeface="Arial"/>
              </a:rPr>
              <a:t>c) swelling in the legs</a:t>
            </a:r>
          </a:p>
          <a:p>
            <a:r>
              <a:rPr lang="en-US" b="1" dirty="0">
                <a:latin typeface="Arial"/>
                <a:ea typeface="ＭＳ Ｐゴシック"/>
                <a:cs typeface="Arial"/>
              </a:rPr>
              <a:t>
</a:t>
            </a:r>
            <a:r>
              <a:rPr lang="en-US" dirty="0">
                <a:latin typeface="Arial"/>
                <a:ea typeface="ＭＳ Ｐゴシック"/>
                <a:cs typeface="Arial"/>
              </a:rPr>
              <a:t>d) </a:t>
            </a:r>
            <a:r>
              <a:rPr lang="en-US" b="1" dirty="0">
                <a:latin typeface="Baskerville Old Face" panose="02020602080505020303" pitchFamily="18" charset="0"/>
                <a:ea typeface="Batang"/>
                <a:cs typeface="Arial"/>
              </a:rPr>
              <a:t>cough</a:t>
            </a:r>
          </a:p>
          <a:p>
            <a:r>
              <a:rPr lang="en-US" b="1" dirty="0">
                <a:latin typeface="Arial"/>
                <a:ea typeface="ＭＳ Ｐゴシック"/>
                <a:cs typeface="Arial"/>
              </a:rPr>
              <a:t>
</a:t>
            </a:r>
            <a:r>
              <a:rPr lang="en-US" b="1" dirty="0">
                <a:latin typeface="Batang" panose="02030600000101010101" pitchFamily="18" charset="-127"/>
                <a:ea typeface="Batang" panose="02030600000101010101" pitchFamily="18" charset="-127"/>
                <a:cs typeface="Arial"/>
              </a:rPr>
              <a:t>e) blurred vision</a:t>
            </a:r>
            <a:r>
              <a:rPr lang="en-US" dirty="0">
                <a:latin typeface="Arial"/>
                <a:ea typeface="ＭＳ Ｐゴシック"/>
                <a:cs typeface="Arial"/>
              </a:rPr>
              <a:t>
</a:t>
            </a:r>
          </a:p>
        </p:txBody>
      </p:sp>
    </p:spTree>
    <p:extLst>
      <p:ext uri="{BB962C8B-B14F-4D97-AF65-F5344CB8AC3E}">
        <p14:creationId xmlns:p14="http://schemas.microsoft.com/office/powerpoint/2010/main" val="1534647077"/>
      </p:ext>
    </p:extLst>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1BC3E-9CFF-CCAB-97A3-D9C3CFBCE87B}"/>
              </a:ext>
            </a:extLst>
          </p:cNvPr>
          <p:cNvSpPr>
            <a:spLocks noGrp="1"/>
          </p:cNvSpPr>
          <p:nvPr>
            <p:ph type="title"/>
          </p:nvPr>
        </p:nvSpPr>
        <p:spPr/>
        <p:txBody>
          <a:bodyPr/>
          <a:lstStyle/>
          <a:p>
            <a:r>
              <a:rPr lang="en-US" dirty="0"/>
              <a:t>QUESTION</a:t>
            </a:r>
          </a:p>
        </p:txBody>
      </p:sp>
      <p:sp>
        <p:nvSpPr>
          <p:cNvPr id="8" name="Content Placeholder 7">
            <a:extLst>
              <a:ext uri="{FF2B5EF4-FFF2-40B4-BE49-F238E27FC236}">
                <a16:creationId xmlns:a16="http://schemas.microsoft.com/office/drawing/2014/main" id="{2CEE620F-36EA-11B9-76C1-6AC26B6BB7F6}"/>
              </a:ext>
            </a:extLst>
          </p:cNvPr>
          <p:cNvSpPr>
            <a:spLocks noGrp="1"/>
          </p:cNvSpPr>
          <p:nvPr>
            <p:ph idx="1"/>
          </p:nvPr>
        </p:nvSpPr>
        <p:spPr>
          <a:xfrm>
            <a:off x="581192" y="2228004"/>
            <a:ext cx="7989752" cy="606178"/>
          </a:xfrm>
        </p:spPr>
        <p:txBody>
          <a:bodyPr/>
          <a:lstStyle/>
          <a:p>
            <a:pPr marL="0" indent="0">
              <a:buNone/>
            </a:pPr>
            <a:r>
              <a:rPr lang="en-US" dirty="0"/>
              <a:t> </a:t>
            </a:r>
          </a:p>
        </p:txBody>
      </p:sp>
      <p:sp>
        <p:nvSpPr>
          <p:cNvPr id="4" name="TextBox 3">
            <a:extLst>
              <a:ext uri="{FF2B5EF4-FFF2-40B4-BE49-F238E27FC236}">
                <a16:creationId xmlns:a16="http://schemas.microsoft.com/office/drawing/2014/main" id="{353E83D8-EB62-210F-1F4E-EDE1628A514E}"/>
              </a:ext>
            </a:extLst>
          </p:cNvPr>
          <p:cNvSpPr txBox="1"/>
          <p:nvPr/>
        </p:nvSpPr>
        <p:spPr>
          <a:xfrm>
            <a:off x="477365" y="2239946"/>
            <a:ext cx="8179476" cy="36933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latin typeface="Arial"/>
                <a:ea typeface="ＭＳ Ｐゴシック"/>
                <a:cs typeface="Arial"/>
              </a:rPr>
              <a:t>What is the most common side effect in a person who starts taking medications that end in "pril"?
</a:t>
            </a:r>
            <a:endParaRPr lang="en-US" dirty="0">
              <a:latin typeface="Arial"/>
              <a:ea typeface="ＭＳ Ｐゴシック"/>
              <a:cs typeface="Arial"/>
            </a:endParaRPr>
          </a:p>
          <a:p>
            <a:r>
              <a:rPr lang="en-US" strike="sngStrike" dirty="0">
                <a:latin typeface="Arial"/>
                <a:ea typeface="ＭＳ Ｐゴシック"/>
                <a:cs typeface="Arial"/>
              </a:rPr>
              <a:t>a) weight gain
</a:t>
            </a:r>
          </a:p>
          <a:p>
            <a:r>
              <a:rPr lang="en-US" strike="sngStrike" dirty="0">
                <a:latin typeface="Arial"/>
                <a:ea typeface="ＭＳ Ｐゴシック"/>
                <a:cs typeface="Arial"/>
              </a:rPr>
              <a:t>b) low in sugar
</a:t>
            </a:r>
          </a:p>
          <a:p>
            <a:r>
              <a:rPr lang="en-US" strike="sngStrike" dirty="0">
                <a:latin typeface="Arial"/>
                <a:ea typeface="ＭＳ Ｐゴシック"/>
                <a:cs typeface="Arial"/>
              </a:rPr>
              <a:t>c) swelling in the legs
</a:t>
            </a:r>
            <a:endParaRPr lang="en-US" dirty="0">
              <a:latin typeface="Arial"/>
              <a:ea typeface="ＭＳ Ｐゴシック"/>
              <a:cs typeface="Arial"/>
            </a:endParaRPr>
          </a:p>
          <a:p>
            <a:r>
              <a:rPr lang="en-US" b="1" dirty="0">
                <a:latin typeface="Arial"/>
                <a:ea typeface="ＭＳ Ｐゴシック"/>
                <a:cs typeface="Arial"/>
              </a:rPr>
              <a:t>d) cough</a:t>
            </a:r>
          </a:p>
          <a:p>
            <a:endParaRPr lang="en-US" dirty="0">
              <a:latin typeface="Arial"/>
              <a:ea typeface="ＭＳ Ｐゴシック"/>
              <a:cs typeface="Arial"/>
            </a:endParaRPr>
          </a:p>
          <a:p>
            <a:r>
              <a:rPr lang="en-US" strike="sngStrike" dirty="0">
                <a:latin typeface="Arial"/>
                <a:ea typeface="ＭＳ Ｐゴシック"/>
                <a:cs typeface="Arial"/>
              </a:rPr>
              <a:t>e) blurred vision
</a:t>
            </a:r>
            <a:endParaRPr lang="en-US" dirty="0">
              <a:latin typeface="Arial"/>
              <a:ea typeface="ＭＳ Ｐゴシック"/>
              <a:cs typeface="Arial"/>
            </a:endParaRPr>
          </a:p>
        </p:txBody>
      </p:sp>
    </p:spTree>
    <p:extLst>
      <p:ext uri="{BB962C8B-B14F-4D97-AF65-F5344CB8AC3E}">
        <p14:creationId xmlns:p14="http://schemas.microsoft.com/office/powerpoint/2010/main" val="1096704811"/>
      </p:ext>
    </p:extLst>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6F9539-337C-3904-0134-C9203F8456E1}"/>
              </a:ext>
            </a:extLst>
          </p:cNvPr>
          <p:cNvSpPr>
            <a:spLocks noGrp="1"/>
          </p:cNvSpPr>
          <p:nvPr>
            <p:ph type="title"/>
          </p:nvPr>
        </p:nvSpPr>
        <p:spPr/>
        <p:txBody>
          <a:bodyPr/>
          <a:lstStyle/>
          <a:p>
            <a:pPr>
              <a:defRPr/>
            </a:pPr>
            <a:r>
              <a:rPr lang="en-US" dirty="0">
                <a:ea typeface="+mj-ea"/>
                <a:cs typeface="+mj-cs"/>
              </a:rPr>
              <a:t>Hypertension</a:t>
            </a:r>
          </a:p>
        </p:txBody>
      </p:sp>
      <p:sp>
        <p:nvSpPr>
          <p:cNvPr id="3" name="Content Placeholder 2">
            <a:extLst>
              <a:ext uri="{FF2B5EF4-FFF2-40B4-BE49-F238E27FC236}">
                <a16:creationId xmlns:a16="http://schemas.microsoft.com/office/drawing/2014/main" id="{F448532B-89C7-16AE-A49F-C2E536154D3E}"/>
              </a:ext>
            </a:extLst>
          </p:cNvPr>
          <p:cNvSpPr>
            <a:spLocks noGrp="1"/>
          </p:cNvSpPr>
          <p:nvPr>
            <p:ph idx="1"/>
          </p:nvPr>
        </p:nvSpPr>
        <p:spPr/>
        <p:txBody>
          <a:bodyPr/>
          <a:lstStyle/>
          <a:p>
            <a:pPr eaLnBrk="1" hangingPunct="1"/>
            <a:r>
              <a:rPr lang="en-US" altLang="en-US" dirty="0">
                <a:ea typeface="ＭＳ Ｐゴシック" panose="020B0600070205080204" pitchFamily="34" charset="-128"/>
              </a:rPr>
              <a:t>1. Medications</a:t>
            </a:r>
          </a:p>
          <a:p>
            <a:pPr eaLnBrk="1" hangingPunct="1"/>
            <a:r>
              <a:rPr lang="en-US" altLang="en-US" dirty="0">
                <a:ea typeface="ＭＳ Ｐゴシック" panose="020B0600070205080204" pitchFamily="34" charset="-128"/>
              </a:rPr>
              <a:t>What are the BP medications??</a:t>
            </a:r>
          </a:p>
          <a:p>
            <a:pPr eaLnBrk="1" hangingPunct="1"/>
            <a:r>
              <a:rPr lang="en-US" altLang="en-US" dirty="0">
                <a:ea typeface="ＭＳ Ｐゴシック" panose="020B0600070205080204" pitchFamily="34" charset="-128"/>
              </a:rPr>
              <a:t>Take them!</a:t>
            </a:r>
          </a:p>
          <a:p>
            <a:pPr eaLnBrk="1" hangingPunct="1"/>
            <a:r>
              <a:rPr lang="en-US" altLang="en-US" dirty="0">
                <a:ea typeface="ＭＳ Ｐゴシック" panose="020B0600070205080204" pitchFamily="34" charset="-128"/>
              </a:rPr>
              <a:t>Usually 1 or 2 but sometimes more 4+</a:t>
            </a:r>
          </a:p>
          <a:p>
            <a:pPr eaLnBrk="1" hangingPunct="1"/>
            <a:r>
              <a:rPr lang="en-US" altLang="en-US" dirty="0">
                <a:ea typeface="ＭＳ Ｐゴシック" panose="020B0600070205080204" pitchFamily="34" charset="-128"/>
              </a:rPr>
              <a:t>The “prils” or the “arbs”</a:t>
            </a:r>
          </a:p>
          <a:p>
            <a:pPr eaLnBrk="1" hangingPunct="1"/>
            <a:r>
              <a:rPr lang="en-US" altLang="en-US" dirty="0">
                <a:ea typeface="ＭＳ Ｐゴシック" panose="020B0600070205080204" pitchFamily="34" charset="-128"/>
              </a:rPr>
              <a:t>What is their most common side effect?</a:t>
            </a:r>
          </a:p>
          <a:p>
            <a:pPr eaLnBrk="1" hangingPunct="1"/>
            <a:r>
              <a:rPr lang="en-US" altLang="en-US" dirty="0">
                <a:ea typeface="ＭＳ Ｐゴシック" panose="020B0600070205080204" pitchFamily="34" charset="-128"/>
              </a:rPr>
              <a:t>Cough</a:t>
            </a:r>
          </a:p>
          <a:p>
            <a:pPr eaLnBrk="1" hangingPunct="1"/>
            <a:endParaRPr lang="en-US" altLang="en-US" dirty="0">
              <a:ea typeface="ＭＳ Ｐゴシック" panose="020B060007020508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accel="50000" decel="5000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accel="50000" decel="5000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accel="50000" decel="5000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accel="50000" decel="50000"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accel="50000" decel="50000"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accel="50000" decel="50000"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2">
            <a:extLst>
              <a:ext uri="{FF2B5EF4-FFF2-40B4-BE49-F238E27FC236}">
                <a16:creationId xmlns:a16="http://schemas.microsoft.com/office/drawing/2014/main" id="{12177621-F91A-C437-C305-A4409C39DA5D}"/>
              </a:ext>
            </a:extLst>
          </p:cNvPr>
          <p:cNvSpPr>
            <a:spLocks noGrp="1"/>
          </p:cNvSpPr>
          <p:nvPr>
            <p:ph type="title"/>
          </p:nvPr>
        </p:nvSpPr>
        <p:spPr/>
        <p:txBody>
          <a:bodyPr>
            <a:normAutofit/>
          </a:bodyPr>
          <a:lstStyle/>
          <a:p>
            <a:pPr eaLnBrk="1" fontAlgn="auto" hangingPunct="1">
              <a:spcAft>
                <a:spcPts val="0"/>
              </a:spcAft>
              <a:defRPr/>
            </a:pPr>
            <a:r>
              <a:rPr lang="en-US" dirty="0">
                <a:ea typeface="+mj-ea"/>
                <a:cs typeface="+mj-cs"/>
              </a:rPr>
              <a:t>Questions, </a:t>
            </a:r>
            <a:r>
              <a:rPr lang="en-US" dirty="0"/>
              <a:t>or </a:t>
            </a:r>
            <a:r>
              <a:rPr lang="en-US" dirty="0">
                <a:ea typeface="+mj-ea"/>
                <a:cs typeface="+mj-cs"/>
              </a:rPr>
              <a:t>concerns?</a:t>
            </a:r>
          </a:p>
        </p:txBody>
      </p:sp>
      <p:sp>
        <p:nvSpPr>
          <p:cNvPr id="54275" name="Content Placeholder 1">
            <a:extLst>
              <a:ext uri="{FF2B5EF4-FFF2-40B4-BE49-F238E27FC236}">
                <a16:creationId xmlns:a16="http://schemas.microsoft.com/office/drawing/2014/main" id="{1E3CC39E-AF6C-BAC0-2756-2A237241B29F}"/>
              </a:ext>
            </a:extLst>
          </p:cNvPr>
          <p:cNvSpPr>
            <a:spLocks noGrp="1"/>
          </p:cNvSpPr>
          <p:nvPr>
            <p:ph idx="1"/>
          </p:nvPr>
        </p:nvSpPr>
        <p:spPr/>
        <p:txBody>
          <a:bodyPr/>
          <a:lstStyle/>
          <a:p>
            <a:pPr eaLnBrk="1" hangingPunct="1">
              <a:buFont typeface="Wingdings 3" pitchFamily="2" charset="2"/>
              <a:buNone/>
            </a:pPr>
            <a:endParaRPr lang="en-US" altLang="en-US" dirty="0">
              <a:ea typeface="ＭＳ Ｐゴシック" panose="020B0600070205080204" pitchFamily="34" charset="-128"/>
            </a:endParaRPr>
          </a:p>
          <a:p>
            <a:pPr eaLnBrk="1" hangingPunct="1">
              <a:buFont typeface="Wingdings 3" pitchFamily="2" charset="2"/>
              <a:buNone/>
            </a:pPr>
            <a:endParaRPr lang="en-US" altLang="en-US" dirty="0">
              <a:ea typeface="ＭＳ Ｐゴシック" panose="020B0600070205080204" pitchFamily="34" charset="-128"/>
            </a:endParaRPr>
          </a:p>
        </p:txBody>
      </p:sp>
      <p:pic>
        <p:nvPicPr>
          <p:cNvPr id="3" name="Picture 2">
            <a:extLst>
              <a:ext uri="{FF2B5EF4-FFF2-40B4-BE49-F238E27FC236}">
                <a16:creationId xmlns:a16="http://schemas.microsoft.com/office/drawing/2014/main" id="{57646C40-C865-4E83-74F6-67D859457DEF}"/>
              </a:ext>
            </a:extLst>
          </p:cNvPr>
          <p:cNvPicPr>
            <a:picLocks noChangeAspect="1"/>
          </p:cNvPicPr>
          <p:nvPr/>
        </p:nvPicPr>
        <p:blipFill>
          <a:blip r:embed="rId2"/>
          <a:stretch>
            <a:fillRect/>
          </a:stretch>
        </p:blipFill>
        <p:spPr>
          <a:xfrm>
            <a:off x="2651874" y="2286635"/>
            <a:ext cx="3840252" cy="3883891"/>
          </a:xfrm>
          <a:prstGeom prst="rect">
            <a:avLst/>
          </a:prstGeom>
        </p:spPr>
      </p:pic>
    </p:spTree>
    <p:extLst>
      <p:ext uri="{BB962C8B-B14F-4D97-AF65-F5344CB8AC3E}">
        <p14:creationId xmlns:p14="http://schemas.microsoft.com/office/powerpoint/2010/main" val="1034180218"/>
      </p:ext>
    </p:extLst>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9133D-71B6-55E5-01EB-D42E73EB3E42}"/>
              </a:ext>
            </a:extLst>
          </p:cNvPr>
          <p:cNvSpPr>
            <a:spLocks noGrp="1"/>
          </p:cNvSpPr>
          <p:nvPr>
            <p:ph type="title"/>
          </p:nvPr>
        </p:nvSpPr>
        <p:spPr/>
        <p:txBody>
          <a:bodyPr/>
          <a:lstStyle/>
          <a:p>
            <a:r>
              <a:rPr lang="en-US" dirty="0"/>
              <a:t>HOW DID Homework GO?</a:t>
            </a:r>
          </a:p>
        </p:txBody>
      </p:sp>
      <p:sp>
        <p:nvSpPr>
          <p:cNvPr id="3" name="Content Placeholder 2">
            <a:extLst>
              <a:ext uri="{FF2B5EF4-FFF2-40B4-BE49-F238E27FC236}">
                <a16:creationId xmlns:a16="http://schemas.microsoft.com/office/drawing/2014/main" id="{7C30F488-96E1-069B-879D-12B8B6530C6E}"/>
              </a:ext>
            </a:extLst>
          </p:cNvPr>
          <p:cNvSpPr>
            <a:spLocks noGrp="1"/>
          </p:cNvSpPr>
          <p:nvPr>
            <p:ph idx="1"/>
          </p:nvPr>
        </p:nvSpPr>
        <p:spPr>
          <a:xfrm>
            <a:off x="288757" y="2228003"/>
            <a:ext cx="8662737" cy="3630795"/>
          </a:xfrm>
        </p:spPr>
        <p:txBody>
          <a:bodyPr>
            <a:normAutofit/>
          </a:bodyPr>
          <a:lstStyle/>
          <a:p>
            <a:pPr marL="0" indent="0">
              <a:buNone/>
            </a:pPr>
            <a:endParaRPr lang="en-US" sz="2000" dirty="0"/>
          </a:p>
          <a:p>
            <a:pPr marL="305435" indent="-305435">
              <a:buFont typeface="Wingdings" panose="05020102010507070707" pitchFamily="18" charset="2"/>
              <a:buChar char="ü"/>
            </a:pPr>
            <a:r>
              <a:rPr lang="en-US" sz="2000" dirty="0"/>
              <a:t>Investigate at the website for the American Heart Association what cholesterol is and how it contributes to heart problems.</a:t>
            </a:r>
          </a:p>
          <a:p>
            <a:pPr marL="0" indent="0">
              <a:buNone/>
            </a:pPr>
            <a:endParaRPr lang="en-US" sz="2000" dirty="0"/>
          </a:p>
          <a:p>
            <a:pPr marL="305435" indent="-305435">
              <a:buFont typeface="Wingdings" panose="05020102010507070707" pitchFamily="18" charset="2"/>
              <a:buChar char="ü"/>
            </a:pPr>
            <a:r>
              <a:rPr lang="en-US" sz="2000" dirty="0"/>
              <a:t>How much cholesterol should we consume?</a:t>
            </a:r>
          </a:p>
          <a:p>
            <a:pPr marL="0" indent="0">
              <a:buNone/>
            </a:pPr>
            <a:endParaRPr lang="en-US" sz="2000" dirty="0"/>
          </a:p>
          <a:p>
            <a:pPr marL="0" indent="0">
              <a:buNone/>
            </a:pPr>
            <a:endParaRPr lang="en-US" sz="2000" dirty="0"/>
          </a:p>
        </p:txBody>
      </p:sp>
      <p:pic>
        <p:nvPicPr>
          <p:cNvPr id="5" name="Picture 4">
            <a:extLst>
              <a:ext uri="{FF2B5EF4-FFF2-40B4-BE49-F238E27FC236}">
                <a16:creationId xmlns:a16="http://schemas.microsoft.com/office/drawing/2014/main" id="{FEE56A74-A16A-B3A5-7A38-B4785FE9FF0E}"/>
              </a:ext>
            </a:extLst>
          </p:cNvPr>
          <p:cNvPicPr>
            <a:picLocks noChangeAspect="1"/>
          </p:cNvPicPr>
          <p:nvPr/>
        </p:nvPicPr>
        <p:blipFill>
          <a:blip r:embed="rId2"/>
          <a:stretch>
            <a:fillRect/>
          </a:stretch>
        </p:blipFill>
        <p:spPr>
          <a:xfrm>
            <a:off x="6821905" y="60157"/>
            <a:ext cx="2322095" cy="2382149"/>
          </a:xfrm>
          <a:prstGeom prst="rect">
            <a:avLst/>
          </a:prstGeom>
        </p:spPr>
      </p:pic>
    </p:spTree>
    <p:extLst>
      <p:ext uri="{BB962C8B-B14F-4D97-AF65-F5344CB8AC3E}">
        <p14:creationId xmlns:p14="http://schemas.microsoft.com/office/powerpoint/2010/main" val="3473088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F6A3F-D1A6-40BC-7470-564A3E841E2D}"/>
              </a:ext>
            </a:extLst>
          </p:cNvPr>
          <p:cNvSpPr>
            <a:spLocks noGrp="1"/>
          </p:cNvSpPr>
          <p:nvPr>
            <p:ph type="title"/>
          </p:nvPr>
        </p:nvSpPr>
        <p:spPr/>
        <p:txBody>
          <a:bodyPr/>
          <a:lstStyle/>
          <a:p>
            <a:r>
              <a:rPr lang="en-US" dirty="0"/>
              <a:t>Module 23</a:t>
            </a:r>
            <a:br>
              <a:rPr lang="en-US" dirty="0"/>
            </a:br>
            <a:r>
              <a:rPr lang="en-US" dirty="0"/>
              <a:t>cholesterol meds</a:t>
            </a:r>
          </a:p>
        </p:txBody>
      </p:sp>
      <p:sp>
        <p:nvSpPr>
          <p:cNvPr id="3" name="Content Placeholder 2">
            <a:extLst>
              <a:ext uri="{FF2B5EF4-FFF2-40B4-BE49-F238E27FC236}">
                <a16:creationId xmlns:a16="http://schemas.microsoft.com/office/drawing/2014/main" id="{A33BF59F-39A5-59CA-2189-18ECC8A3F33A}"/>
              </a:ext>
            </a:extLst>
          </p:cNvPr>
          <p:cNvSpPr>
            <a:spLocks noGrp="1"/>
          </p:cNvSpPr>
          <p:nvPr>
            <p:ph idx="1"/>
          </p:nvPr>
        </p:nvSpPr>
        <p:spPr/>
        <p:txBody>
          <a:bodyPr/>
          <a:lstStyle/>
          <a:p>
            <a:pPr marL="0" indent="0">
              <a:buNone/>
            </a:pPr>
            <a:r>
              <a:rPr lang="en-US" dirty="0"/>
              <a:t> </a:t>
            </a:r>
          </a:p>
        </p:txBody>
      </p:sp>
      <p:pic>
        <p:nvPicPr>
          <p:cNvPr id="5" name="Picture 4">
            <a:extLst>
              <a:ext uri="{FF2B5EF4-FFF2-40B4-BE49-F238E27FC236}">
                <a16:creationId xmlns:a16="http://schemas.microsoft.com/office/drawing/2014/main" id="{A7952F0C-8181-7D5B-0A49-7719F8F91676}"/>
              </a:ext>
            </a:extLst>
          </p:cNvPr>
          <p:cNvPicPr>
            <a:picLocks noChangeAspect="1"/>
          </p:cNvPicPr>
          <p:nvPr/>
        </p:nvPicPr>
        <p:blipFill>
          <a:blip r:embed="rId2"/>
          <a:stretch>
            <a:fillRect/>
          </a:stretch>
        </p:blipFill>
        <p:spPr>
          <a:xfrm>
            <a:off x="2502899" y="2055837"/>
            <a:ext cx="4138202" cy="4114689"/>
          </a:xfrm>
          <a:prstGeom prst="rect">
            <a:avLst/>
          </a:prstGeom>
        </p:spPr>
      </p:pic>
    </p:spTree>
    <p:extLst>
      <p:ext uri="{BB962C8B-B14F-4D97-AF65-F5344CB8AC3E}">
        <p14:creationId xmlns:p14="http://schemas.microsoft.com/office/powerpoint/2010/main" val="3781017437"/>
      </p:ext>
    </p:extLst>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2">
            <a:extLst>
              <a:ext uri="{FF2B5EF4-FFF2-40B4-BE49-F238E27FC236}">
                <a16:creationId xmlns:a16="http://schemas.microsoft.com/office/drawing/2014/main" id="{12177621-F91A-C437-C305-A4409C39DA5D}"/>
              </a:ext>
            </a:extLst>
          </p:cNvPr>
          <p:cNvSpPr>
            <a:spLocks noGrp="1"/>
          </p:cNvSpPr>
          <p:nvPr>
            <p:ph type="title"/>
          </p:nvPr>
        </p:nvSpPr>
        <p:spPr/>
        <p:txBody>
          <a:bodyPr>
            <a:normAutofit/>
          </a:bodyPr>
          <a:lstStyle/>
          <a:p>
            <a:pPr eaLnBrk="1" fontAlgn="auto" hangingPunct="1">
              <a:spcAft>
                <a:spcPts val="0"/>
              </a:spcAft>
              <a:defRPr/>
            </a:pPr>
            <a:r>
              <a:rPr lang="en-US" dirty="0"/>
              <a:t>Team building/sharing</a:t>
            </a:r>
            <a:br>
              <a:rPr lang="en-US" dirty="0"/>
            </a:br>
            <a:r>
              <a:rPr lang="en-US" dirty="0">
                <a:ea typeface="+mj-ea"/>
                <a:cs typeface="+mj-cs"/>
              </a:rPr>
              <a:t>Questions, </a:t>
            </a:r>
            <a:r>
              <a:rPr lang="en-US" dirty="0"/>
              <a:t>or </a:t>
            </a:r>
            <a:r>
              <a:rPr lang="en-US" dirty="0">
                <a:ea typeface="+mj-ea"/>
                <a:cs typeface="+mj-cs"/>
              </a:rPr>
              <a:t>concerns?</a:t>
            </a:r>
          </a:p>
        </p:txBody>
      </p:sp>
      <p:sp>
        <p:nvSpPr>
          <p:cNvPr id="54275" name="Content Placeholder 1">
            <a:extLst>
              <a:ext uri="{FF2B5EF4-FFF2-40B4-BE49-F238E27FC236}">
                <a16:creationId xmlns:a16="http://schemas.microsoft.com/office/drawing/2014/main" id="{1E3CC39E-AF6C-BAC0-2756-2A237241B29F}"/>
              </a:ext>
            </a:extLst>
          </p:cNvPr>
          <p:cNvSpPr>
            <a:spLocks noGrp="1"/>
          </p:cNvSpPr>
          <p:nvPr>
            <p:ph idx="1"/>
          </p:nvPr>
        </p:nvSpPr>
        <p:spPr/>
        <p:txBody>
          <a:bodyPr/>
          <a:lstStyle/>
          <a:p>
            <a:pPr eaLnBrk="1" hangingPunct="1">
              <a:buFont typeface="Wingdings 3" pitchFamily="2" charset="2"/>
              <a:buNone/>
            </a:pPr>
            <a:endParaRPr lang="en-US" altLang="en-US" dirty="0">
              <a:ea typeface="ＭＳ Ｐゴシック" panose="020B0600070205080204" pitchFamily="34" charset="-128"/>
            </a:endParaRPr>
          </a:p>
          <a:p>
            <a:pPr eaLnBrk="1" hangingPunct="1">
              <a:buFont typeface="Wingdings 3" pitchFamily="2" charset="2"/>
              <a:buNone/>
            </a:pPr>
            <a:endParaRPr lang="en-US" altLang="en-US" dirty="0">
              <a:ea typeface="ＭＳ Ｐゴシック" panose="020B0600070205080204" pitchFamily="34" charset="-128"/>
            </a:endParaRPr>
          </a:p>
        </p:txBody>
      </p:sp>
      <p:pic>
        <p:nvPicPr>
          <p:cNvPr id="3" name="Picture 2">
            <a:extLst>
              <a:ext uri="{FF2B5EF4-FFF2-40B4-BE49-F238E27FC236}">
                <a16:creationId xmlns:a16="http://schemas.microsoft.com/office/drawing/2014/main" id="{57646C40-C865-4E83-74F6-67D859457DEF}"/>
              </a:ext>
            </a:extLst>
          </p:cNvPr>
          <p:cNvPicPr>
            <a:picLocks noChangeAspect="1"/>
          </p:cNvPicPr>
          <p:nvPr/>
        </p:nvPicPr>
        <p:blipFill>
          <a:blip r:embed="rId2"/>
          <a:stretch>
            <a:fillRect/>
          </a:stretch>
        </p:blipFill>
        <p:spPr>
          <a:xfrm>
            <a:off x="2651874" y="2286635"/>
            <a:ext cx="3840252" cy="3883891"/>
          </a:xfrm>
          <a:prstGeom prst="rect">
            <a:avLst/>
          </a:prstGeom>
        </p:spPr>
      </p:pic>
    </p:spTree>
    <p:extLst>
      <p:ext uri="{BB962C8B-B14F-4D97-AF65-F5344CB8AC3E}">
        <p14:creationId xmlns:p14="http://schemas.microsoft.com/office/powerpoint/2010/main" val="2162819398"/>
      </p:ext>
    </p:extLst>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1BC3E-9CFF-CCAB-97A3-D9C3CFBCE87B}"/>
              </a:ext>
            </a:extLst>
          </p:cNvPr>
          <p:cNvSpPr>
            <a:spLocks noGrp="1"/>
          </p:cNvSpPr>
          <p:nvPr>
            <p:ph type="title"/>
          </p:nvPr>
        </p:nvSpPr>
        <p:spPr/>
        <p:txBody>
          <a:bodyPr/>
          <a:lstStyle/>
          <a:p>
            <a:r>
              <a:rPr lang="en-US" dirty="0"/>
              <a:t>QUESTION - PRE</a:t>
            </a:r>
          </a:p>
        </p:txBody>
      </p:sp>
      <p:sp>
        <p:nvSpPr>
          <p:cNvPr id="8" name="Content Placeholder 7">
            <a:extLst>
              <a:ext uri="{FF2B5EF4-FFF2-40B4-BE49-F238E27FC236}">
                <a16:creationId xmlns:a16="http://schemas.microsoft.com/office/drawing/2014/main" id="{2CEE620F-36EA-11B9-76C1-6AC26B6BB7F6}"/>
              </a:ext>
            </a:extLst>
          </p:cNvPr>
          <p:cNvSpPr>
            <a:spLocks noGrp="1"/>
          </p:cNvSpPr>
          <p:nvPr>
            <p:ph idx="1"/>
          </p:nvPr>
        </p:nvSpPr>
        <p:spPr>
          <a:xfrm>
            <a:off x="581192" y="2228004"/>
            <a:ext cx="7989752" cy="606178"/>
          </a:xfrm>
        </p:spPr>
        <p:txBody>
          <a:bodyPr/>
          <a:lstStyle/>
          <a:p>
            <a:pPr marL="0" indent="0">
              <a:buNone/>
            </a:pPr>
            <a:r>
              <a:rPr lang="en-US" dirty="0"/>
              <a:t> </a:t>
            </a:r>
          </a:p>
        </p:txBody>
      </p:sp>
      <p:pic>
        <p:nvPicPr>
          <p:cNvPr id="10" name="Picture 9">
            <a:extLst>
              <a:ext uri="{FF2B5EF4-FFF2-40B4-BE49-F238E27FC236}">
                <a16:creationId xmlns:a16="http://schemas.microsoft.com/office/drawing/2014/main" id="{355F799B-C91F-EB00-2FE6-B28D4C4943C8}"/>
              </a:ext>
            </a:extLst>
          </p:cNvPr>
          <p:cNvPicPr>
            <a:picLocks noChangeAspect="1"/>
          </p:cNvPicPr>
          <p:nvPr/>
        </p:nvPicPr>
        <p:blipFill>
          <a:blip r:embed="rId2"/>
          <a:stretch>
            <a:fillRect/>
          </a:stretch>
        </p:blipFill>
        <p:spPr>
          <a:xfrm>
            <a:off x="490661" y="2057400"/>
            <a:ext cx="7680705" cy="3172146"/>
          </a:xfrm>
          <a:prstGeom prst="rect">
            <a:avLst/>
          </a:prstGeom>
        </p:spPr>
      </p:pic>
      <p:sp>
        <p:nvSpPr>
          <p:cNvPr id="11" name="Down Arrow 10">
            <a:extLst>
              <a:ext uri="{FF2B5EF4-FFF2-40B4-BE49-F238E27FC236}">
                <a16:creationId xmlns:a16="http://schemas.microsoft.com/office/drawing/2014/main" id="{6968CFFB-0DD6-B18C-4993-4A792BA35F15}"/>
              </a:ext>
            </a:extLst>
          </p:cNvPr>
          <p:cNvSpPr/>
          <p:nvPr/>
        </p:nvSpPr>
        <p:spPr>
          <a:xfrm rot="5400000">
            <a:off x="6640622" y="2562656"/>
            <a:ext cx="606176" cy="81165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43143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1BC3E-9CFF-CCAB-97A3-D9C3CFBCE87B}"/>
              </a:ext>
            </a:extLst>
          </p:cNvPr>
          <p:cNvSpPr>
            <a:spLocks noGrp="1"/>
          </p:cNvSpPr>
          <p:nvPr>
            <p:ph type="title"/>
          </p:nvPr>
        </p:nvSpPr>
        <p:spPr/>
        <p:txBody>
          <a:bodyPr/>
          <a:lstStyle/>
          <a:p>
            <a:r>
              <a:rPr lang="en-US" dirty="0"/>
              <a:t>QUESTION - PRE</a:t>
            </a:r>
          </a:p>
        </p:txBody>
      </p:sp>
      <p:sp>
        <p:nvSpPr>
          <p:cNvPr id="8" name="Content Placeholder 7">
            <a:extLst>
              <a:ext uri="{FF2B5EF4-FFF2-40B4-BE49-F238E27FC236}">
                <a16:creationId xmlns:a16="http://schemas.microsoft.com/office/drawing/2014/main" id="{2CEE620F-36EA-11B9-76C1-6AC26B6BB7F6}"/>
              </a:ext>
            </a:extLst>
          </p:cNvPr>
          <p:cNvSpPr>
            <a:spLocks noGrp="1"/>
          </p:cNvSpPr>
          <p:nvPr>
            <p:ph idx="1"/>
          </p:nvPr>
        </p:nvSpPr>
        <p:spPr>
          <a:xfrm>
            <a:off x="581192" y="2228004"/>
            <a:ext cx="7989752" cy="606178"/>
          </a:xfrm>
        </p:spPr>
        <p:txBody>
          <a:bodyPr/>
          <a:lstStyle/>
          <a:p>
            <a:pPr marL="0" indent="0">
              <a:buNone/>
            </a:pPr>
            <a:r>
              <a:rPr lang="en-US" dirty="0"/>
              <a:t> </a:t>
            </a:r>
          </a:p>
        </p:txBody>
      </p:sp>
      <p:pic>
        <p:nvPicPr>
          <p:cNvPr id="4" name="Picture 3">
            <a:extLst>
              <a:ext uri="{FF2B5EF4-FFF2-40B4-BE49-F238E27FC236}">
                <a16:creationId xmlns:a16="http://schemas.microsoft.com/office/drawing/2014/main" id="{6CDEE582-B7EE-1981-EB5C-064E84FB0B40}"/>
              </a:ext>
            </a:extLst>
          </p:cNvPr>
          <p:cNvPicPr>
            <a:picLocks noChangeAspect="1"/>
          </p:cNvPicPr>
          <p:nvPr/>
        </p:nvPicPr>
        <p:blipFill>
          <a:blip r:embed="rId2"/>
          <a:stretch>
            <a:fillRect/>
          </a:stretch>
        </p:blipFill>
        <p:spPr>
          <a:xfrm>
            <a:off x="477605" y="2006600"/>
            <a:ext cx="8061618" cy="3356510"/>
          </a:xfrm>
          <a:prstGeom prst="rect">
            <a:avLst/>
          </a:prstGeom>
        </p:spPr>
      </p:pic>
      <p:sp>
        <p:nvSpPr>
          <p:cNvPr id="5" name="Down Arrow 4">
            <a:extLst>
              <a:ext uri="{FF2B5EF4-FFF2-40B4-BE49-F238E27FC236}">
                <a16:creationId xmlns:a16="http://schemas.microsoft.com/office/drawing/2014/main" id="{EAE656C0-FCB6-E34C-5233-C117742737B1}"/>
              </a:ext>
            </a:extLst>
          </p:cNvPr>
          <p:cNvSpPr/>
          <p:nvPr/>
        </p:nvSpPr>
        <p:spPr>
          <a:xfrm rot="5400000">
            <a:off x="4801548" y="2629438"/>
            <a:ext cx="606176" cy="81165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25838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822227-4BD9-290B-5B21-108DF2B074A5}"/>
              </a:ext>
            </a:extLst>
          </p:cNvPr>
          <p:cNvSpPr>
            <a:spLocks noGrp="1"/>
          </p:cNvSpPr>
          <p:nvPr>
            <p:ph type="title"/>
          </p:nvPr>
        </p:nvSpPr>
        <p:spPr/>
        <p:txBody>
          <a:bodyPr vert="horz" wrap="square" lIns="68580" tIns="34290" rIns="68580" bIns="34290" numCol="1" rtlCol="0" anchor="ctr" anchorCtr="0" compatLnSpc="1">
            <a:prstTxWarp prst="textNoShape">
              <a:avLst/>
            </a:prstTxWarp>
            <a:normAutofit/>
          </a:bodyPr>
          <a:lstStyle/>
          <a:p>
            <a:pPr eaLnBrk="1" hangingPunct="1"/>
            <a:r>
              <a:rPr lang="en-US" altLang="en-US" cap="none" dirty="0">
                <a:solidFill>
                  <a:srgbClr val="FF7C05"/>
                </a:solidFill>
                <a:ea typeface="ＭＳ Ｐゴシック" panose="020B0600070205080204" pitchFamily="34" charset="-128"/>
              </a:rPr>
              <a:t>HIGH CHOLESTEROL</a:t>
            </a:r>
          </a:p>
        </p:txBody>
      </p:sp>
      <p:sp>
        <p:nvSpPr>
          <p:cNvPr id="3" name="Content Placeholder 2">
            <a:extLst>
              <a:ext uri="{FF2B5EF4-FFF2-40B4-BE49-F238E27FC236}">
                <a16:creationId xmlns:a16="http://schemas.microsoft.com/office/drawing/2014/main" id="{CA9E7DC1-6F9F-9A70-F880-E218C7E566D8}"/>
              </a:ext>
            </a:extLst>
          </p:cNvPr>
          <p:cNvSpPr>
            <a:spLocks noGrp="1"/>
          </p:cNvSpPr>
          <p:nvPr>
            <p:ph idx="1"/>
          </p:nvPr>
        </p:nvSpPr>
        <p:spPr/>
        <p:txBody>
          <a:bodyPr/>
          <a:lstStyle/>
          <a:p>
            <a:pPr eaLnBrk="1" hangingPunct="1"/>
            <a:r>
              <a:rPr lang="en-US" altLang="en-US" dirty="0">
                <a:ea typeface="ＭＳ Ｐゴシック" panose="020B0600070205080204" pitchFamily="34" charset="-128"/>
              </a:rPr>
              <a:t>What it is: too much fat in the blood</a:t>
            </a:r>
          </a:p>
          <a:p>
            <a:pPr lvl="1" eaLnBrk="1" hangingPunct="1"/>
            <a:r>
              <a:rPr lang="en-US" altLang="en-US" dirty="0">
                <a:ea typeface="ＭＳ Ｐゴシック" panose="020B0600070205080204" pitchFamily="34" charset="-128"/>
              </a:rPr>
              <a:t>Or how hard the heart is working to push blood through the body</a:t>
            </a:r>
          </a:p>
          <a:p>
            <a:pPr eaLnBrk="1" hangingPunct="1"/>
            <a:r>
              <a:rPr lang="en-US" altLang="en-US" dirty="0">
                <a:ea typeface="ＭＳ Ｐゴシック" panose="020B0600070205080204" pitchFamily="34" charset="-128"/>
              </a:rPr>
              <a:t>Four parts: </a:t>
            </a:r>
          </a:p>
          <a:p>
            <a:pPr lvl="1" eaLnBrk="1" hangingPunct="1"/>
            <a:r>
              <a:rPr lang="en-US" altLang="en-US" dirty="0">
                <a:ea typeface="ＭＳ Ｐゴシック" panose="020B0600070205080204" pitchFamily="34" charset="-128"/>
              </a:rPr>
              <a:t>Total</a:t>
            </a:r>
          </a:p>
          <a:p>
            <a:pPr lvl="1" eaLnBrk="1" hangingPunct="1"/>
            <a:r>
              <a:rPr lang="en-US" altLang="en-US" dirty="0">
                <a:ea typeface="ＭＳ Ｐゴシック" panose="020B0600070205080204" pitchFamily="34" charset="-128"/>
              </a:rPr>
              <a:t>LDL or “bad”</a:t>
            </a:r>
          </a:p>
          <a:p>
            <a:pPr lvl="1" eaLnBrk="1" hangingPunct="1"/>
            <a:r>
              <a:rPr lang="en-US" altLang="en-US" dirty="0">
                <a:ea typeface="ＭＳ Ｐゴシック" panose="020B0600070205080204" pitchFamily="34" charset="-128"/>
              </a:rPr>
              <a:t>HDL or “good”</a:t>
            </a:r>
          </a:p>
          <a:p>
            <a:pPr lvl="1" eaLnBrk="1" hangingPunct="1"/>
            <a:r>
              <a:rPr lang="en-US" altLang="en-US" dirty="0">
                <a:ea typeface="ＭＳ Ｐゴシック" panose="020B0600070205080204" pitchFamily="34" charset="-128"/>
              </a:rPr>
              <a:t>Triglycerides </a:t>
            </a:r>
          </a:p>
        </p:txBody>
      </p:sp>
      <p:pic>
        <p:nvPicPr>
          <p:cNvPr id="81924" name="Picture 3" descr="Screen Shot 2018-09-24 at 7.51.08 PM.png">
            <a:extLst>
              <a:ext uri="{FF2B5EF4-FFF2-40B4-BE49-F238E27FC236}">
                <a16:creationId xmlns:a16="http://schemas.microsoft.com/office/drawing/2014/main" id="{2ADA2346-5AAD-86AE-5800-0BBCBFEE597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057650" y="3618310"/>
            <a:ext cx="3943350" cy="2151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lide(fromBottom)">
                                      <p:cBhvr>
                                        <p:cTn id="7" dur="500"/>
                                        <p:tgtEl>
                                          <p:spTgt spid="3">
                                            <p:txEl>
                                              <p:pRg st="0" end="0"/>
                                            </p:txEl>
                                          </p:spTgt>
                                        </p:tgtEl>
                                      </p:cBhvr>
                                    </p:animEffect>
                                  </p:childTnLst>
                                </p:cTn>
                              </p:par>
                              <p:par>
                                <p:cTn id="8" presetID="12" presetClass="entr" presetSubtype="4"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slide(fromBottom)">
                                      <p:cBhvr>
                                        <p:cTn id="10" dur="500"/>
                                        <p:tgtEl>
                                          <p:spTgt spid="3">
                                            <p:txEl>
                                              <p:pRg st="1" end="1"/>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2" presetClass="entr" presetSubtype="4"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slide(fromBottom)">
                                      <p:cBhvr>
                                        <p:cTn id="15" dur="500"/>
                                        <p:tgtEl>
                                          <p:spTgt spid="3">
                                            <p:txEl>
                                              <p:pRg st="2" end="2"/>
                                            </p:txEl>
                                          </p:spTgt>
                                        </p:tgtEl>
                                      </p:cBhvr>
                                    </p:animEffect>
                                  </p:childTnLst>
                                </p:cTn>
                              </p:par>
                              <p:par>
                                <p:cTn id="16" presetID="12" presetClass="entr" presetSubtype="4"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slide(fromBottom)">
                                      <p:cBhvr>
                                        <p:cTn id="18" dur="500"/>
                                        <p:tgtEl>
                                          <p:spTgt spid="3">
                                            <p:txEl>
                                              <p:pRg st="3" end="3"/>
                                            </p:txEl>
                                          </p:spTgt>
                                        </p:tgtEl>
                                      </p:cBhvr>
                                    </p:animEffect>
                                  </p:childTnLst>
                                </p:cTn>
                              </p:par>
                              <p:par>
                                <p:cTn id="19" presetID="12" presetClass="entr" presetSubtype="4"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slide(fromBottom)">
                                      <p:cBhvr>
                                        <p:cTn id="21" dur="500"/>
                                        <p:tgtEl>
                                          <p:spTgt spid="3">
                                            <p:txEl>
                                              <p:pRg st="4" end="4"/>
                                            </p:txEl>
                                          </p:spTgt>
                                        </p:tgtEl>
                                      </p:cBhvr>
                                    </p:animEffect>
                                  </p:childTnLst>
                                </p:cTn>
                              </p:par>
                              <p:par>
                                <p:cTn id="22" presetID="12" presetClass="entr" presetSubtype="4" fill="hold" grpId="0"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slide(fromBottom)">
                                      <p:cBhvr>
                                        <p:cTn id="24" dur="500"/>
                                        <p:tgtEl>
                                          <p:spTgt spid="3">
                                            <p:txEl>
                                              <p:pRg st="5" end="5"/>
                                            </p:txEl>
                                          </p:spTgt>
                                        </p:tgtEl>
                                      </p:cBhvr>
                                    </p:animEffect>
                                  </p:childTnLst>
                                </p:cTn>
                              </p:par>
                              <p:par>
                                <p:cTn id="25" presetID="12" presetClass="entr" presetSubtype="4" fill="hold" grpId="0"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slide(fromBottom)">
                                      <p:cBhvr>
                                        <p:cTn id="2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F6A3F-D1A6-40BC-7470-564A3E841E2D}"/>
              </a:ext>
            </a:extLst>
          </p:cNvPr>
          <p:cNvSpPr>
            <a:spLocks noGrp="1"/>
          </p:cNvSpPr>
          <p:nvPr>
            <p:ph type="title"/>
          </p:nvPr>
        </p:nvSpPr>
        <p:spPr/>
        <p:txBody>
          <a:bodyPr/>
          <a:lstStyle/>
          <a:p>
            <a:r>
              <a:rPr lang="en-US" dirty="0"/>
              <a:t>Module 1</a:t>
            </a:r>
            <a:br>
              <a:rPr lang="en-US" dirty="0"/>
            </a:br>
            <a:r>
              <a:rPr lang="en-US" dirty="0"/>
              <a:t>Recruitment #1</a:t>
            </a:r>
          </a:p>
        </p:txBody>
      </p:sp>
      <p:sp>
        <p:nvSpPr>
          <p:cNvPr id="3" name="Content Placeholder 2">
            <a:extLst>
              <a:ext uri="{FF2B5EF4-FFF2-40B4-BE49-F238E27FC236}">
                <a16:creationId xmlns:a16="http://schemas.microsoft.com/office/drawing/2014/main" id="{A33BF59F-39A5-59CA-2189-18ECC8A3F33A}"/>
              </a:ext>
            </a:extLst>
          </p:cNvPr>
          <p:cNvSpPr>
            <a:spLocks noGrp="1"/>
          </p:cNvSpPr>
          <p:nvPr>
            <p:ph idx="1"/>
          </p:nvPr>
        </p:nvSpPr>
        <p:spPr/>
        <p:txBody>
          <a:bodyPr/>
          <a:lstStyle/>
          <a:p>
            <a:pPr marL="0" indent="0">
              <a:buNone/>
            </a:pPr>
            <a:r>
              <a:rPr lang="en-US" dirty="0"/>
              <a:t> </a:t>
            </a:r>
          </a:p>
        </p:txBody>
      </p:sp>
      <p:pic>
        <p:nvPicPr>
          <p:cNvPr id="5" name="Picture 4">
            <a:extLst>
              <a:ext uri="{FF2B5EF4-FFF2-40B4-BE49-F238E27FC236}">
                <a16:creationId xmlns:a16="http://schemas.microsoft.com/office/drawing/2014/main" id="{BC0FDC0F-4137-6A96-0E7D-AE952ACD993A}"/>
              </a:ext>
            </a:extLst>
          </p:cNvPr>
          <p:cNvPicPr>
            <a:picLocks noChangeAspect="1"/>
          </p:cNvPicPr>
          <p:nvPr/>
        </p:nvPicPr>
        <p:blipFill>
          <a:blip r:embed="rId2"/>
          <a:stretch>
            <a:fillRect/>
          </a:stretch>
        </p:blipFill>
        <p:spPr>
          <a:xfrm>
            <a:off x="1567543" y="1938855"/>
            <a:ext cx="5891893" cy="4872754"/>
          </a:xfrm>
          <a:prstGeom prst="rect">
            <a:avLst/>
          </a:prstGeom>
        </p:spPr>
      </p:pic>
    </p:spTree>
    <p:extLst>
      <p:ext uri="{BB962C8B-B14F-4D97-AF65-F5344CB8AC3E}">
        <p14:creationId xmlns:p14="http://schemas.microsoft.com/office/powerpoint/2010/main" val="1850090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AE9CB-843C-DBBD-737F-F2F136AEEBEE}"/>
              </a:ext>
            </a:extLst>
          </p:cNvPr>
          <p:cNvSpPr>
            <a:spLocks noGrp="1"/>
          </p:cNvSpPr>
          <p:nvPr>
            <p:ph type="title"/>
          </p:nvPr>
        </p:nvSpPr>
        <p:spPr/>
        <p:txBody>
          <a:bodyPr/>
          <a:lstStyle/>
          <a:p>
            <a:r>
              <a:rPr lang="en-US" dirty="0"/>
              <a:t>Consent</a:t>
            </a:r>
          </a:p>
        </p:txBody>
      </p:sp>
      <p:pic>
        <p:nvPicPr>
          <p:cNvPr id="5" name="Content Placeholder 4">
            <a:extLst>
              <a:ext uri="{FF2B5EF4-FFF2-40B4-BE49-F238E27FC236}">
                <a16:creationId xmlns:a16="http://schemas.microsoft.com/office/drawing/2014/main" id="{00431400-AFFD-10FB-9500-40B895270408}"/>
              </a:ext>
            </a:extLst>
          </p:cNvPr>
          <p:cNvPicPr>
            <a:picLocks noGrp="1" noChangeAspect="1"/>
          </p:cNvPicPr>
          <p:nvPr>
            <p:ph idx="1"/>
          </p:nvPr>
        </p:nvPicPr>
        <p:blipFill>
          <a:blip r:embed="rId3"/>
          <a:stretch>
            <a:fillRect/>
          </a:stretch>
        </p:blipFill>
        <p:spPr>
          <a:xfrm>
            <a:off x="95588" y="930465"/>
            <a:ext cx="3745761" cy="4825621"/>
          </a:xfrm>
        </p:spPr>
      </p:pic>
      <p:sp>
        <p:nvSpPr>
          <p:cNvPr id="3" name="TextBox 2">
            <a:extLst>
              <a:ext uri="{FF2B5EF4-FFF2-40B4-BE49-F238E27FC236}">
                <a16:creationId xmlns:a16="http://schemas.microsoft.com/office/drawing/2014/main" id="{002072B5-38F5-AC76-B128-AEBA493EE326}"/>
              </a:ext>
            </a:extLst>
          </p:cNvPr>
          <p:cNvSpPr txBox="1"/>
          <p:nvPr/>
        </p:nvSpPr>
        <p:spPr>
          <a:xfrm>
            <a:off x="230048" y="4694256"/>
            <a:ext cx="3611301" cy="923330"/>
          </a:xfrm>
          <a:prstGeom prst="rect">
            <a:avLst/>
          </a:prstGeom>
          <a:noFill/>
        </p:spPr>
        <p:txBody>
          <a:bodyPr wrap="square" rtlCol="0">
            <a:spAutoFit/>
          </a:bodyPr>
          <a:lstStyle/>
          <a:p>
            <a:r>
              <a:rPr lang="en-US" dirty="0">
                <a:solidFill>
                  <a:srgbClr val="FF0000"/>
                </a:solidFill>
                <a:latin typeface="Gabriola" pitchFamily="82" charset="0"/>
                <a:cs typeface="Apple Chancery" panose="03020702040506060504" pitchFamily="66" charset="-79"/>
              </a:rPr>
              <a:t>Patient’s signature		9/10/22</a:t>
            </a:r>
          </a:p>
          <a:p>
            <a:endParaRPr lang="en-US" dirty="0">
              <a:solidFill>
                <a:srgbClr val="FF0000"/>
              </a:solidFill>
              <a:latin typeface="Gabriola" pitchFamily="82" charset="0"/>
              <a:cs typeface="Apple Chancery" panose="03020702040506060504" pitchFamily="66" charset="-79"/>
            </a:endParaRPr>
          </a:p>
          <a:p>
            <a:endParaRPr lang="en-US" dirty="0">
              <a:solidFill>
                <a:srgbClr val="FF0000"/>
              </a:solidFill>
              <a:latin typeface="Gabriola" pitchFamily="82" charset="0"/>
              <a:cs typeface="Apple Chancery" panose="03020702040506060504" pitchFamily="66" charset="-79"/>
            </a:endParaRPr>
          </a:p>
        </p:txBody>
      </p:sp>
      <p:sp>
        <p:nvSpPr>
          <p:cNvPr id="4" name="TextBox 3">
            <a:extLst>
              <a:ext uri="{FF2B5EF4-FFF2-40B4-BE49-F238E27FC236}">
                <a16:creationId xmlns:a16="http://schemas.microsoft.com/office/drawing/2014/main" id="{E5E03563-9B00-5231-CB18-20410FF302A1}"/>
              </a:ext>
            </a:extLst>
          </p:cNvPr>
          <p:cNvSpPr txBox="1"/>
          <p:nvPr/>
        </p:nvSpPr>
        <p:spPr>
          <a:xfrm>
            <a:off x="3111690" y="939989"/>
            <a:ext cx="2527622" cy="369332"/>
          </a:xfrm>
          <a:prstGeom prst="rect">
            <a:avLst/>
          </a:prstGeom>
          <a:noFill/>
        </p:spPr>
        <p:txBody>
          <a:bodyPr wrap="square" rtlCol="0">
            <a:spAutoFit/>
          </a:bodyPr>
          <a:lstStyle/>
          <a:p>
            <a:r>
              <a:rPr lang="en-US" sz="900" dirty="0">
                <a:solidFill>
                  <a:srgbClr val="FF0000"/>
                </a:solidFill>
                <a:latin typeface="Times New Roman" panose="02020603050405020304" pitchFamily="18" charset="0"/>
                <a:cs typeface="Times New Roman" panose="02020603050405020304" pitchFamily="18" charset="0"/>
              </a:rPr>
              <a:t>Patient name</a:t>
            </a:r>
          </a:p>
          <a:p>
            <a:r>
              <a:rPr lang="en-US" sz="900" dirty="0">
                <a:solidFill>
                  <a:srgbClr val="FF0000"/>
                </a:solidFill>
                <a:latin typeface="Times New Roman" panose="02020603050405020304" pitchFamily="18" charset="0"/>
                <a:cs typeface="Times New Roman" panose="02020603050405020304" pitchFamily="18" charset="0"/>
              </a:rPr>
              <a:t> MRN 9999</a:t>
            </a:r>
          </a:p>
        </p:txBody>
      </p:sp>
      <p:pic>
        <p:nvPicPr>
          <p:cNvPr id="6" name="Picture 5">
            <a:extLst>
              <a:ext uri="{FF2B5EF4-FFF2-40B4-BE49-F238E27FC236}">
                <a16:creationId xmlns:a16="http://schemas.microsoft.com/office/drawing/2014/main" id="{FFB6B0F5-736E-EC15-0FF5-92AC7FC1CC96}"/>
              </a:ext>
            </a:extLst>
          </p:cNvPr>
          <p:cNvPicPr>
            <a:picLocks noChangeAspect="1"/>
          </p:cNvPicPr>
          <p:nvPr/>
        </p:nvPicPr>
        <p:blipFill>
          <a:blip r:embed="rId4"/>
          <a:stretch>
            <a:fillRect/>
          </a:stretch>
        </p:blipFill>
        <p:spPr>
          <a:xfrm>
            <a:off x="4923043" y="857250"/>
            <a:ext cx="3774665" cy="5143500"/>
          </a:xfrm>
          <a:prstGeom prst="rect">
            <a:avLst/>
          </a:prstGeom>
        </p:spPr>
      </p:pic>
      <p:sp>
        <p:nvSpPr>
          <p:cNvPr id="7" name="TextBox 6">
            <a:extLst>
              <a:ext uri="{FF2B5EF4-FFF2-40B4-BE49-F238E27FC236}">
                <a16:creationId xmlns:a16="http://schemas.microsoft.com/office/drawing/2014/main" id="{F4D5C5FA-18EC-A175-704E-164D5B21D955}"/>
              </a:ext>
            </a:extLst>
          </p:cNvPr>
          <p:cNvSpPr txBox="1"/>
          <p:nvPr/>
        </p:nvSpPr>
        <p:spPr>
          <a:xfrm>
            <a:off x="5264566" y="3011633"/>
            <a:ext cx="4072153" cy="369332"/>
          </a:xfrm>
          <a:prstGeom prst="rect">
            <a:avLst/>
          </a:prstGeom>
          <a:noFill/>
        </p:spPr>
        <p:txBody>
          <a:bodyPr wrap="square" rtlCol="0">
            <a:spAutoFit/>
          </a:bodyPr>
          <a:lstStyle/>
          <a:p>
            <a:r>
              <a:rPr lang="en-US" dirty="0">
                <a:solidFill>
                  <a:srgbClr val="FF0000"/>
                </a:solidFill>
                <a:latin typeface="Gabriola" pitchFamily="82" charset="0"/>
                <a:cs typeface="Apple Chancery" panose="03020702040506060504" pitchFamily="66" charset="-79"/>
              </a:rPr>
              <a:t>Patient’s signature	                  	9/10/22</a:t>
            </a:r>
          </a:p>
        </p:txBody>
      </p:sp>
      <p:sp>
        <p:nvSpPr>
          <p:cNvPr id="8" name="TextBox 7">
            <a:extLst>
              <a:ext uri="{FF2B5EF4-FFF2-40B4-BE49-F238E27FC236}">
                <a16:creationId xmlns:a16="http://schemas.microsoft.com/office/drawing/2014/main" id="{2B7DE68A-1249-D726-2AAE-EAFF870980D2}"/>
              </a:ext>
            </a:extLst>
          </p:cNvPr>
          <p:cNvSpPr txBox="1"/>
          <p:nvPr/>
        </p:nvSpPr>
        <p:spPr>
          <a:xfrm>
            <a:off x="5264566" y="5640942"/>
            <a:ext cx="3611301" cy="369332"/>
          </a:xfrm>
          <a:prstGeom prst="rect">
            <a:avLst/>
          </a:prstGeom>
          <a:noFill/>
        </p:spPr>
        <p:txBody>
          <a:bodyPr wrap="square" rtlCol="0">
            <a:spAutoFit/>
          </a:bodyPr>
          <a:lstStyle/>
          <a:p>
            <a:r>
              <a:rPr lang="en-US" dirty="0">
                <a:solidFill>
                  <a:srgbClr val="FF0000"/>
                </a:solidFill>
                <a:latin typeface="Gabriola" pitchFamily="82" charset="0"/>
                <a:cs typeface="Apple Chancery" panose="03020702040506060504" pitchFamily="66" charset="-79"/>
              </a:rPr>
              <a:t>Patient’s signature	               	9/10/22</a:t>
            </a:r>
          </a:p>
        </p:txBody>
      </p:sp>
      <p:sp>
        <p:nvSpPr>
          <p:cNvPr id="9" name="TextBox 8">
            <a:extLst>
              <a:ext uri="{FF2B5EF4-FFF2-40B4-BE49-F238E27FC236}">
                <a16:creationId xmlns:a16="http://schemas.microsoft.com/office/drawing/2014/main" id="{24D4B157-6352-A58E-45E4-CBD472938B8D}"/>
              </a:ext>
            </a:extLst>
          </p:cNvPr>
          <p:cNvSpPr txBox="1"/>
          <p:nvPr/>
        </p:nvSpPr>
        <p:spPr>
          <a:xfrm>
            <a:off x="5264566" y="949515"/>
            <a:ext cx="2527622" cy="507831"/>
          </a:xfrm>
          <a:prstGeom prst="rect">
            <a:avLst/>
          </a:prstGeom>
          <a:noFill/>
        </p:spPr>
        <p:txBody>
          <a:bodyPr wrap="square" rtlCol="0">
            <a:spAutoFit/>
          </a:bodyPr>
          <a:lstStyle/>
          <a:p>
            <a:r>
              <a:rPr lang="en-US" sz="900" dirty="0">
                <a:solidFill>
                  <a:srgbClr val="FF0000"/>
                </a:solidFill>
                <a:latin typeface="Times New Roman" panose="02020603050405020304" pitchFamily="18" charset="0"/>
                <a:cs typeface="Times New Roman" panose="02020603050405020304" pitchFamily="18" charset="0"/>
              </a:rPr>
              <a:t>Patient’s name</a:t>
            </a:r>
          </a:p>
          <a:p>
            <a:r>
              <a:rPr lang="en-US" sz="900" dirty="0">
                <a:solidFill>
                  <a:srgbClr val="FF0000"/>
                </a:solidFill>
                <a:latin typeface="Times New Roman" panose="02020603050405020304" pitchFamily="18" charset="0"/>
                <a:cs typeface="Times New Roman" panose="02020603050405020304" pitchFamily="18" charset="0"/>
              </a:rPr>
              <a:t> </a:t>
            </a:r>
          </a:p>
          <a:p>
            <a:r>
              <a:rPr lang="en-US" sz="900" dirty="0">
                <a:solidFill>
                  <a:srgbClr val="FF0000"/>
                </a:solidFill>
                <a:latin typeface="Times New Roman" panose="02020603050405020304" pitchFamily="18" charset="0"/>
                <a:cs typeface="Times New Roman" panose="02020603050405020304" pitchFamily="18" charset="0"/>
              </a:rPr>
              <a:t>                     Jan 1, 1975                9999</a:t>
            </a:r>
          </a:p>
        </p:txBody>
      </p:sp>
    </p:spTree>
    <p:extLst>
      <p:ext uri="{BB962C8B-B14F-4D97-AF65-F5344CB8AC3E}">
        <p14:creationId xmlns:p14="http://schemas.microsoft.com/office/powerpoint/2010/main" val="1419014811"/>
      </p:ext>
    </p:extLst>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DD7E38-0F77-7562-52E4-1E0DAA2D4AE5}"/>
              </a:ext>
            </a:extLst>
          </p:cNvPr>
          <p:cNvSpPr>
            <a:spLocks noGrp="1"/>
          </p:cNvSpPr>
          <p:nvPr>
            <p:ph type="title"/>
          </p:nvPr>
        </p:nvSpPr>
        <p:spPr/>
        <p:txBody>
          <a:bodyPr vert="horz" wrap="square" lIns="68580" tIns="34290" rIns="68580" bIns="34290" numCol="1" rtlCol="0" anchor="ctr" anchorCtr="0" compatLnSpc="1">
            <a:prstTxWarp prst="textNoShape">
              <a:avLst/>
            </a:prstTxWarp>
            <a:normAutofit/>
          </a:bodyPr>
          <a:lstStyle/>
          <a:p>
            <a:pPr eaLnBrk="1" hangingPunct="1"/>
            <a:r>
              <a:rPr lang="en-US" altLang="en-US" cap="none" dirty="0">
                <a:solidFill>
                  <a:srgbClr val="FF7C05"/>
                </a:solidFill>
                <a:ea typeface="ＭＳ Ｐゴシック" panose="020B0600070205080204" pitchFamily="34" charset="-128"/>
              </a:rPr>
              <a:t>CHOLESTEROL</a:t>
            </a:r>
          </a:p>
        </p:txBody>
      </p:sp>
      <p:sp>
        <p:nvSpPr>
          <p:cNvPr id="3" name="Content Placeholder 2">
            <a:extLst>
              <a:ext uri="{FF2B5EF4-FFF2-40B4-BE49-F238E27FC236}">
                <a16:creationId xmlns:a16="http://schemas.microsoft.com/office/drawing/2014/main" id="{30644E41-D931-18DE-76B7-5BA8FC7DC9A0}"/>
              </a:ext>
            </a:extLst>
          </p:cNvPr>
          <p:cNvSpPr>
            <a:spLocks noGrp="1"/>
          </p:cNvSpPr>
          <p:nvPr>
            <p:ph idx="1"/>
          </p:nvPr>
        </p:nvSpPr>
        <p:spPr/>
        <p:txBody>
          <a:bodyPr/>
          <a:lstStyle/>
          <a:p>
            <a:pPr eaLnBrk="1" hangingPunct="1"/>
            <a:r>
              <a:rPr lang="en-US" altLang="en-US" dirty="0">
                <a:ea typeface="ＭＳ Ｐゴシック" panose="020B0600070205080204" pitchFamily="34" charset="-128"/>
              </a:rPr>
              <a:t>What is a normal cholesterol?</a:t>
            </a:r>
          </a:p>
          <a:p>
            <a:pPr eaLnBrk="1" hangingPunct="1"/>
            <a:r>
              <a:rPr lang="en-US" altLang="en-US" dirty="0">
                <a:ea typeface="ＭＳ Ｐゴシック" panose="020B0600070205080204" pitchFamily="34" charset="-128"/>
              </a:rPr>
              <a:t>It’s complicated…</a:t>
            </a:r>
          </a:p>
          <a:p>
            <a:pPr eaLnBrk="1" hangingPunct="1"/>
            <a:r>
              <a:rPr lang="en-US" altLang="en-US" dirty="0">
                <a:ea typeface="ＭＳ Ｐゴシック" panose="020B0600070205080204" pitchFamily="34" charset="-128"/>
              </a:rPr>
              <a:t>“old” guidelines</a:t>
            </a:r>
          </a:p>
          <a:p>
            <a:pPr lvl="1" eaLnBrk="1" hangingPunct="1"/>
            <a:r>
              <a:rPr lang="en-US" altLang="en-US" dirty="0">
                <a:ea typeface="ＭＳ Ｐゴシック" panose="020B0600070205080204" pitchFamily="34" charset="-128"/>
              </a:rPr>
              <a:t>Bad or LDL less than 100 </a:t>
            </a:r>
          </a:p>
          <a:p>
            <a:pPr eaLnBrk="1" hangingPunct="1"/>
            <a:r>
              <a:rPr lang="en-US" altLang="en-US" dirty="0">
                <a:ea typeface="ＭＳ Ｐゴシック" panose="020B0600070205080204" pitchFamily="34" charset="-128"/>
              </a:rPr>
              <a:t>“new” guidelines</a:t>
            </a:r>
          </a:p>
          <a:p>
            <a:pPr lvl="1" eaLnBrk="1" hangingPunct="1"/>
            <a:r>
              <a:rPr lang="en-US" altLang="en-US" dirty="0">
                <a:ea typeface="ＭＳ Ｐゴシック" panose="020B0600070205080204" pitchFamily="34" charset="-128"/>
              </a:rPr>
              <a:t>LDL (bad) not too high (more than 160)</a:t>
            </a:r>
          </a:p>
          <a:p>
            <a:pPr eaLnBrk="1" hangingPunct="1"/>
            <a:r>
              <a:rPr lang="en-US" altLang="en-US" dirty="0">
                <a:ea typeface="ＭＳ Ｐゴシック" panose="020B0600070205080204" pitchFamily="34" charset="-128"/>
              </a:rPr>
              <a:t>People with diabetes take a _____</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lide(fromBottom)">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slide(fromBottom)">
                                      <p:cBhvr>
                                        <p:cTn id="12" dur="500"/>
                                        <p:tgtEl>
                                          <p:spTgt spid="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slide(fromBottom)">
                                      <p:cBhvr>
                                        <p:cTn id="17" dur="500"/>
                                        <p:tgtEl>
                                          <p:spTgt spid="3">
                                            <p:txEl>
                                              <p:pRg st="2" end="2"/>
                                            </p:txEl>
                                          </p:spTgt>
                                        </p:tgtEl>
                                      </p:cBhvr>
                                    </p:animEffect>
                                  </p:childTnLst>
                                </p:cTn>
                              </p:par>
                              <p:par>
                                <p:cTn id="18" presetID="12" presetClass="entr" presetSubtype="4" fill="hold" grpId="0"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slide(fromBottom)">
                                      <p:cBhvr>
                                        <p:cTn id="20" dur="500"/>
                                        <p:tgtEl>
                                          <p:spTgt spid="3">
                                            <p:txEl>
                                              <p:pRg st="3" end="3"/>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slide(fromBottom)">
                                      <p:cBhvr>
                                        <p:cTn id="25" dur="500"/>
                                        <p:tgtEl>
                                          <p:spTgt spid="3">
                                            <p:txEl>
                                              <p:pRg st="4" end="4"/>
                                            </p:txEl>
                                          </p:spTgt>
                                        </p:tgtEl>
                                      </p:cBhvr>
                                    </p:animEffect>
                                  </p:childTnLst>
                                </p:cTn>
                              </p:par>
                              <p:par>
                                <p:cTn id="26" presetID="12" presetClass="entr" presetSubtype="4" fill="hold" grpId="0" nodeType="with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slide(fromBottom)">
                                      <p:cBhvr>
                                        <p:cTn id="28" dur="500"/>
                                        <p:tgtEl>
                                          <p:spTgt spid="3">
                                            <p:txEl>
                                              <p:pRg st="5" end="5"/>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2" presetClass="entr" presetSubtype="4" fill="hold" grpId="0"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Effect transition="in" filter="slide(fromBottom)">
                                      <p:cBhvr>
                                        <p:cTn id="33"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0C2364-8520-BC86-D8B5-EC569E1B9528}"/>
              </a:ext>
            </a:extLst>
          </p:cNvPr>
          <p:cNvSpPr>
            <a:spLocks noGrp="1"/>
          </p:cNvSpPr>
          <p:nvPr>
            <p:ph type="title"/>
          </p:nvPr>
        </p:nvSpPr>
        <p:spPr/>
        <p:txBody>
          <a:bodyPr vert="horz" wrap="square" lIns="68580" tIns="34290" rIns="68580" bIns="34290" numCol="1" rtlCol="0" anchor="ctr" anchorCtr="0" compatLnSpc="1">
            <a:prstTxWarp prst="textNoShape">
              <a:avLst/>
            </a:prstTxWarp>
            <a:normAutofit/>
          </a:bodyPr>
          <a:lstStyle/>
          <a:p>
            <a:pPr eaLnBrk="1" hangingPunct="1"/>
            <a:r>
              <a:rPr lang="en-US" altLang="en-US" cap="none" dirty="0">
                <a:solidFill>
                  <a:srgbClr val="FF7C05"/>
                </a:solidFill>
                <a:ea typeface="ＭＳ Ｐゴシック" panose="020B0600070205080204" pitchFamily="34" charset="-128"/>
              </a:rPr>
              <a:t>CHOLESTEROL</a:t>
            </a:r>
          </a:p>
        </p:txBody>
      </p:sp>
      <p:sp>
        <p:nvSpPr>
          <p:cNvPr id="3" name="Content Placeholder 2">
            <a:extLst>
              <a:ext uri="{FF2B5EF4-FFF2-40B4-BE49-F238E27FC236}">
                <a16:creationId xmlns:a16="http://schemas.microsoft.com/office/drawing/2014/main" id="{BD12B29F-8B60-D74A-43F2-CA0C5D838730}"/>
              </a:ext>
            </a:extLst>
          </p:cNvPr>
          <p:cNvSpPr>
            <a:spLocks noGrp="1"/>
          </p:cNvSpPr>
          <p:nvPr>
            <p:ph idx="1"/>
          </p:nvPr>
        </p:nvSpPr>
        <p:spPr/>
        <p:txBody>
          <a:bodyPr/>
          <a:lstStyle/>
          <a:p>
            <a:pPr eaLnBrk="1" hangingPunct="1"/>
            <a:r>
              <a:rPr lang="en-US" altLang="en-US" dirty="0">
                <a:ea typeface="ＭＳ Ｐゴシック" panose="020B0600070205080204" pitchFamily="34" charset="-128"/>
              </a:rPr>
              <a:t>Why is it important? </a:t>
            </a:r>
          </a:p>
          <a:p>
            <a:pPr eaLnBrk="1" hangingPunct="1"/>
            <a:r>
              <a:rPr lang="en-US" altLang="en-US" dirty="0">
                <a:ea typeface="ＭＳ Ｐゴシック" panose="020B0600070205080204" pitchFamily="34" charset="-128"/>
              </a:rPr>
              <a:t>…too much fat in your blood can cause a clot</a:t>
            </a:r>
          </a:p>
          <a:p>
            <a:pPr eaLnBrk="1" hangingPunct="1"/>
            <a:r>
              <a:rPr lang="en-US" altLang="en-US" dirty="0">
                <a:ea typeface="ＭＳ Ｐゴシック" panose="020B0600070205080204" pitchFamily="34" charset="-128"/>
              </a:rPr>
              <a:t>Increase risk of heart attack or stroke</a:t>
            </a:r>
          </a:p>
          <a:p>
            <a:pPr eaLnBrk="1" hangingPunct="1">
              <a:buFont typeface="Wingdings" pitchFamily="2" charset="2"/>
              <a:buNone/>
            </a:pPr>
            <a:endParaRPr lang="en-US" altLang="en-US" dirty="0">
              <a:ea typeface="ＭＳ Ｐゴシック" panose="020B060007020508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accel="50000" decel="5000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accel="50000" decel="5000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79566D-2590-3102-4154-54230E6FDD10}"/>
              </a:ext>
            </a:extLst>
          </p:cNvPr>
          <p:cNvSpPr>
            <a:spLocks noGrp="1"/>
          </p:cNvSpPr>
          <p:nvPr>
            <p:ph type="title"/>
          </p:nvPr>
        </p:nvSpPr>
        <p:spPr/>
        <p:txBody>
          <a:bodyPr vert="horz" wrap="square" lIns="68580" tIns="34290" rIns="68580" bIns="34290" numCol="1" rtlCol="0" anchor="ctr" anchorCtr="0" compatLnSpc="1">
            <a:prstTxWarp prst="textNoShape">
              <a:avLst/>
            </a:prstTxWarp>
            <a:normAutofit/>
          </a:bodyPr>
          <a:lstStyle/>
          <a:p>
            <a:pPr eaLnBrk="1" hangingPunct="1"/>
            <a:r>
              <a:rPr lang="en-US" altLang="en-US" cap="none" dirty="0">
                <a:solidFill>
                  <a:srgbClr val="FF7C05"/>
                </a:solidFill>
                <a:ea typeface="ＭＳ Ｐゴシック" panose="020B0600070205080204" pitchFamily="34" charset="-128"/>
              </a:rPr>
              <a:t>CHOLESTEROL</a:t>
            </a:r>
          </a:p>
        </p:txBody>
      </p:sp>
      <p:sp>
        <p:nvSpPr>
          <p:cNvPr id="3" name="Content Placeholder 2">
            <a:extLst>
              <a:ext uri="{FF2B5EF4-FFF2-40B4-BE49-F238E27FC236}">
                <a16:creationId xmlns:a16="http://schemas.microsoft.com/office/drawing/2014/main" id="{A86D07DC-FB77-88CE-A25A-4754A9775F5D}"/>
              </a:ext>
            </a:extLst>
          </p:cNvPr>
          <p:cNvSpPr>
            <a:spLocks noGrp="1"/>
          </p:cNvSpPr>
          <p:nvPr>
            <p:ph idx="1"/>
          </p:nvPr>
        </p:nvSpPr>
        <p:spPr/>
        <p:txBody>
          <a:bodyPr/>
          <a:lstStyle/>
          <a:p>
            <a:pPr eaLnBrk="1" hangingPunct="1"/>
            <a:r>
              <a:rPr lang="en-US" altLang="en-US" dirty="0">
                <a:ea typeface="ＭＳ Ｐゴシック" panose="020B0600070205080204" pitchFamily="34" charset="-128"/>
              </a:rPr>
              <a:t>What do we do?</a:t>
            </a:r>
          </a:p>
          <a:p>
            <a:pPr eaLnBrk="1" hangingPunct="1">
              <a:buFont typeface="Wingdings 2" pitchFamily="2" charset="2"/>
              <a:buNone/>
            </a:pPr>
            <a:endParaRPr lang="en-US" altLang="en-US" dirty="0">
              <a:ea typeface="ＭＳ Ｐゴシック" panose="020B0600070205080204" pitchFamily="34" charset="-128"/>
            </a:endParaRPr>
          </a:p>
          <a:p>
            <a:pPr eaLnBrk="1" hangingPunct="1"/>
            <a:endParaRPr lang="en-US" altLang="en-US" dirty="0">
              <a:ea typeface="ＭＳ Ｐゴシック" panose="020B0600070205080204" pitchFamily="34" charset="-128"/>
            </a:endParaRPr>
          </a:p>
        </p:txBody>
      </p:sp>
      <p:pic>
        <p:nvPicPr>
          <p:cNvPr id="4" name="Picture 3" descr="AA049755.png">
            <a:extLst>
              <a:ext uri="{FF2B5EF4-FFF2-40B4-BE49-F238E27FC236}">
                <a16:creationId xmlns:a16="http://schemas.microsoft.com/office/drawing/2014/main" id="{F17B0569-6619-5EFF-304E-E24D77DC57F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29386" y="3762816"/>
            <a:ext cx="3099197" cy="2259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B292B674-BA32-D893-1CEA-AA5178C2869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78126" y="3976765"/>
            <a:ext cx="2993231" cy="2536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lide(fromBottom)">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7"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900" decel="100000" fill="hold"/>
                                        <p:tgtEl>
                                          <p:spTgt spid="4"/>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37"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900" decel="100000" fill="hold"/>
                                        <p:tgtEl>
                                          <p:spTgt spid="5"/>
                                        </p:tgtEl>
                                        <p:attrNameLst>
                                          <p:attrName>ppt_y</p:attrName>
                                        </p:attrNameLst>
                                      </p:cBhvr>
                                      <p:tavLst>
                                        <p:tav tm="0">
                                          <p:val>
                                            <p:strVal val="#ppt_y+1"/>
                                          </p:val>
                                        </p:tav>
                                        <p:tav tm="100000">
                                          <p:val>
                                            <p:strVal val="#ppt_y-.03"/>
                                          </p:val>
                                        </p:tav>
                                      </p:tavLst>
                                    </p:anim>
                                    <p:anim calcmode="lin" valueType="num">
                                      <p:cBhvr>
                                        <p:cTn id="23"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267B1D-4DFD-EC11-18ED-C2646DAE3623}"/>
              </a:ext>
            </a:extLst>
          </p:cNvPr>
          <p:cNvSpPr>
            <a:spLocks noGrp="1"/>
          </p:cNvSpPr>
          <p:nvPr>
            <p:ph type="title"/>
          </p:nvPr>
        </p:nvSpPr>
        <p:spPr/>
        <p:txBody>
          <a:bodyPr vert="horz" wrap="square" lIns="68580" tIns="34290" rIns="68580" bIns="34290" numCol="1" rtlCol="0" anchor="ctr" anchorCtr="0" compatLnSpc="1">
            <a:prstTxWarp prst="textNoShape">
              <a:avLst/>
            </a:prstTxWarp>
            <a:normAutofit/>
          </a:bodyPr>
          <a:lstStyle/>
          <a:p>
            <a:pPr eaLnBrk="1" hangingPunct="1"/>
            <a:r>
              <a:rPr lang="en-US" altLang="en-US" cap="none" dirty="0">
                <a:solidFill>
                  <a:srgbClr val="FF7C05"/>
                </a:solidFill>
                <a:ea typeface="ＭＳ Ｐゴシック" panose="020B0600070205080204" pitchFamily="34" charset="-128"/>
              </a:rPr>
              <a:t>CHOLESTEROL</a:t>
            </a:r>
          </a:p>
        </p:txBody>
      </p:sp>
      <p:sp>
        <p:nvSpPr>
          <p:cNvPr id="3" name="Content Placeholder 2">
            <a:extLst>
              <a:ext uri="{FF2B5EF4-FFF2-40B4-BE49-F238E27FC236}">
                <a16:creationId xmlns:a16="http://schemas.microsoft.com/office/drawing/2014/main" id="{9EAF70F3-3385-D807-41B8-C52AE3D1E4D8}"/>
              </a:ext>
            </a:extLst>
          </p:cNvPr>
          <p:cNvSpPr>
            <a:spLocks noGrp="1"/>
          </p:cNvSpPr>
          <p:nvPr>
            <p:ph idx="1"/>
          </p:nvPr>
        </p:nvSpPr>
        <p:spPr/>
        <p:txBody>
          <a:bodyPr/>
          <a:lstStyle/>
          <a:p>
            <a:pPr eaLnBrk="1" hangingPunct="1"/>
            <a:r>
              <a:rPr lang="en-US" altLang="en-US" dirty="0">
                <a:ea typeface="ＭＳ Ｐゴシック" panose="020B0600070205080204" pitchFamily="34" charset="-128"/>
              </a:rPr>
              <a:t>1. Medications</a:t>
            </a:r>
          </a:p>
          <a:p>
            <a:pPr eaLnBrk="1" hangingPunct="1"/>
            <a:r>
              <a:rPr lang="en-US" altLang="en-US" dirty="0">
                <a:ea typeface="ＭＳ Ｐゴシック" panose="020B0600070205080204" pitchFamily="34" charset="-128"/>
              </a:rPr>
              <a:t>What are the cholesterol medications??</a:t>
            </a:r>
          </a:p>
          <a:p>
            <a:pPr eaLnBrk="1" hangingPunct="1"/>
            <a:r>
              <a:rPr lang="en-US" altLang="en-US" dirty="0">
                <a:ea typeface="ＭＳ Ｐゴシック" panose="020B0600070205080204" pitchFamily="34" charset="-128"/>
              </a:rPr>
              <a:t>Take them!</a:t>
            </a:r>
          </a:p>
          <a:p>
            <a:pPr eaLnBrk="1" hangingPunct="1"/>
            <a:r>
              <a:rPr lang="en-US" altLang="en-US" dirty="0">
                <a:ea typeface="ＭＳ Ｐゴシック" panose="020B0600070205080204" pitchFamily="34" charset="-128"/>
              </a:rPr>
              <a:t>Usually 1 …sometimes two</a:t>
            </a:r>
          </a:p>
          <a:p>
            <a:pPr eaLnBrk="1" hangingPunct="1"/>
            <a:r>
              <a:rPr lang="en-US" altLang="en-US" dirty="0">
                <a:ea typeface="ＭＳ Ｐゴシック" panose="020B0600070205080204" pitchFamily="34" charset="-128"/>
              </a:rPr>
              <a:t>The “statins”</a:t>
            </a:r>
          </a:p>
          <a:p>
            <a:pPr eaLnBrk="1" hangingPunct="1"/>
            <a:r>
              <a:rPr lang="en-US" altLang="en-US" dirty="0">
                <a:ea typeface="ＭＳ Ｐゴシック" panose="020B0600070205080204" pitchFamily="34" charset="-128"/>
              </a:rPr>
              <a:t>What is their most common side effect?</a:t>
            </a:r>
          </a:p>
          <a:p>
            <a:pPr eaLnBrk="1" hangingPunct="1"/>
            <a:r>
              <a:rPr lang="en-US" altLang="en-US" dirty="0">
                <a:ea typeface="ＭＳ Ｐゴシック" panose="020B0600070205080204" pitchFamily="34" charset="-128"/>
              </a:rPr>
              <a:t>Muscle cramps</a:t>
            </a:r>
          </a:p>
          <a:p>
            <a:pPr eaLnBrk="1" hangingPunct="1"/>
            <a:endParaRPr lang="en-US" altLang="en-US" dirty="0">
              <a:ea typeface="ＭＳ Ｐゴシック" panose="020B060007020508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accel="50000" decel="5000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accel="50000" decel="5000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accel="50000" decel="5000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accel="50000" decel="50000"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accel="50000" decel="50000"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accel="50000" decel="50000"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C1AA1A-A130-1AD3-5727-DEE0ED2E7AFF}"/>
              </a:ext>
            </a:extLst>
          </p:cNvPr>
          <p:cNvSpPr>
            <a:spLocks noGrp="1"/>
          </p:cNvSpPr>
          <p:nvPr>
            <p:ph type="title"/>
          </p:nvPr>
        </p:nvSpPr>
        <p:spPr/>
        <p:txBody>
          <a:bodyPr vert="horz" wrap="square" lIns="68580" tIns="34290" rIns="68580" bIns="34290" numCol="1" rtlCol="0" anchor="ctr" anchorCtr="0" compatLnSpc="1">
            <a:prstTxWarp prst="textNoShape">
              <a:avLst/>
            </a:prstTxWarp>
            <a:normAutofit/>
          </a:bodyPr>
          <a:lstStyle/>
          <a:p>
            <a:pPr eaLnBrk="1" hangingPunct="1"/>
            <a:r>
              <a:rPr lang="en-US" altLang="en-US" cap="none" dirty="0">
                <a:solidFill>
                  <a:srgbClr val="FF7C05"/>
                </a:solidFill>
                <a:ea typeface="ＭＳ Ｐゴシック" panose="020B0600070205080204" pitchFamily="34" charset="-128"/>
              </a:rPr>
              <a:t>CHOLESTEROL</a:t>
            </a:r>
          </a:p>
        </p:txBody>
      </p:sp>
      <p:sp>
        <p:nvSpPr>
          <p:cNvPr id="3" name="Content Placeholder 2">
            <a:extLst>
              <a:ext uri="{FF2B5EF4-FFF2-40B4-BE49-F238E27FC236}">
                <a16:creationId xmlns:a16="http://schemas.microsoft.com/office/drawing/2014/main" id="{9901136D-2B21-5FFE-F90A-5C6FE53AAAA5}"/>
              </a:ext>
            </a:extLst>
          </p:cNvPr>
          <p:cNvSpPr>
            <a:spLocks noGrp="1"/>
          </p:cNvSpPr>
          <p:nvPr>
            <p:ph idx="1"/>
          </p:nvPr>
        </p:nvSpPr>
        <p:spPr/>
        <p:txBody>
          <a:bodyPr/>
          <a:lstStyle/>
          <a:p>
            <a:pPr eaLnBrk="1" hangingPunct="1"/>
            <a:r>
              <a:rPr lang="en-US" altLang="en-US" dirty="0">
                <a:ea typeface="ＭＳ Ｐゴシック" panose="020B0600070205080204" pitchFamily="34" charset="-128"/>
              </a:rPr>
              <a:t>2. Healthy weight (diet and exercise)</a:t>
            </a:r>
          </a:p>
          <a:p>
            <a:pPr eaLnBrk="1" hangingPunct="1"/>
            <a:r>
              <a:rPr lang="en-US" altLang="en-US" dirty="0">
                <a:ea typeface="ＭＳ Ｐゴシック" panose="020B0600070205080204" pitchFamily="34" charset="-128"/>
              </a:rPr>
              <a:t>What about saturated fat?</a:t>
            </a:r>
          </a:p>
          <a:p>
            <a:pPr eaLnBrk="1" hangingPunct="1"/>
            <a:endParaRPr lang="en-US" altLang="en-US" dirty="0">
              <a:ea typeface="ＭＳ Ｐゴシック" panose="020B0600070205080204" pitchFamily="34" charset="-128"/>
            </a:endParaRPr>
          </a:p>
        </p:txBody>
      </p:sp>
      <p:pic>
        <p:nvPicPr>
          <p:cNvPr id="87044" name="Picture 3">
            <a:extLst>
              <a:ext uri="{FF2B5EF4-FFF2-40B4-BE49-F238E27FC236}">
                <a16:creationId xmlns:a16="http://schemas.microsoft.com/office/drawing/2014/main" id="{CCF3E5D0-F70E-3BB3-0E41-A0B968A39CE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98325" y="2065309"/>
            <a:ext cx="2340769" cy="1545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5" name="Picture 4" descr="Screen Shot 2018-09-24 at 7.57.24 PM.png">
            <a:extLst>
              <a:ext uri="{FF2B5EF4-FFF2-40B4-BE49-F238E27FC236}">
                <a16:creationId xmlns:a16="http://schemas.microsoft.com/office/drawing/2014/main" id="{85E7CDE6-F953-34CC-B572-38159E4D120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30666" y="3562624"/>
            <a:ext cx="2502694" cy="2774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lide(fromBottom)">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slide(fromBottom)">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F6A3F-D1A6-40BC-7470-564A3E841E2D}"/>
              </a:ext>
            </a:extLst>
          </p:cNvPr>
          <p:cNvSpPr>
            <a:spLocks noGrp="1"/>
          </p:cNvSpPr>
          <p:nvPr>
            <p:ph type="title"/>
          </p:nvPr>
        </p:nvSpPr>
        <p:spPr/>
        <p:txBody>
          <a:bodyPr/>
          <a:lstStyle/>
          <a:p>
            <a:r>
              <a:rPr lang="en-US" dirty="0"/>
              <a:t>Module 24</a:t>
            </a:r>
            <a:br>
              <a:rPr lang="en-US" dirty="0"/>
            </a:br>
            <a:r>
              <a:rPr lang="en-US" dirty="0"/>
              <a:t>cholesterol meds</a:t>
            </a:r>
          </a:p>
        </p:txBody>
      </p:sp>
      <p:sp>
        <p:nvSpPr>
          <p:cNvPr id="3" name="Content Placeholder 2">
            <a:extLst>
              <a:ext uri="{FF2B5EF4-FFF2-40B4-BE49-F238E27FC236}">
                <a16:creationId xmlns:a16="http://schemas.microsoft.com/office/drawing/2014/main" id="{A33BF59F-39A5-59CA-2189-18ECC8A3F33A}"/>
              </a:ext>
            </a:extLst>
          </p:cNvPr>
          <p:cNvSpPr>
            <a:spLocks noGrp="1"/>
          </p:cNvSpPr>
          <p:nvPr>
            <p:ph idx="1"/>
          </p:nvPr>
        </p:nvSpPr>
        <p:spPr/>
        <p:txBody>
          <a:bodyPr/>
          <a:lstStyle/>
          <a:p>
            <a:pPr marL="0" indent="0">
              <a:buNone/>
            </a:pPr>
            <a:r>
              <a:rPr lang="en-US" dirty="0"/>
              <a:t> </a:t>
            </a:r>
          </a:p>
        </p:txBody>
      </p:sp>
      <p:pic>
        <p:nvPicPr>
          <p:cNvPr id="5" name="Picture 4">
            <a:extLst>
              <a:ext uri="{FF2B5EF4-FFF2-40B4-BE49-F238E27FC236}">
                <a16:creationId xmlns:a16="http://schemas.microsoft.com/office/drawing/2014/main" id="{A7952F0C-8181-7D5B-0A49-7719F8F91676}"/>
              </a:ext>
            </a:extLst>
          </p:cNvPr>
          <p:cNvPicPr>
            <a:picLocks noChangeAspect="1"/>
          </p:cNvPicPr>
          <p:nvPr/>
        </p:nvPicPr>
        <p:blipFill>
          <a:blip r:embed="rId2"/>
          <a:stretch>
            <a:fillRect/>
          </a:stretch>
        </p:blipFill>
        <p:spPr>
          <a:xfrm>
            <a:off x="2502899" y="2055837"/>
            <a:ext cx="4138202" cy="4114689"/>
          </a:xfrm>
          <a:prstGeom prst="rect">
            <a:avLst/>
          </a:prstGeom>
        </p:spPr>
      </p:pic>
    </p:spTree>
    <p:extLst>
      <p:ext uri="{BB962C8B-B14F-4D97-AF65-F5344CB8AC3E}">
        <p14:creationId xmlns:p14="http://schemas.microsoft.com/office/powerpoint/2010/main" val="2144802196"/>
      </p:ext>
    </p:extLst>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2">
            <a:extLst>
              <a:ext uri="{FF2B5EF4-FFF2-40B4-BE49-F238E27FC236}">
                <a16:creationId xmlns:a16="http://schemas.microsoft.com/office/drawing/2014/main" id="{12177621-F91A-C437-C305-A4409C39DA5D}"/>
              </a:ext>
            </a:extLst>
          </p:cNvPr>
          <p:cNvSpPr>
            <a:spLocks noGrp="1"/>
          </p:cNvSpPr>
          <p:nvPr>
            <p:ph type="title"/>
          </p:nvPr>
        </p:nvSpPr>
        <p:spPr/>
        <p:txBody>
          <a:bodyPr>
            <a:normAutofit/>
          </a:bodyPr>
          <a:lstStyle/>
          <a:p>
            <a:pPr eaLnBrk="1" fontAlgn="auto" hangingPunct="1">
              <a:spcAft>
                <a:spcPts val="0"/>
              </a:spcAft>
              <a:defRPr/>
            </a:pPr>
            <a:r>
              <a:rPr lang="en-US" dirty="0"/>
              <a:t>Team building/sharing</a:t>
            </a:r>
            <a:br>
              <a:rPr lang="en-US" dirty="0"/>
            </a:br>
            <a:r>
              <a:rPr lang="en-US" dirty="0">
                <a:ea typeface="+mj-ea"/>
                <a:cs typeface="+mj-cs"/>
              </a:rPr>
              <a:t>Questions, </a:t>
            </a:r>
            <a:r>
              <a:rPr lang="en-US" dirty="0"/>
              <a:t>or </a:t>
            </a:r>
            <a:r>
              <a:rPr lang="en-US" dirty="0">
                <a:ea typeface="+mj-ea"/>
                <a:cs typeface="+mj-cs"/>
              </a:rPr>
              <a:t>concerns?</a:t>
            </a:r>
          </a:p>
        </p:txBody>
      </p:sp>
      <p:sp>
        <p:nvSpPr>
          <p:cNvPr id="54275" name="Content Placeholder 1">
            <a:extLst>
              <a:ext uri="{FF2B5EF4-FFF2-40B4-BE49-F238E27FC236}">
                <a16:creationId xmlns:a16="http://schemas.microsoft.com/office/drawing/2014/main" id="{1E3CC39E-AF6C-BAC0-2756-2A237241B29F}"/>
              </a:ext>
            </a:extLst>
          </p:cNvPr>
          <p:cNvSpPr>
            <a:spLocks noGrp="1"/>
          </p:cNvSpPr>
          <p:nvPr>
            <p:ph idx="1"/>
          </p:nvPr>
        </p:nvSpPr>
        <p:spPr/>
        <p:txBody>
          <a:bodyPr/>
          <a:lstStyle/>
          <a:p>
            <a:pPr eaLnBrk="1" hangingPunct="1">
              <a:buFont typeface="Wingdings 3" pitchFamily="2" charset="2"/>
              <a:buNone/>
            </a:pPr>
            <a:endParaRPr lang="en-US" altLang="en-US" dirty="0">
              <a:ea typeface="ＭＳ Ｐゴシック" panose="020B0600070205080204" pitchFamily="34" charset="-128"/>
            </a:endParaRPr>
          </a:p>
          <a:p>
            <a:pPr eaLnBrk="1" hangingPunct="1">
              <a:buFont typeface="Wingdings 3" pitchFamily="2" charset="2"/>
              <a:buNone/>
            </a:pPr>
            <a:endParaRPr lang="en-US" altLang="en-US" dirty="0">
              <a:ea typeface="ＭＳ Ｐゴシック" panose="020B0600070205080204" pitchFamily="34" charset="-128"/>
            </a:endParaRPr>
          </a:p>
        </p:txBody>
      </p:sp>
      <p:pic>
        <p:nvPicPr>
          <p:cNvPr id="3" name="Picture 2">
            <a:extLst>
              <a:ext uri="{FF2B5EF4-FFF2-40B4-BE49-F238E27FC236}">
                <a16:creationId xmlns:a16="http://schemas.microsoft.com/office/drawing/2014/main" id="{57646C40-C865-4E83-74F6-67D859457DEF}"/>
              </a:ext>
            </a:extLst>
          </p:cNvPr>
          <p:cNvPicPr>
            <a:picLocks noChangeAspect="1"/>
          </p:cNvPicPr>
          <p:nvPr/>
        </p:nvPicPr>
        <p:blipFill>
          <a:blip r:embed="rId2"/>
          <a:stretch>
            <a:fillRect/>
          </a:stretch>
        </p:blipFill>
        <p:spPr>
          <a:xfrm>
            <a:off x="2651874" y="2286635"/>
            <a:ext cx="3840252" cy="3883891"/>
          </a:xfrm>
          <a:prstGeom prst="rect">
            <a:avLst/>
          </a:prstGeom>
        </p:spPr>
      </p:pic>
    </p:spTree>
    <p:extLst>
      <p:ext uri="{BB962C8B-B14F-4D97-AF65-F5344CB8AC3E}">
        <p14:creationId xmlns:p14="http://schemas.microsoft.com/office/powerpoint/2010/main" val="2946956168"/>
      </p:ext>
    </p:extLst>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3484-B8CD-5849-3E23-5BF8552CE7DD}"/>
              </a:ext>
            </a:extLst>
          </p:cNvPr>
          <p:cNvSpPr>
            <a:spLocks noGrp="1"/>
          </p:cNvSpPr>
          <p:nvPr>
            <p:ph type="title"/>
          </p:nvPr>
        </p:nvSpPr>
        <p:spPr/>
        <p:txBody>
          <a:bodyPr>
            <a:noAutofit/>
          </a:bodyPr>
          <a:lstStyle/>
          <a:p>
            <a:pPr eaLnBrk="1" hangingPunct="1"/>
            <a:r>
              <a:rPr lang="en-US" altLang="en-US" dirty="0">
                <a:solidFill>
                  <a:srgbClr val="815CE7"/>
                </a:solidFill>
                <a:ea typeface="ＭＳ Ｐゴシック" panose="020B0600070205080204" pitchFamily="34" charset="-128"/>
              </a:rPr>
              <a:t>Triglycerides (from last time)</a:t>
            </a:r>
          </a:p>
        </p:txBody>
      </p:sp>
      <p:sp>
        <p:nvSpPr>
          <p:cNvPr id="3" name="Content Placeholder 2">
            <a:extLst>
              <a:ext uri="{FF2B5EF4-FFF2-40B4-BE49-F238E27FC236}">
                <a16:creationId xmlns:a16="http://schemas.microsoft.com/office/drawing/2014/main" id="{D7C44B78-E886-36CB-7D5E-146EF76718C0}"/>
              </a:ext>
            </a:extLst>
          </p:cNvPr>
          <p:cNvSpPr>
            <a:spLocks noGrp="1"/>
          </p:cNvSpPr>
          <p:nvPr>
            <p:ph idx="1"/>
          </p:nvPr>
        </p:nvSpPr>
        <p:spPr/>
        <p:txBody>
          <a:bodyPr/>
          <a:lstStyle/>
          <a:p>
            <a:pPr eaLnBrk="1" hangingPunct="1"/>
            <a:r>
              <a:rPr lang="en-US" altLang="en-US" dirty="0">
                <a:ea typeface="ＭＳ Ｐゴシック" panose="020B0600070205080204" pitchFamily="34" charset="-128"/>
              </a:rPr>
              <a:t>What it is: stored fat in the blood</a:t>
            </a:r>
          </a:p>
          <a:p>
            <a:pPr eaLnBrk="1" hangingPunct="1"/>
            <a:r>
              <a:rPr lang="en-US" altLang="en-US" dirty="0">
                <a:ea typeface="ＭＳ Ｐゴシック" panose="020B0600070205080204" pitchFamily="34" charset="-128"/>
              </a:rPr>
              <a:t>You eat </a:t>
            </a:r>
            <a:r>
              <a:rPr lang="en-US" altLang="en-US" dirty="0">
                <a:ea typeface="ＭＳ Ｐゴシック" panose="020B0600070205080204" pitchFamily="34" charset="-128"/>
                <a:sym typeface="Wingdings" pitchFamily="2" charset="2"/>
              </a:rPr>
              <a:t> “unwanted food”TG</a:t>
            </a:r>
          </a:p>
          <a:p>
            <a:pPr eaLnBrk="1" hangingPunct="1"/>
            <a:r>
              <a:rPr lang="en-US" altLang="en-US" dirty="0">
                <a:ea typeface="ＭＳ Ｐゴシック" panose="020B0600070205080204" pitchFamily="34" charset="-128"/>
                <a:sym typeface="Wingdings" pitchFamily="2" charset="2"/>
              </a:rPr>
              <a:t>Your body uses TG in between meals for energy</a:t>
            </a:r>
          </a:p>
          <a:p>
            <a:pPr eaLnBrk="1" hangingPunct="1"/>
            <a:r>
              <a:rPr lang="en-US" altLang="en-US" dirty="0">
                <a:ea typeface="ＭＳ Ｐゴシック" panose="020B0600070205080204" pitchFamily="34" charset="-128"/>
                <a:sym typeface="Wingdings" pitchFamily="2" charset="2"/>
              </a:rPr>
              <a:t>Food&gt;burning</a:t>
            </a:r>
          </a:p>
          <a:p>
            <a:pPr lvl="1" eaLnBrk="1" hangingPunct="1"/>
            <a:r>
              <a:rPr lang="en-US" altLang="en-US" dirty="0">
                <a:ea typeface="ＭＳ Ｐゴシック" panose="020B0600070205080204" pitchFamily="34" charset="-128"/>
                <a:sym typeface="Wingdings" pitchFamily="2" charset="2"/>
              </a:rPr>
              <a:t>High TG</a:t>
            </a:r>
            <a:endParaRPr lang="en-US" altLang="en-US" dirty="0">
              <a:ea typeface="ＭＳ Ｐゴシック" panose="020B0600070205080204" pitchFamily="34" charset="-128"/>
            </a:endParaRPr>
          </a:p>
          <a:p>
            <a:pPr lvl="1" eaLnBrk="1" hangingPunct="1"/>
            <a:endParaRPr lang="en-US" altLang="en-US" dirty="0">
              <a:ea typeface="ＭＳ Ｐゴシック" panose="020B0600070205080204" pitchFamily="34" charset="-128"/>
            </a:endParaRPr>
          </a:p>
          <a:p>
            <a:pPr eaLnBrk="1" hangingPunct="1"/>
            <a:endParaRPr lang="en-US" altLang="en-US" dirty="0">
              <a:ea typeface="ＭＳ Ｐゴシック" panose="020B0600070205080204" pitchFamily="34" charset="-128"/>
            </a:endParaRPr>
          </a:p>
        </p:txBody>
      </p:sp>
      <p:pic>
        <p:nvPicPr>
          <p:cNvPr id="110596" name="Picture 3" descr="Screen Shot 2018-09-24 at 7.51.08 PM.png">
            <a:extLst>
              <a:ext uri="{FF2B5EF4-FFF2-40B4-BE49-F238E27FC236}">
                <a16:creationId xmlns:a16="http://schemas.microsoft.com/office/drawing/2014/main" id="{3406500A-3E1A-CA61-FFFC-E1BBA352116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12888" y="4164539"/>
            <a:ext cx="3943350" cy="2151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lide(fromBottom)">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slide(fromBottom)">
                                      <p:cBhvr>
                                        <p:cTn id="12" dur="500"/>
                                        <p:tgtEl>
                                          <p:spTgt spid="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slide(fromBottom)">
                                      <p:cBhvr>
                                        <p:cTn id="17" dur="500"/>
                                        <p:tgtEl>
                                          <p:spTgt spid="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2" presetClass="entr" presetSubtype="4"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slide(fromBottom)">
                                      <p:cBhvr>
                                        <p:cTn id="22" dur="500"/>
                                        <p:tgtEl>
                                          <p:spTgt spid="3">
                                            <p:txEl>
                                              <p:pRg st="3" end="3"/>
                                            </p:txEl>
                                          </p:spTgt>
                                        </p:tgtEl>
                                      </p:cBhvr>
                                    </p:animEffect>
                                  </p:childTnLst>
                                </p:cTn>
                              </p:par>
                              <p:par>
                                <p:cTn id="23" presetID="12" presetClass="entr" presetSubtype="4" fill="hold" grpId="0"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slide(fromBottom)">
                                      <p:cBhvr>
                                        <p:cTn id="25"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itle 1">
            <a:extLst>
              <a:ext uri="{FF2B5EF4-FFF2-40B4-BE49-F238E27FC236}">
                <a16:creationId xmlns:a16="http://schemas.microsoft.com/office/drawing/2014/main" id="{C41221A4-E786-8EB8-4024-2A8E9E813BAB}"/>
              </a:ext>
            </a:extLst>
          </p:cNvPr>
          <p:cNvSpPr>
            <a:spLocks noGrp="1"/>
          </p:cNvSpPr>
          <p:nvPr>
            <p:ph type="title"/>
          </p:nvPr>
        </p:nvSpPr>
        <p:spPr/>
        <p:txBody>
          <a:bodyPr/>
          <a:lstStyle/>
          <a:p>
            <a:r>
              <a:rPr lang="en-US" altLang="en-US" dirty="0">
                <a:ea typeface="ＭＳ Ｐゴシック" panose="020B0600070205080204" pitchFamily="34" charset="-128"/>
              </a:rPr>
              <a:t>TG</a:t>
            </a:r>
          </a:p>
        </p:txBody>
      </p:sp>
      <p:sp>
        <p:nvSpPr>
          <p:cNvPr id="3" name="Content Placeholder 2">
            <a:extLst>
              <a:ext uri="{FF2B5EF4-FFF2-40B4-BE49-F238E27FC236}">
                <a16:creationId xmlns:a16="http://schemas.microsoft.com/office/drawing/2014/main" id="{31C5E585-9164-1826-DC3E-29BFA0FAA336}"/>
              </a:ext>
            </a:extLst>
          </p:cNvPr>
          <p:cNvSpPr>
            <a:spLocks noGrp="1"/>
          </p:cNvSpPr>
          <p:nvPr>
            <p:ph idx="1"/>
          </p:nvPr>
        </p:nvSpPr>
        <p:spPr/>
        <p:txBody>
          <a:bodyPr/>
          <a:lstStyle/>
          <a:p>
            <a:r>
              <a:rPr lang="en-US" altLang="en-US" dirty="0">
                <a:ea typeface="ＭＳ Ｐゴシック" panose="020B0600070205080204" pitchFamily="34" charset="-128"/>
              </a:rPr>
              <a:t>Less than 150: normal</a:t>
            </a:r>
          </a:p>
          <a:p>
            <a:r>
              <a:rPr lang="en-US" altLang="en-US" dirty="0">
                <a:ea typeface="ＭＳ Ｐゴシック" panose="020B0600070205080204" pitchFamily="34" charset="-128"/>
              </a:rPr>
              <a:t>Very high &gt;500</a:t>
            </a:r>
          </a:p>
          <a:p>
            <a:r>
              <a:rPr lang="en-US" altLang="en-US" dirty="0">
                <a:ea typeface="ＭＳ Ｐゴシック" panose="020B0600070205080204" pitchFamily="34" charset="-128"/>
              </a:rPr>
              <a:t>If not “very high” a “statin” is usually enough</a:t>
            </a:r>
          </a:p>
          <a:p>
            <a:r>
              <a:rPr lang="en-US" altLang="en-US" dirty="0">
                <a:ea typeface="ＭＳ Ｐゴシック" panose="020B0600070205080204" pitchFamily="34" charset="-128"/>
              </a:rPr>
              <a:t>If “very high” patients usually need “fenoFIBRATE”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accel="50000" decel="5000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accel="50000" decel="5000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accel="50000" decel="5000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02E7A-3EC7-4E84-446B-194CA8E9E49F}"/>
              </a:ext>
            </a:extLst>
          </p:cNvPr>
          <p:cNvSpPr>
            <a:spLocks noGrp="1"/>
          </p:cNvSpPr>
          <p:nvPr>
            <p:ph type="title"/>
          </p:nvPr>
        </p:nvSpPr>
        <p:spPr/>
        <p:txBody>
          <a:bodyPr>
            <a:noAutofit/>
          </a:bodyPr>
          <a:lstStyle/>
          <a:p>
            <a:pPr eaLnBrk="1" hangingPunct="1"/>
            <a:r>
              <a:rPr lang="en-US" altLang="en-US" dirty="0">
                <a:solidFill>
                  <a:srgbClr val="815CE7"/>
                </a:solidFill>
                <a:ea typeface="ＭＳ Ｐゴシック" panose="020B0600070205080204" pitchFamily="34" charset="-128"/>
              </a:rPr>
              <a:t>Heart Attack and Stroke </a:t>
            </a:r>
          </a:p>
        </p:txBody>
      </p:sp>
      <p:sp>
        <p:nvSpPr>
          <p:cNvPr id="3" name="Content Placeholder 2">
            <a:extLst>
              <a:ext uri="{FF2B5EF4-FFF2-40B4-BE49-F238E27FC236}">
                <a16:creationId xmlns:a16="http://schemas.microsoft.com/office/drawing/2014/main" id="{226AF24E-370F-A4E3-3036-09DFDFEC0237}"/>
              </a:ext>
            </a:extLst>
          </p:cNvPr>
          <p:cNvSpPr>
            <a:spLocks noGrp="1"/>
          </p:cNvSpPr>
          <p:nvPr>
            <p:ph idx="1"/>
          </p:nvPr>
        </p:nvSpPr>
        <p:spPr/>
        <p:txBody>
          <a:bodyPr/>
          <a:lstStyle/>
          <a:p>
            <a:pPr eaLnBrk="1" hangingPunct="1"/>
            <a:r>
              <a:rPr lang="en-US" altLang="en-US" dirty="0">
                <a:ea typeface="ＭＳ Ｐゴシック" panose="020B0600070205080204" pitchFamily="34" charset="-128"/>
              </a:rPr>
              <a:t>What they are</a:t>
            </a:r>
          </a:p>
          <a:p>
            <a:pPr lvl="1" eaLnBrk="1" hangingPunct="1"/>
            <a:r>
              <a:rPr lang="en-US" altLang="en-US" dirty="0">
                <a:ea typeface="ＭＳ Ｐゴシック" panose="020B0600070205080204" pitchFamily="34" charset="-128"/>
              </a:rPr>
              <a:t>Heart attack: </a:t>
            </a:r>
          </a:p>
          <a:p>
            <a:pPr lvl="2" eaLnBrk="1" hangingPunct="1"/>
            <a:r>
              <a:rPr lang="en-US" altLang="en-US" dirty="0">
                <a:ea typeface="ＭＳ Ｐゴシック" panose="020B0600070205080204" pitchFamily="34" charset="-128"/>
              </a:rPr>
              <a:t>Loss of blood supply to the heart due to a blood clot</a:t>
            </a:r>
          </a:p>
          <a:p>
            <a:pPr lvl="1" eaLnBrk="1" hangingPunct="1"/>
            <a:r>
              <a:rPr lang="en-US" altLang="en-US" dirty="0">
                <a:ea typeface="ＭＳ Ｐゴシック" panose="020B0600070205080204" pitchFamily="34" charset="-128"/>
              </a:rPr>
              <a:t>Stoke:</a:t>
            </a:r>
          </a:p>
          <a:p>
            <a:pPr lvl="2" eaLnBrk="1" hangingPunct="1"/>
            <a:r>
              <a:rPr lang="en-US" altLang="en-US" dirty="0">
                <a:ea typeface="ＭＳ Ｐゴシック" panose="020B0600070205080204" pitchFamily="34" charset="-128"/>
              </a:rPr>
              <a:t> loss of blood supply to the brain due to a blood clot or breaking of blood vessels</a:t>
            </a:r>
          </a:p>
          <a:p>
            <a:pPr lvl="1" eaLnBrk="1" hangingPunct="1"/>
            <a:endParaRPr lang="en-US" altLang="en-US" dirty="0">
              <a:ea typeface="ＭＳ Ｐゴシック" panose="020B0600070205080204" pitchFamily="34" charset="-128"/>
            </a:endParaRPr>
          </a:p>
          <a:p>
            <a:pPr eaLnBrk="1" hangingPunct="1"/>
            <a:endParaRPr lang="en-US" altLang="en-US" dirty="0">
              <a:ea typeface="ＭＳ Ｐゴシック" panose="020B0600070205080204" pitchFamily="34" charset="-128"/>
            </a:endParaRPr>
          </a:p>
        </p:txBody>
      </p:sp>
      <p:pic>
        <p:nvPicPr>
          <p:cNvPr id="112644" name="Picture 3" descr="Screen Shot 2018-09-24 at 7.51.08 PM.png">
            <a:extLst>
              <a:ext uri="{FF2B5EF4-FFF2-40B4-BE49-F238E27FC236}">
                <a16:creationId xmlns:a16="http://schemas.microsoft.com/office/drawing/2014/main" id="{B015CC0D-3155-546A-BF0E-68A82CC747A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792391" y="4564856"/>
            <a:ext cx="2208609" cy="120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lide(fromBottom)">
                                      <p:cBhvr>
                                        <p:cTn id="7" dur="500"/>
                                        <p:tgtEl>
                                          <p:spTgt spid="3">
                                            <p:txEl>
                                              <p:pRg st="0" end="0"/>
                                            </p:txEl>
                                          </p:spTgt>
                                        </p:tgtEl>
                                      </p:cBhvr>
                                    </p:animEffect>
                                  </p:childTnLst>
                                </p:cTn>
                              </p:par>
                              <p:par>
                                <p:cTn id="8" presetID="12" presetClass="entr" presetSubtype="4"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slide(fromBottom)">
                                      <p:cBhvr>
                                        <p:cTn id="10" dur="500"/>
                                        <p:tgtEl>
                                          <p:spTgt spid="3">
                                            <p:txEl>
                                              <p:pRg st="1" end="1"/>
                                            </p:txEl>
                                          </p:spTgt>
                                        </p:tgtEl>
                                      </p:cBhvr>
                                    </p:animEffect>
                                  </p:childTnLst>
                                </p:cTn>
                              </p:par>
                              <p:par>
                                <p:cTn id="11" presetID="12" presetClass="entr" presetSubtype="4"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slide(fromBottom)">
                                      <p:cBhvr>
                                        <p:cTn id="13" dur="500"/>
                                        <p:tgtEl>
                                          <p:spTgt spid="3">
                                            <p:txEl>
                                              <p:pRg st="2" end="2"/>
                                            </p:txEl>
                                          </p:spTgt>
                                        </p:tgtEl>
                                      </p:cBhvr>
                                    </p:animEffect>
                                  </p:childTnLst>
                                </p:cTn>
                              </p:par>
                              <p:par>
                                <p:cTn id="14" presetID="12" presetClass="entr" presetSubtype="4"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slide(fromBottom)">
                                      <p:cBhvr>
                                        <p:cTn id="16" dur="500"/>
                                        <p:tgtEl>
                                          <p:spTgt spid="3">
                                            <p:txEl>
                                              <p:pRg st="3" end="3"/>
                                            </p:txEl>
                                          </p:spTgt>
                                        </p:tgtEl>
                                      </p:cBhvr>
                                    </p:animEffect>
                                  </p:childTnLst>
                                </p:cTn>
                              </p:par>
                              <p:par>
                                <p:cTn id="17" presetID="12" presetClass="entr" presetSubtype="4"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slide(fromBottom)">
                                      <p:cBhvr>
                                        <p:cTn id="19"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288FC-C846-704F-F7C8-51D9E459B1A2}"/>
              </a:ext>
            </a:extLst>
          </p:cNvPr>
          <p:cNvSpPr>
            <a:spLocks noGrp="1"/>
          </p:cNvSpPr>
          <p:nvPr>
            <p:ph type="title"/>
          </p:nvPr>
        </p:nvSpPr>
        <p:spPr/>
        <p:txBody>
          <a:bodyPr/>
          <a:lstStyle/>
          <a:p>
            <a:r>
              <a:rPr lang="en-US" dirty="0"/>
              <a:t>A1c</a:t>
            </a:r>
          </a:p>
        </p:txBody>
      </p:sp>
      <p:pic>
        <p:nvPicPr>
          <p:cNvPr id="5" name="Content Placeholder 4">
            <a:extLst>
              <a:ext uri="{FF2B5EF4-FFF2-40B4-BE49-F238E27FC236}">
                <a16:creationId xmlns:a16="http://schemas.microsoft.com/office/drawing/2014/main" id="{4C59FE04-A190-7AC4-F32A-3265D22AC48A}"/>
              </a:ext>
            </a:extLst>
          </p:cNvPr>
          <p:cNvPicPr>
            <a:picLocks noGrp="1" noChangeAspect="1"/>
          </p:cNvPicPr>
          <p:nvPr>
            <p:ph idx="1"/>
          </p:nvPr>
        </p:nvPicPr>
        <p:blipFill>
          <a:blip r:embed="rId3"/>
          <a:stretch>
            <a:fillRect/>
          </a:stretch>
        </p:blipFill>
        <p:spPr>
          <a:xfrm>
            <a:off x="2626121" y="2324466"/>
            <a:ext cx="3051248" cy="2946033"/>
          </a:xfrm>
        </p:spPr>
      </p:pic>
    </p:spTree>
    <p:extLst>
      <p:ext uri="{BB962C8B-B14F-4D97-AF65-F5344CB8AC3E}">
        <p14:creationId xmlns:p14="http://schemas.microsoft.com/office/powerpoint/2010/main" val="1138884301"/>
      </p:ext>
    </p:extLst>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B8F50-7E1E-22E4-302A-FD2076575CBA}"/>
              </a:ext>
            </a:extLst>
          </p:cNvPr>
          <p:cNvSpPr>
            <a:spLocks noGrp="1"/>
          </p:cNvSpPr>
          <p:nvPr>
            <p:ph type="title"/>
          </p:nvPr>
        </p:nvSpPr>
        <p:spPr/>
        <p:txBody>
          <a:bodyPr>
            <a:noAutofit/>
          </a:bodyPr>
          <a:lstStyle/>
          <a:p>
            <a:pPr eaLnBrk="1" hangingPunct="1"/>
            <a:r>
              <a:rPr lang="en-US" altLang="en-US" dirty="0">
                <a:solidFill>
                  <a:srgbClr val="815CE7"/>
                </a:solidFill>
                <a:ea typeface="ＭＳ Ｐゴシック" panose="020B0600070205080204" pitchFamily="34" charset="-128"/>
              </a:rPr>
              <a:t> </a:t>
            </a:r>
          </a:p>
        </p:txBody>
      </p:sp>
      <p:sp>
        <p:nvSpPr>
          <p:cNvPr id="3" name="Content Placeholder 2">
            <a:extLst>
              <a:ext uri="{FF2B5EF4-FFF2-40B4-BE49-F238E27FC236}">
                <a16:creationId xmlns:a16="http://schemas.microsoft.com/office/drawing/2014/main" id="{E78EBF4A-EE6D-539A-FFE1-720E43092237}"/>
              </a:ext>
            </a:extLst>
          </p:cNvPr>
          <p:cNvSpPr>
            <a:spLocks noGrp="1"/>
          </p:cNvSpPr>
          <p:nvPr>
            <p:ph idx="1"/>
          </p:nvPr>
        </p:nvSpPr>
        <p:spPr/>
        <p:txBody>
          <a:bodyPr/>
          <a:lstStyle/>
          <a:p>
            <a:pPr eaLnBrk="1" hangingPunct="1"/>
            <a:r>
              <a:rPr lang="en-US" altLang="en-US" dirty="0">
                <a:ea typeface="ＭＳ Ｐゴシック" panose="020B0600070205080204" pitchFamily="34" charset="-128"/>
              </a:rPr>
              <a:t>Why is it important? </a:t>
            </a:r>
          </a:p>
          <a:p>
            <a:pPr eaLnBrk="1" hangingPunct="1"/>
            <a:r>
              <a:rPr lang="en-US" altLang="en-US" dirty="0">
                <a:ea typeface="ＭＳ Ｐゴシック" panose="020B0600070205080204" pitchFamily="34" charset="-128"/>
              </a:rPr>
              <a:t>Heart attacks lead to damaged heart tissue and heart failures</a:t>
            </a:r>
          </a:p>
          <a:p>
            <a:pPr eaLnBrk="1" hangingPunct="1"/>
            <a:r>
              <a:rPr lang="en-US" altLang="en-US" dirty="0">
                <a:ea typeface="ＭＳ Ｐゴシック" panose="020B0600070205080204" pitchFamily="34" charset="-128"/>
              </a:rPr>
              <a:t>Stokes damage the brain and therefore the area that the brain controls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accel="50000" decel="5000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accel="50000" decel="5000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CE72E-E80F-DB1C-9204-C70D218A64BF}"/>
              </a:ext>
            </a:extLst>
          </p:cNvPr>
          <p:cNvSpPr>
            <a:spLocks noGrp="1"/>
          </p:cNvSpPr>
          <p:nvPr>
            <p:ph type="title"/>
          </p:nvPr>
        </p:nvSpPr>
        <p:spPr/>
        <p:txBody>
          <a:bodyPr>
            <a:noAutofit/>
          </a:bodyPr>
          <a:lstStyle/>
          <a:p>
            <a:pPr eaLnBrk="1" hangingPunct="1"/>
            <a:r>
              <a:rPr lang="en-US" altLang="en-US" dirty="0">
                <a:solidFill>
                  <a:srgbClr val="815CE7"/>
                </a:solidFill>
                <a:ea typeface="ＭＳ Ｐゴシック" panose="020B0600070205080204" pitchFamily="34" charset="-128"/>
              </a:rPr>
              <a:t>Prevention </a:t>
            </a:r>
          </a:p>
        </p:txBody>
      </p:sp>
      <p:sp>
        <p:nvSpPr>
          <p:cNvPr id="3" name="Content Placeholder 2">
            <a:extLst>
              <a:ext uri="{FF2B5EF4-FFF2-40B4-BE49-F238E27FC236}">
                <a16:creationId xmlns:a16="http://schemas.microsoft.com/office/drawing/2014/main" id="{E0BD32B9-5103-ECC4-C6CD-4F5DFBFD66D5}"/>
              </a:ext>
            </a:extLst>
          </p:cNvPr>
          <p:cNvSpPr>
            <a:spLocks noGrp="1"/>
          </p:cNvSpPr>
          <p:nvPr>
            <p:ph idx="1"/>
          </p:nvPr>
        </p:nvSpPr>
        <p:spPr/>
        <p:txBody>
          <a:bodyPr/>
          <a:lstStyle/>
          <a:p>
            <a:pPr eaLnBrk="1" hangingPunct="1"/>
            <a:r>
              <a:rPr lang="en-US" altLang="en-US" dirty="0">
                <a:ea typeface="ＭＳ Ｐゴシック" panose="020B0600070205080204" pitchFamily="34" charset="-128"/>
              </a:rPr>
              <a:t>1. taking medications (sounding familiar)??</a:t>
            </a:r>
          </a:p>
          <a:p>
            <a:pPr eaLnBrk="1" hangingPunct="1"/>
            <a:r>
              <a:rPr lang="en-US" altLang="en-US" dirty="0">
                <a:ea typeface="ＭＳ Ｐゴシック" panose="020B0600070205080204" pitchFamily="34" charset="-128"/>
              </a:rPr>
              <a:t>2. healthy living</a:t>
            </a:r>
          </a:p>
          <a:p>
            <a:pPr eaLnBrk="1" hangingPunct="1"/>
            <a:r>
              <a:rPr lang="en-US" altLang="en-US" dirty="0">
                <a:ea typeface="ＭＳ Ｐゴシック" panose="020B0600070205080204" pitchFamily="34" charset="-128"/>
              </a:rPr>
              <a:t>Diet…getting to a healthy weight</a:t>
            </a:r>
          </a:p>
          <a:p>
            <a:pPr eaLnBrk="1" hangingPunct="1"/>
            <a:r>
              <a:rPr lang="en-US" altLang="en-US" dirty="0">
                <a:ea typeface="ＭＳ Ｐゴシック" panose="020B0600070205080204" pitchFamily="34" charset="-128"/>
              </a:rPr>
              <a:t>Exercise…about 20 minutes daily</a:t>
            </a:r>
          </a:p>
          <a:p>
            <a:pPr eaLnBrk="1" hangingPunct="1"/>
            <a:r>
              <a:rPr lang="en-US" altLang="en-US" dirty="0">
                <a:ea typeface="ＭＳ Ｐゴシック" panose="020B0600070205080204" pitchFamily="34" charset="-128"/>
              </a:rPr>
              <a:t>Stress relief…</a:t>
            </a:r>
          </a:p>
          <a:p>
            <a:pPr eaLnBrk="1" hangingPunct="1">
              <a:buFont typeface="Wingdings 2" pitchFamily="2" charset="2"/>
              <a:buNone/>
            </a:pPr>
            <a:endParaRPr lang="en-US" altLang="en-US" dirty="0">
              <a:ea typeface="ＭＳ Ｐゴシック" panose="020B0600070205080204" pitchFamily="34" charset="-128"/>
            </a:endParaRPr>
          </a:p>
          <a:p>
            <a:pPr eaLnBrk="1" hangingPunct="1"/>
            <a:endParaRPr lang="en-US" altLang="en-US" dirty="0">
              <a:ea typeface="ＭＳ Ｐゴシック" panose="020B060007020508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lide(fromBottom)">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slide(fromBottom)">
                                      <p:cBhvr>
                                        <p:cTn id="12" dur="500"/>
                                        <p:tgtEl>
                                          <p:spTgt spid="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slide(fromBottom)">
                                      <p:cBhvr>
                                        <p:cTn id="17" dur="500"/>
                                        <p:tgtEl>
                                          <p:spTgt spid="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2" presetClass="entr" presetSubtype="4"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slide(fromBottom)">
                                      <p:cBhvr>
                                        <p:cTn id="22" dur="500"/>
                                        <p:tgtEl>
                                          <p:spTgt spid="3">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2" presetClass="entr" presetSubtype="4"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slide(fromBottom)">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B2A67F7-1FA9-BCB6-8925-CA8CEE03F405}"/>
              </a:ext>
            </a:extLst>
          </p:cNvPr>
          <p:cNvSpPr>
            <a:spLocks noGrp="1"/>
          </p:cNvSpPr>
          <p:nvPr>
            <p:ph idx="1"/>
          </p:nvPr>
        </p:nvSpPr>
        <p:spPr/>
        <p:txBody>
          <a:bodyPr/>
          <a:lstStyle/>
          <a:p>
            <a:pPr marL="0" indent="0">
              <a:buNone/>
            </a:pPr>
            <a:endParaRPr lang="en-US" dirty="0"/>
          </a:p>
          <a:p>
            <a:pPr marL="0" indent="0">
              <a:buNone/>
            </a:pPr>
            <a:endParaRPr lang="en-US" dirty="0"/>
          </a:p>
        </p:txBody>
      </p:sp>
      <p:sp>
        <p:nvSpPr>
          <p:cNvPr id="4" name="Title 1">
            <a:extLst>
              <a:ext uri="{FF2B5EF4-FFF2-40B4-BE49-F238E27FC236}">
                <a16:creationId xmlns:a16="http://schemas.microsoft.com/office/drawing/2014/main" id="{C61F60E8-C32E-F14F-62D0-49AE5B469EEF}"/>
              </a:ext>
            </a:extLst>
          </p:cNvPr>
          <p:cNvSpPr>
            <a:spLocks noGrp="1"/>
          </p:cNvSpPr>
          <p:nvPr>
            <p:ph type="title"/>
          </p:nvPr>
        </p:nvSpPr>
        <p:spPr/>
        <p:txBody>
          <a:bodyPr/>
          <a:lstStyle/>
          <a:p>
            <a:r>
              <a:rPr lang="en-US" altLang="en-US" dirty="0">
                <a:ea typeface="ＭＳ Ｐゴシック" panose="020B0600070205080204" pitchFamily="34" charset="-128"/>
              </a:rPr>
              <a:t>Does stress cause heart attacks, strokes, high blood pressure…?</a:t>
            </a:r>
          </a:p>
        </p:txBody>
      </p:sp>
    </p:spTree>
    <p:extLst>
      <p:ext uri="{BB962C8B-B14F-4D97-AF65-F5344CB8AC3E}">
        <p14:creationId xmlns:p14="http://schemas.microsoft.com/office/powerpoint/2010/main" val="230854287"/>
      </p:ext>
    </p:extLst>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Title 1">
            <a:extLst>
              <a:ext uri="{FF2B5EF4-FFF2-40B4-BE49-F238E27FC236}">
                <a16:creationId xmlns:a16="http://schemas.microsoft.com/office/drawing/2014/main" id="{385FD5EE-8A8A-63EA-80AC-046652E84C7E}"/>
              </a:ext>
            </a:extLst>
          </p:cNvPr>
          <p:cNvSpPr>
            <a:spLocks noGrp="1"/>
          </p:cNvSpPr>
          <p:nvPr>
            <p:ph type="title"/>
          </p:nvPr>
        </p:nvSpPr>
        <p:spPr/>
        <p:txBody>
          <a:bodyPr/>
          <a:lstStyle/>
          <a:p>
            <a:r>
              <a:rPr lang="en-US" altLang="en-US" dirty="0">
                <a:ea typeface="ＭＳ Ｐゴシック" panose="020B0600070205080204" pitchFamily="34" charset="-128"/>
              </a:rPr>
              <a:t>YES! (kind of)</a:t>
            </a:r>
          </a:p>
        </p:txBody>
      </p:sp>
      <p:sp>
        <p:nvSpPr>
          <p:cNvPr id="3" name="Content Placeholder 2">
            <a:extLst>
              <a:ext uri="{FF2B5EF4-FFF2-40B4-BE49-F238E27FC236}">
                <a16:creationId xmlns:a16="http://schemas.microsoft.com/office/drawing/2014/main" id="{DE4053BA-D8D3-2F84-6CAC-34F3611A062A}"/>
              </a:ext>
            </a:extLst>
          </p:cNvPr>
          <p:cNvSpPr>
            <a:spLocks noGrp="1"/>
          </p:cNvSpPr>
          <p:nvPr>
            <p:ph idx="1"/>
          </p:nvPr>
        </p:nvSpPr>
        <p:spPr/>
        <p:txBody>
          <a:bodyPr/>
          <a:lstStyle/>
          <a:p>
            <a:r>
              <a:rPr lang="en-US" altLang="en-US" dirty="0">
                <a:ea typeface="ＭＳ Ｐゴシック" panose="020B0600070205080204" pitchFamily="34" charset="-128"/>
              </a:rPr>
              <a:t>The is a link to heart disease and long-term stress </a:t>
            </a:r>
          </a:p>
          <a:p>
            <a:pPr lvl="1"/>
            <a:r>
              <a:rPr lang="en-US" altLang="en-US" dirty="0">
                <a:ea typeface="ＭＳ Ｐゴシック" panose="020B0600070205080204" pitchFamily="34" charset="-128"/>
              </a:rPr>
              <a:t>“large hearts” are also seen with stress</a:t>
            </a:r>
          </a:p>
          <a:p>
            <a:r>
              <a:rPr lang="en-US" altLang="en-US" dirty="0">
                <a:ea typeface="ＭＳ Ｐゴシック" panose="020B0600070205080204" pitchFamily="34" charset="-128"/>
              </a:rPr>
              <a:t>But scientists don’t really understand it</a:t>
            </a:r>
          </a:p>
          <a:p>
            <a:r>
              <a:rPr lang="en-US" altLang="en-US" dirty="0">
                <a:ea typeface="ＭＳ Ｐゴシック" panose="020B0600070205080204" pitchFamily="34" charset="-128"/>
              </a:rPr>
              <a:t>Types of stress: </a:t>
            </a:r>
          </a:p>
          <a:p>
            <a:pPr lvl="1"/>
            <a:r>
              <a:rPr lang="en-US" altLang="en-US" dirty="0">
                <a:ea typeface="ＭＳ Ｐゴシック" panose="020B0600070205080204" pitchFamily="34" charset="-128"/>
              </a:rPr>
              <a:t>Work-related</a:t>
            </a:r>
          </a:p>
          <a:p>
            <a:pPr lvl="1"/>
            <a:r>
              <a:rPr lang="en-US" altLang="en-US" dirty="0">
                <a:ea typeface="ＭＳ Ｐゴシック" panose="020B0600070205080204" pitchFamily="34" charset="-128"/>
              </a:rPr>
              <a:t>Loneliness</a:t>
            </a:r>
          </a:p>
          <a:p>
            <a:pPr lvl="1"/>
            <a:r>
              <a:rPr lang="en-US" altLang="en-US" dirty="0">
                <a:ea typeface="ＭＳ Ｐゴシック" panose="020B0600070205080204" pitchFamily="34" charset="-128"/>
              </a:rPr>
              <a:t>Social isolation</a:t>
            </a:r>
          </a:p>
        </p:txBody>
      </p:sp>
    </p:spTree>
    <p:extLst>
      <p:ext uri="{BB962C8B-B14F-4D97-AF65-F5344CB8AC3E}">
        <p14:creationId xmlns:p14="http://schemas.microsoft.com/office/powerpoint/2010/main" val="41658113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lide(fromBottom)">
                                      <p:cBhvr>
                                        <p:cTn id="7" dur="500"/>
                                        <p:tgtEl>
                                          <p:spTgt spid="3">
                                            <p:txEl>
                                              <p:pRg st="0" end="0"/>
                                            </p:txEl>
                                          </p:spTgt>
                                        </p:tgtEl>
                                      </p:cBhvr>
                                    </p:animEffect>
                                  </p:childTnLst>
                                </p:cTn>
                              </p:par>
                              <p:par>
                                <p:cTn id="8" presetID="12" presetClass="entr" presetSubtype="4"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slide(fromBottom)">
                                      <p:cBhvr>
                                        <p:cTn id="10" dur="500"/>
                                        <p:tgtEl>
                                          <p:spTgt spid="3">
                                            <p:txEl>
                                              <p:pRg st="1" end="1"/>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2" presetClass="entr" presetSubtype="4"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slide(fromBottom)">
                                      <p:cBhvr>
                                        <p:cTn id="15" dur="500"/>
                                        <p:tgtEl>
                                          <p:spTgt spid="3">
                                            <p:txEl>
                                              <p:pRg st="2" end="2"/>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2" presetClass="entr" presetSubtype="4" fill="hold" grpId="0"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slide(fromBottom)">
                                      <p:cBhvr>
                                        <p:cTn id="20" dur="500"/>
                                        <p:tgtEl>
                                          <p:spTgt spid="3">
                                            <p:txEl>
                                              <p:pRg st="3" end="3"/>
                                            </p:txEl>
                                          </p:spTgt>
                                        </p:tgtEl>
                                      </p:cBhvr>
                                    </p:animEffect>
                                  </p:childTnLst>
                                </p:cTn>
                              </p:par>
                              <p:par>
                                <p:cTn id="21" presetID="12" presetClass="entr" presetSubtype="4"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slide(fromBottom)">
                                      <p:cBhvr>
                                        <p:cTn id="23" dur="500"/>
                                        <p:tgtEl>
                                          <p:spTgt spid="3">
                                            <p:txEl>
                                              <p:pRg st="4" end="4"/>
                                            </p:txEl>
                                          </p:spTgt>
                                        </p:tgtEl>
                                      </p:cBhvr>
                                    </p:animEffect>
                                  </p:childTnLst>
                                </p:cTn>
                              </p:par>
                              <p:par>
                                <p:cTn id="24" presetID="12" presetClass="entr" presetSubtype="4" fill="hold" grpId="0"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slide(fromBottom)">
                                      <p:cBhvr>
                                        <p:cTn id="26" dur="500"/>
                                        <p:tgtEl>
                                          <p:spTgt spid="3">
                                            <p:txEl>
                                              <p:pRg st="5" end="5"/>
                                            </p:txEl>
                                          </p:spTgt>
                                        </p:tgtEl>
                                      </p:cBhvr>
                                    </p:animEffect>
                                  </p:childTnLst>
                                </p:cTn>
                              </p:par>
                              <p:par>
                                <p:cTn id="27" presetID="12" presetClass="entr" presetSubtype="4" fill="hold" grpId="0"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slide(fromBottom)">
                                      <p:cBhvr>
                                        <p:cTn id="29"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itle 1">
            <a:extLst>
              <a:ext uri="{FF2B5EF4-FFF2-40B4-BE49-F238E27FC236}">
                <a16:creationId xmlns:a16="http://schemas.microsoft.com/office/drawing/2014/main" id="{0EEBD4CB-0BA8-7D92-F6E5-23D1D9B72B96}"/>
              </a:ext>
            </a:extLst>
          </p:cNvPr>
          <p:cNvSpPr>
            <a:spLocks noGrp="1"/>
          </p:cNvSpPr>
          <p:nvPr>
            <p:ph type="title"/>
          </p:nvPr>
        </p:nvSpPr>
        <p:spPr/>
        <p:txBody>
          <a:bodyPr/>
          <a:lstStyle/>
          <a:p>
            <a:r>
              <a:rPr lang="en-US" altLang="en-US" dirty="0">
                <a:ea typeface="ＭＳ Ｐゴシック" panose="020B0600070205080204" pitchFamily="34" charset="-128"/>
              </a:rPr>
              <a:t>  </a:t>
            </a:r>
          </a:p>
        </p:txBody>
      </p:sp>
      <p:sp>
        <p:nvSpPr>
          <p:cNvPr id="3" name="Content Placeholder 2">
            <a:extLst>
              <a:ext uri="{FF2B5EF4-FFF2-40B4-BE49-F238E27FC236}">
                <a16:creationId xmlns:a16="http://schemas.microsoft.com/office/drawing/2014/main" id="{4EE64D01-8688-3301-07FD-7636FA0C8BF6}"/>
              </a:ext>
            </a:extLst>
          </p:cNvPr>
          <p:cNvSpPr>
            <a:spLocks noGrp="1"/>
          </p:cNvSpPr>
          <p:nvPr>
            <p:ph idx="1"/>
          </p:nvPr>
        </p:nvSpPr>
        <p:spPr/>
        <p:txBody>
          <a:bodyPr/>
          <a:lstStyle/>
          <a:p>
            <a:r>
              <a:rPr lang="en-US" altLang="en-US" dirty="0">
                <a:ea typeface="ＭＳ Ｐゴシック" panose="020B0600070205080204" pitchFamily="34" charset="-128"/>
              </a:rPr>
              <a:t> Religious behavior helps promote healthy behaviors</a:t>
            </a:r>
          </a:p>
          <a:p>
            <a:r>
              <a:rPr lang="en-US" altLang="en-US" dirty="0">
                <a:ea typeface="ＭＳ Ｐゴシック" panose="020B0600070205080204" pitchFamily="34" charset="-128"/>
              </a:rPr>
              <a:t>Diet, exercise, and less “unhealthy” behaviors</a:t>
            </a:r>
          </a:p>
          <a:p>
            <a:r>
              <a:rPr lang="en-US" altLang="en-US" dirty="0">
                <a:ea typeface="ＭＳ Ｐゴシック" panose="020B0600070205080204" pitchFamily="34" charset="-128"/>
              </a:rPr>
              <a:t>Praying improves coping skills</a:t>
            </a:r>
          </a:p>
          <a:p>
            <a:r>
              <a:rPr lang="en-US" altLang="en-US" dirty="0">
                <a:ea typeface="ＭＳ Ｐゴシック" panose="020B0600070205080204" pitchFamily="34" charset="-128"/>
              </a:rPr>
              <a:t>More “religion”, less “bad” habits then less “bad” habits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lide(fromBottom)">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slide(fromBottom)">
                                      <p:cBhvr>
                                        <p:cTn id="12" dur="500"/>
                                        <p:tgtEl>
                                          <p:spTgt spid="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slide(fromBottom)">
                                      <p:cBhvr>
                                        <p:cTn id="17" dur="500"/>
                                        <p:tgtEl>
                                          <p:spTgt spid="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2" presetClass="entr" presetSubtype="4"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slide(fromBottom)">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F6A3F-D1A6-40BC-7470-564A3E841E2D}"/>
              </a:ext>
            </a:extLst>
          </p:cNvPr>
          <p:cNvSpPr>
            <a:spLocks noGrp="1"/>
          </p:cNvSpPr>
          <p:nvPr>
            <p:ph type="title"/>
          </p:nvPr>
        </p:nvSpPr>
        <p:spPr/>
        <p:txBody>
          <a:bodyPr/>
          <a:lstStyle/>
          <a:p>
            <a:r>
              <a:rPr lang="en-US" dirty="0"/>
              <a:t>Module 25</a:t>
            </a:r>
            <a:br>
              <a:rPr lang="en-US" dirty="0"/>
            </a:br>
            <a:r>
              <a:rPr lang="en-US" dirty="0"/>
              <a:t>review</a:t>
            </a:r>
          </a:p>
        </p:txBody>
      </p:sp>
      <p:sp>
        <p:nvSpPr>
          <p:cNvPr id="3" name="Content Placeholder 2">
            <a:extLst>
              <a:ext uri="{FF2B5EF4-FFF2-40B4-BE49-F238E27FC236}">
                <a16:creationId xmlns:a16="http://schemas.microsoft.com/office/drawing/2014/main" id="{A33BF59F-39A5-59CA-2189-18ECC8A3F33A}"/>
              </a:ext>
            </a:extLst>
          </p:cNvPr>
          <p:cNvSpPr>
            <a:spLocks noGrp="1"/>
          </p:cNvSpPr>
          <p:nvPr>
            <p:ph idx="1"/>
          </p:nvPr>
        </p:nvSpPr>
        <p:spPr/>
        <p:txBody>
          <a:bodyPr/>
          <a:lstStyle/>
          <a:p>
            <a:pPr marL="0" indent="0">
              <a:buNone/>
            </a:pPr>
            <a:r>
              <a:rPr lang="en-US" dirty="0"/>
              <a:t> </a:t>
            </a:r>
          </a:p>
        </p:txBody>
      </p:sp>
      <p:pic>
        <p:nvPicPr>
          <p:cNvPr id="6" name="Picture 5">
            <a:extLst>
              <a:ext uri="{FF2B5EF4-FFF2-40B4-BE49-F238E27FC236}">
                <a16:creationId xmlns:a16="http://schemas.microsoft.com/office/drawing/2014/main" id="{DE109370-4F65-417D-C523-F5560FDB3D60}"/>
              </a:ext>
            </a:extLst>
          </p:cNvPr>
          <p:cNvPicPr>
            <a:picLocks noChangeAspect="1"/>
          </p:cNvPicPr>
          <p:nvPr/>
        </p:nvPicPr>
        <p:blipFill>
          <a:blip r:embed="rId2"/>
          <a:stretch>
            <a:fillRect/>
          </a:stretch>
        </p:blipFill>
        <p:spPr>
          <a:xfrm>
            <a:off x="2470875" y="2089902"/>
            <a:ext cx="3915512" cy="4080624"/>
          </a:xfrm>
          <a:prstGeom prst="rect">
            <a:avLst/>
          </a:prstGeom>
        </p:spPr>
      </p:pic>
    </p:spTree>
    <p:extLst>
      <p:ext uri="{BB962C8B-B14F-4D97-AF65-F5344CB8AC3E}">
        <p14:creationId xmlns:p14="http://schemas.microsoft.com/office/powerpoint/2010/main" val="82044661"/>
      </p:ext>
    </p:extLst>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2">
            <a:extLst>
              <a:ext uri="{FF2B5EF4-FFF2-40B4-BE49-F238E27FC236}">
                <a16:creationId xmlns:a16="http://schemas.microsoft.com/office/drawing/2014/main" id="{12177621-F91A-C437-C305-A4409C39DA5D}"/>
              </a:ext>
            </a:extLst>
          </p:cNvPr>
          <p:cNvSpPr>
            <a:spLocks noGrp="1"/>
          </p:cNvSpPr>
          <p:nvPr>
            <p:ph type="title"/>
          </p:nvPr>
        </p:nvSpPr>
        <p:spPr/>
        <p:txBody>
          <a:bodyPr>
            <a:normAutofit/>
          </a:bodyPr>
          <a:lstStyle/>
          <a:p>
            <a:pPr eaLnBrk="1" fontAlgn="auto" hangingPunct="1">
              <a:spcAft>
                <a:spcPts val="0"/>
              </a:spcAft>
              <a:defRPr/>
            </a:pPr>
            <a:r>
              <a:rPr lang="en-US" dirty="0"/>
              <a:t>Team building/sharing</a:t>
            </a:r>
            <a:br>
              <a:rPr lang="en-US" dirty="0"/>
            </a:br>
            <a:r>
              <a:rPr lang="en-US" dirty="0">
                <a:ea typeface="+mj-ea"/>
                <a:cs typeface="+mj-cs"/>
              </a:rPr>
              <a:t>Questions, </a:t>
            </a:r>
            <a:r>
              <a:rPr lang="en-US" dirty="0"/>
              <a:t>or </a:t>
            </a:r>
            <a:r>
              <a:rPr lang="en-US" dirty="0">
                <a:ea typeface="+mj-ea"/>
                <a:cs typeface="+mj-cs"/>
              </a:rPr>
              <a:t>concerns?</a:t>
            </a:r>
          </a:p>
        </p:txBody>
      </p:sp>
      <p:sp>
        <p:nvSpPr>
          <p:cNvPr id="54275" name="Content Placeholder 1">
            <a:extLst>
              <a:ext uri="{FF2B5EF4-FFF2-40B4-BE49-F238E27FC236}">
                <a16:creationId xmlns:a16="http://schemas.microsoft.com/office/drawing/2014/main" id="{1E3CC39E-AF6C-BAC0-2756-2A237241B29F}"/>
              </a:ext>
            </a:extLst>
          </p:cNvPr>
          <p:cNvSpPr>
            <a:spLocks noGrp="1"/>
          </p:cNvSpPr>
          <p:nvPr>
            <p:ph idx="1"/>
          </p:nvPr>
        </p:nvSpPr>
        <p:spPr/>
        <p:txBody>
          <a:bodyPr/>
          <a:lstStyle/>
          <a:p>
            <a:pPr eaLnBrk="1" hangingPunct="1">
              <a:buFont typeface="Wingdings 3" pitchFamily="2" charset="2"/>
              <a:buNone/>
            </a:pPr>
            <a:endParaRPr lang="en-US" altLang="en-US" dirty="0">
              <a:ea typeface="ＭＳ Ｐゴシック" panose="020B0600070205080204" pitchFamily="34" charset="-128"/>
            </a:endParaRPr>
          </a:p>
          <a:p>
            <a:pPr eaLnBrk="1" hangingPunct="1">
              <a:buFont typeface="Wingdings 3" pitchFamily="2" charset="2"/>
              <a:buNone/>
            </a:pPr>
            <a:endParaRPr lang="en-US" altLang="en-US" dirty="0">
              <a:ea typeface="ＭＳ Ｐゴシック" panose="020B0600070205080204" pitchFamily="34" charset="-128"/>
            </a:endParaRPr>
          </a:p>
        </p:txBody>
      </p:sp>
      <p:pic>
        <p:nvPicPr>
          <p:cNvPr id="3" name="Picture 2">
            <a:extLst>
              <a:ext uri="{FF2B5EF4-FFF2-40B4-BE49-F238E27FC236}">
                <a16:creationId xmlns:a16="http://schemas.microsoft.com/office/drawing/2014/main" id="{57646C40-C865-4E83-74F6-67D859457DEF}"/>
              </a:ext>
            </a:extLst>
          </p:cNvPr>
          <p:cNvPicPr>
            <a:picLocks noChangeAspect="1"/>
          </p:cNvPicPr>
          <p:nvPr/>
        </p:nvPicPr>
        <p:blipFill>
          <a:blip r:embed="rId2"/>
          <a:stretch>
            <a:fillRect/>
          </a:stretch>
        </p:blipFill>
        <p:spPr>
          <a:xfrm>
            <a:off x="2651874" y="2286635"/>
            <a:ext cx="3840252" cy="3883891"/>
          </a:xfrm>
          <a:prstGeom prst="rect">
            <a:avLst/>
          </a:prstGeom>
        </p:spPr>
      </p:pic>
    </p:spTree>
    <p:extLst>
      <p:ext uri="{BB962C8B-B14F-4D97-AF65-F5344CB8AC3E}">
        <p14:creationId xmlns:p14="http://schemas.microsoft.com/office/powerpoint/2010/main" val="2342954829"/>
      </p:ext>
    </p:extLst>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1DB612-CE14-129E-0FDC-8843577B4F42}"/>
              </a:ext>
            </a:extLst>
          </p:cNvPr>
          <p:cNvSpPr>
            <a:spLocks noGrp="1"/>
          </p:cNvSpPr>
          <p:nvPr>
            <p:ph type="title"/>
          </p:nvPr>
        </p:nvSpPr>
        <p:spPr/>
        <p:txBody>
          <a:bodyPr/>
          <a:lstStyle/>
          <a:p>
            <a:r>
              <a:rPr lang="en-US" dirty="0"/>
              <a:t>Question</a:t>
            </a:r>
          </a:p>
        </p:txBody>
      </p:sp>
      <p:sp>
        <p:nvSpPr>
          <p:cNvPr id="3" name="Content Placeholder 2">
            <a:extLst>
              <a:ext uri="{FF2B5EF4-FFF2-40B4-BE49-F238E27FC236}">
                <a16:creationId xmlns:a16="http://schemas.microsoft.com/office/drawing/2014/main" id="{EB7E8918-77F9-A7A7-8239-E5945E1A5D22}"/>
              </a:ext>
            </a:extLst>
          </p:cNvPr>
          <p:cNvSpPr>
            <a:spLocks noGrp="1"/>
          </p:cNvSpPr>
          <p:nvPr>
            <p:ph idx="1"/>
          </p:nvPr>
        </p:nvSpPr>
        <p:spPr/>
        <p:txBody>
          <a:bodyPr/>
          <a:lstStyle/>
          <a:p>
            <a:pPr marL="305435" indent="-305435"/>
            <a:r>
              <a:rPr lang="en-US" b="1" dirty="0">
                <a:latin typeface="Consolas"/>
              </a:rPr>
              <a:t>What does orange juice do to blood sugar? </a:t>
            </a:r>
            <a:endParaRPr lang="en-US" dirty="0">
              <a:latin typeface="Gill Sans MT" panose="020B0502020104020203"/>
            </a:endParaRPr>
          </a:p>
          <a:p>
            <a:pPr marL="305435" indent="-305435"/>
            <a:r>
              <a:rPr lang="en-US" dirty="0">
                <a:latin typeface="Consolas"/>
              </a:rPr>
              <a:t>a. </a:t>
            </a:r>
            <a:r>
              <a:rPr lang="en-US" b="1" dirty="0">
                <a:latin typeface="Consolas"/>
              </a:rPr>
              <a:t>Increases blood sugar</a:t>
            </a:r>
            <a:endParaRPr lang="en-US" dirty="0">
              <a:latin typeface="Gill Sans MT" panose="020B0502020104020203"/>
            </a:endParaRPr>
          </a:p>
          <a:p>
            <a:pPr marL="305435" indent="-305435"/>
            <a:r>
              <a:rPr lang="en-US" dirty="0">
                <a:latin typeface="Consolas"/>
              </a:rPr>
              <a:t>b. Does not change blood sugar</a:t>
            </a:r>
            <a:endParaRPr lang="en-US" dirty="0">
              <a:latin typeface="Gill Sans MT" panose="020B0502020104020203"/>
            </a:endParaRPr>
          </a:p>
          <a:p>
            <a:pPr marL="305435" indent="-305435"/>
            <a:r>
              <a:rPr lang="en-US" dirty="0">
                <a:latin typeface="Consolas"/>
              </a:rPr>
              <a:t>c. Decreases blood sugar            </a:t>
            </a:r>
            <a:endParaRPr lang="en-US" dirty="0"/>
          </a:p>
        </p:txBody>
      </p:sp>
      <p:sp>
        <p:nvSpPr>
          <p:cNvPr id="5" name="Down Arrow 4">
            <a:extLst>
              <a:ext uri="{FF2B5EF4-FFF2-40B4-BE49-F238E27FC236}">
                <a16:creationId xmlns:a16="http://schemas.microsoft.com/office/drawing/2014/main" id="{54E86F20-9F8D-05E8-39D6-9AB83E756784}"/>
              </a:ext>
            </a:extLst>
          </p:cNvPr>
          <p:cNvSpPr/>
          <p:nvPr/>
        </p:nvSpPr>
        <p:spPr>
          <a:xfrm rot="5400000">
            <a:off x="4234959" y="3512350"/>
            <a:ext cx="454632" cy="60874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38311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A1A1A-BDDE-D992-F4C9-44446291FABB}"/>
              </a:ext>
            </a:extLst>
          </p:cNvPr>
          <p:cNvSpPr>
            <a:spLocks noGrp="1"/>
          </p:cNvSpPr>
          <p:nvPr>
            <p:ph type="title"/>
          </p:nvPr>
        </p:nvSpPr>
        <p:spPr/>
        <p:txBody>
          <a:bodyPr/>
          <a:lstStyle/>
          <a:p>
            <a:r>
              <a:rPr lang="en-US" dirty="0"/>
              <a:t>Question</a:t>
            </a:r>
          </a:p>
        </p:txBody>
      </p:sp>
      <p:sp>
        <p:nvSpPr>
          <p:cNvPr id="3" name="Content Placeholder 2">
            <a:extLst>
              <a:ext uri="{FF2B5EF4-FFF2-40B4-BE49-F238E27FC236}">
                <a16:creationId xmlns:a16="http://schemas.microsoft.com/office/drawing/2014/main" id="{EBDFC772-78B7-FA25-72A9-DB14307D4828}"/>
              </a:ext>
            </a:extLst>
          </p:cNvPr>
          <p:cNvSpPr>
            <a:spLocks noGrp="1"/>
          </p:cNvSpPr>
          <p:nvPr>
            <p:ph idx="1"/>
          </p:nvPr>
        </p:nvSpPr>
        <p:spPr/>
        <p:txBody>
          <a:bodyPr/>
          <a:lstStyle/>
          <a:p>
            <a:pPr marL="305435" indent="-305435"/>
            <a:r>
              <a:rPr lang="en-US" b="1" dirty="0">
                <a:ea typeface="+mn-lt"/>
                <a:cs typeface="+mn-lt"/>
              </a:rPr>
              <a:t>What should fasting sugar be? _______________ (without food for eight hours)</a:t>
            </a:r>
          </a:p>
          <a:p>
            <a:pPr marL="305435" indent="-305435"/>
            <a:r>
              <a:rPr lang="en-US" b="1" dirty="0"/>
              <a:t>80-100</a:t>
            </a:r>
          </a:p>
        </p:txBody>
      </p:sp>
    </p:spTree>
    <p:extLst>
      <p:ext uri="{BB962C8B-B14F-4D97-AF65-F5344CB8AC3E}">
        <p14:creationId xmlns:p14="http://schemas.microsoft.com/office/powerpoint/2010/main" val="3756540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A1A1A-BDDE-D992-F4C9-44446291FABB}"/>
              </a:ext>
            </a:extLst>
          </p:cNvPr>
          <p:cNvSpPr>
            <a:spLocks noGrp="1"/>
          </p:cNvSpPr>
          <p:nvPr>
            <p:ph type="title"/>
          </p:nvPr>
        </p:nvSpPr>
        <p:spPr/>
        <p:txBody>
          <a:bodyPr/>
          <a:lstStyle/>
          <a:p>
            <a:r>
              <a:rPr lang="en-US" dirty="0"/>
              <a:t>Question</a:t>
            </a:r>
          </a:p>
        </p:txBody>
      </p:sp>
      <p:sp>
        <p:nvSpPr>
          <p:cNvPr id="3" name="Content Placeholder 2">
            <a:extLst>
              <a:ext uri="{FF2B5EF4-FFF2-40B4-BE49-F238E27FC236}">
                <a16:creationId xmlns:a16="http://schemas.microsoft.com/office/drawing/2014/main" id="{EBDFC772-78B7-FA25-72A9-DB14307D4828}"/>
              </a:ext>
            </a:extLst>
          </p:cNvPr>
          <p:cNvSpPr>
            <a:spLocks noGrp="1"/>
          </p:cNvSpPr>
          <p:nvPr>
            <p:ph idx="1"/>
          </p:nvPr>
        </p:nvSpPr>
        <p:spPr/>
        <p:txBody>
          <a:bodyPr/>
          <a:lstStyle/>
          <a:p>
            <a:pPr marL="305435" indent="-305435"/>
            <a:r>
              <a:rPr lang="en-US" b="1" dirty="0">
                <a:ea typeface="+mn-lt"/>
                <a:cs typeface="+mn-lt"/>
              </a:rPr>
              <a:t>What should your patient’s sugar be before eating lunch? _____________</a:t>
            </a:r>
          </a:p>
          <a:p>
            <a:pPr marL="305435" indent="-305435"/>
            <a:r>
              <a:rPr lang="en-US" b="1" dirty="0"/>
              <a:t>Less than 150</a:t>
            </a:r>
          </a:p>
        </p:txBody>
      </p:sp>
    </p:spTree>
    <p:extLst>
      <p:ext uri="{BB962C8B-B14F-4D97-AF65-F5344CB8AC3E}">
        <p14:creationId xmlns:p14="http://schemas.microsoft.com/office/powerpoint/2010/main" val="5460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786DAB-6AE8-BD0B-DE93-A9B61EABE7C1}"/>
              </a:ext>
            </a:extLst>
          </p:cNvPr>
          <p:cNvSpPr>
            <a:spLocks noGrp="1"/>
          </p:cNvSpPr>
          <p:nvPr>
            <p:ph type="title"/>
          </p:nvPr>
        </p:nvSpPr>
        <p:spPr/>
        <p:txBody>
          <a:bodyPr/>
          <a:lstStyle/>
          <a:p>
            <a:r>
              <a:rPr lang="en-US" dirty="0"/>
              <a:t>Cholesterol
</a:t>
            </a:r>
          </a:p>
        </p:txBody>
      </p:sp>
      <p:pic>
        <p:nvPicPr>
          <p:cNvPr id="5" name="Content Placeholder 4">
            <a:extLst>
              <a:ext uri="{FF2B5EF4-FFF2-40B4-BE49-F238E27FC236}">
                <a16:creationId xmlns:a16="http://schemas.microsoft.com/office/drawing/2014/main" id="{6EE6FABB-5707-BD43-0303-E328926D0AAD}"/>
              </a:ext>
            </a:extLst>
          </p:cNvPr>
          <p:cNvPicPr>
            <a:picLocks noGrp="1" noChangeAspect="1"/>
          </p:cNvPicPr>
          <p:nvPr>
            <p:ph idx="1"/>
          </p:nvPr>
        </p:nvPicPr>
        <p:blipFill>
          <a:blip r:embed="rId3"/>
          <a:stretch>
            <a:fillRect/>
          </a:stretch>
        </p:blipFill>
        <p:spPr>
          <a:xfrm>
            <a:off x="2625411" y="2554374"/>
            <a:ext cx="3616238" cy="2716126"/>
          </a:xfrm>
        </p:spPr>
      </p:pic>
    </p:spTree>
    <p:extLst>
      <p:ext uri="{BB962C8B-B14F-4D97-AF65-F5344CB8AC3E}">
        <p14:creationId xmlns:p14="http://schemas.microsoft.com/office/powerpoint/2010/main" val="1632339187"/>
      </p:ext>
    </p:extLst>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B8A933-BBA0-4E3F-9BA5-F2C8233D85C2}"/>
              </a:ext>
            </a:extLst>
          </p:cNvPr>
          <p:cNvSpPr>
            <a:spLocks noGrp="1"/>
          </p:cNvSpPr>
          <p:nvPr>
            <p:ph type="title"/>
          </p:nvPr>
        </p:nvSpPr>
        <p:spPr/>
        <p:txBody>
          <a:bodyPr/>
          <a:lstStyle/>
          <a:p>
            <a:r>
              <a:rPr lang="en-US" dirty="0"/>
              <a:t>Question</a:t>
            </a:r>
          </a:p>
        </p:txBody>
      </p:sp>
      <p:sp>
        <p:nvSpPr>
          <p:cNvPr id="3" name="Content Placeholder 2">
            <a:extLst>
              <a:ext uri="{FF2B5EF4-FFF2-40B4-BE49-F238E27FC236}">
                <a16:creationId xmlns:a16="http://schemas.microsoft.com/office/drawing/2014/main" id="{1314C5CF-6026-55C9-B085-150ACE846C37}"/>
              </a:ext>
            </a:extLst>
          </p:cNvPr>
          <p:cNvSpPr>
            <a:spLocks noGrp="1"/>
          </p:cNvSpPr>
          <p:nvPr>
            <p:ph idx="1"/>
          </p:nvPr>
        </p:nvSpPr>
        <p:spPr/>
        <p:txBody>
          <a:bodyPr/>
          <a:lstStyle/>
          <a:p>
            <a:pPr marL="305435" indent="-305435"/>
            <a:r>
              <a:rPr lang="en-US" b="1" dirty="0">
                <a:ea typeface="+mn-lt"/>
                <a:cs typeface="+mn-lt"/>
              </a:rPr>
              <a:t>What should your patient’s sugar be two hours after eating lunch?</a:t>
            </a:r>
            <a:endParaRPr lang="en-US" dirty="0">
              <a:ea typeface="+mn-lt"/>
              <a:cs typeface="+mn-lt"/>
            </a:endParaRPr>
          </a:p>
          <a:p>
            <a:pPr marL="305435" indent="-305435"/>
            <a:r>
              <a:rPr lang="en-US" b="1" dirty="0"/>
              <a:t>Less than 180</a:t>
            </a:r>
          </a:p>
        </p:txBody>
      </p:sp>
    </p:spTree>
    <p:extLst>
      <p:ext uri="{BB962C8B-B14F-4D97-AF65-F5344CB8AC3E}">
        <p14:creationId xmlns:p14="http://schemas.microsoft.com/office/powerpoint/2010/main" val="3445918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1A7990-85F0-A7E9-79AC-83AEE195546D}"/>
              </a:ext>
            </a:extLst>
          </p:cNvPr>
          <p:cNvSpPr>
            <a:spLocks noGrp="1"/>
          </p:cNvSpPr>
          <p:nvPr>
            <p:ph type="title"/>
          </p:nvPr>
        </p:nvSpPr>
        <p:spPr/>
        <p:txBody>
          <a:bodyPr/>
          <a:lstStyle/>
          <a:p>
            <a:r>
              <a:rPr lang="en-US" dirty="0"/>
              <a:t>Question</a:t>
            </a:r>
          </a:p>
        </p:txBody>
      </p:sp>
      <p:sp>
        <p:nvSpPr>
          <p:cNvPr id="4" name="Rectangle 1">
            <a:extLst>
              <a:ext uri="{FF2B5EF4-FFF2-40B4-BE49-F238E27FC236}">
                <a16:creationId xmlns:a16="http://schemas.microsoft.com/office/drawing/2014/main" id="{9A10DCF4-CE4E-FEE6-43D2-B6F96EFAD728}"/>
              </a:ext>
            </a:extLst>
          </p:cNvPr>
          <p:cNvSpPr>
            <a:spLocks noGrp="1" noChangeArrowheads="1"/>
          </p:cNvSpPr>
          <p:nvPr>
            <p:ph idx="1"/>
          </p:nvPr>
        </p:nvSpPr>
        <p:spPr bwMode="auto">
          <a:xfrm>
            <a:off x="1463311" y="2595158"/>
            <a:ext cx="6022483" cy="2539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rtlCol="0" anchor="ctr" anchorCtr="0" compatLnSpc="1">
            <a:prstTxWarp prst="textNoShape">
              <a:avLst/>
            </a:prstTxWarp>
            <a:spAutoFit/>
          </a:bodyPr>
          <a:lstStyle/>
          <a:p>
            <a:pPr marL="0" indent="0" eaLnBrk="0" fontAlgn="base" hangingPunct="0">
              <a:spcBef>
                <a:spcPct val="0"/>
              </a:spcBef>
              <a:spcAft>
                <a:spcPct val="0"/>
              </a:spcAft>
              <a:buNone/>
            </a:pPr>
            <a:r>
              <a:rPr lang="en-US" altLang="en-US" sz="1500" dirty="0">
                <a:latin typeface="Arial Unicode MS" panose="020B0604020202020204" pitchFamily="34" charset="-128"/>
                <a:ea typeface="Times New Roman" panose="02020603050405020304" pitchFamily="18" charset="0"/>
                <a:cs typeface="Courier" pitchFamily="2" charset="0"/>
              </a:rPr>
              <a:t>What diabetes medication(s) are FOUR dollars at CVS or Walmart? </a:t>
            </a:r>
          </a:p>
          <a:p>
            <a:pPr marL="0" indent="0" eaLnBrk="0" fontAlgn="base" hangingPunct="0">
              <a:spcBef>
                <a:spcPct val="0"/>
              </a:spcBef>
              <a:spcAft>
                <a:spcPct val="0"/>
              </a:spcAft>
              <a:buNone/>
            </a:pPr>
            <a:endParaRPr lang="en-US" altLang="en-US" sz="1500" dirty="0">
              <a:latin typeface="Arial Unicode MS" panose="020B0604020202020204" pitchFamily="34" charset="-128"/>
              <a:ea typeface="Times New Roman" panose="02020603050405020304" pitchFamily="18" charset="0"/>
              <a:cs typeface="Courier" pitchFamily="2" charset="0"/>
            </a:endParaRPr>
          </a:p>
          <a:p>
            <a:pPr marL="0" indent="0" eaLnBrk="0" fontAlgn="base" hangingPunct="0">
              <a:lnSpc>
                <a:spcPct val="100000"/>
              </a:lnSpc>
              <a:spcBef>
                <a:spcPct val="0"/>
              </a:spcBef>
              <a:spcAft>
                <a:spcPct val="0"/>
              </a:spcAft>
              <a:buNone/>
            </a:pPr>
            <a:r>
              <a:rPr lang="en-US" altLang="en-US" sz="1500" dirty="0">
                <a:latin typeface="Arial Unicode MS" panose="020B0604020202020204" pitchFamily="34" charset="-128"/>
                <a:ea typeface="Times New Roman" panose="02020603050405020304" pitchFamily="18" charset="0"/>
                <a:cs typeface="Courier" pitchFamily="2" charset="0"/>
              </a:rPr>
              <a:t>a. Actos</a:t>
            </a:r>
          </a:p>
          <a:p>
            <a:pPr marL="0" indent="0" eaLnBrk="0" fontAlgn="base" hangingPunct="0">
              <a:spcBef>
                <a:spcPct val="0"/>
              </a:spcBef>
              <a:spcAft>
                <a:spcPct val="0"/>
              </a:spcAft>
              <a:buNone/>
            </a:pPr>
            <a:endParaRPr lang="en-US" altLang="en-US" sz="1500" dirty="0">
              <a:latin typeface="Arial Unicode MS" panose="020B0604020202020204" pitchFamily="34" charset="-128"/>
              <a:ea typeface="Times New Roman" panose="02020603050405020304" pitchFamily="18" charset="0"/>
              <a:cs typeface="Courier" pitchFamily="2" charset="0"/>
            </a:endParaRPr>
          </a:p>
          <a:p>
            <a:pPr marL="0" indent="0" eaLnBrk="0" fontAlgn="base" hangingPunct="0">
              <a:spcBef>
                <a:spcPct val="0"/>
              </a:spcBef>
              <a:spcAft>
                <a:spcPct val="0"/>
              </a:spcAft>
              <a:buNone/>
            </a:pPr>
            <a:r>
              <a:rPr lang="en-US" altLang="en-US" sz="1500" dirty="0">
                <a:latin typeface="Arial Unicode MS" panose="020B0604020202020204" pitchFamily="34" charset="-128"/>
                <a:ea typeface="Times New Roman" panose="02020603050405020304" pitchFamily="18" charset="0"/>
                <a:cs typeface="Courier" pitchFamily="2" charset="0"/>
              </a:rPr>
              <a:t>b. Metformin </a:t>
            </a:r>
          </a:p>
          <a:p>
            <a:pPr marL="0" indent="0" eaLnBrk="0" fontAlgn="base" hangingPunct="0">
              <a:spcBef>
                <a:spcPct val="0"/>
              </a:spcBef>
              <a:spcAft>
                <a:spcPct val="0"/>
              </a:spcAft>
              <a:buNone/>
            </a:pPr>
            <a:endParaRPr lang="en-US" altLang="en-US" sz="1500" dirty="0">
              <a:latin typeface="Arial Unicode MS" panose="020B0604020202020204" pitchFamily="34" charset="-128"/>
              <a:ea typeface="Times New Roman" panose="02020603050405020304" pitchFamily="18" charset="0"/>
              <a:cs typeface="Courier" pitchFamily="2" charset="0"/>
            </a:endParaRPr>
          </a:p>
          <a:p>
            <a:pPr marL="0" indent="0" eaLnBrk="0" fontAlgn="base" hangingPunct="0">
              <a:spcBef>
                <a:spcPct val="0"/>
              </a:spcBef>
              <a:spcAft>
                <a:spcPct val="0"/>
              </a:spcAft>
              <a:buNone/>
            </a:pPr>
            <a:r>
              <a:rPr lang="en-US" altLang="en-US" sz="1500" dirty="0">
                <a:latin typeface="Arial Unicode MS" panose="020B0604020202020204" pitchFamily="34" charset="-128"/>
                <a:ea typeface="Times New Roman" panose="02020603050405020304" pitchFamily="18" charset="0"/>
                <a:cs typeface="Courier" pitchFamily="2" charset="0"/>
              </a:rPr>
              <a:t>c. The “g” drugs e.g., glimepiride, glyburide, glipizide</a:t>
            </a:r>
          </a:p>
          <a:p>
            <a:pPr marL="0" indent="0" eaLnBrk="0" fontAlgn="base" hangingPunct="0">
              <a:spcBef>
                <a:spcPct val="0"/>
              </a:spcBef>
              <a:spcAft>
                <a:spcPct val="0"/>
              </a:spcAft>
              <a:buNone/>
            </a:pPr>
            <a:endParaRPr lang="en-US" altLang="en-US" sz="1500" dirty="0">
              <a:latin typeface="Arial Unicode MS" panose="020B0604020202020204" pitchFamily="34" charset="-128"/>
              <a:ea typeface="Times New Roman" panose="02020603050405020304" pitchFamily="18" charset="0"/>
              <a:cs typeface="Courier" pitchFamily="2" charset="0"/>
            </a:endParaRPr>
          </a:p>
          <a:p>
            <a:pPr marL="0" indent="0" eaLnBrk="0" fontAlgn="base" hangingPunct="0">
              <a:spcBef>
                <a:spcPct val="0"/>
              </a:spcBef>
              <a:spcAft>
                <a:spcPct val="0"/>
              </a:spcAft>
              <a:buNone/>
            </a:pPr>
            <a:r>
              <a:rPr lang="en-US" altLang="en-US" sz="1500" dirty="0">
                <a:latin typeface="Arial Unicode MS" panose="020B0604020202020204" pitchFamily="34" charset="-128"/>
                <a:ea typeface="Times New Roman" panose="02020603050405020304" pitchFamily="18" charset="0"/>
                <a:cs typeface="Courier" pitchFamily="2" charset="0"/>
              </a:rPr>
              <a:t>d. B and C</a:t>
            </a:r>
          </a:p>
          <a:p>
            <a:pPr marL="0" indent="0" eaLnBrk="0" fontAlgn="base" hangingPunct="0">
              <a:spcBef>
                <a:spcPct val="0"/>
              </a:spcBef>
              <a:spcAft>
                <a:spcPct val="0"/>
              </a:spcAft>
              <a:buNone/>
            </a:pPr>
            <a:endParaRPr lang="en-US" altLang="en-US" sz="1500" dirty="0">
              <a:latin typeface="Arial Unicode MS" panose="020B0604020202020204" pitchFamily="34" charset="-128"/>
              <a:ea typeface="Times New Roman" panose="02020603050405020304" pitchFamily="18" charset="0"/>
              <a:cs typeface="Courier" pitchFamily="2" charset="0"/>
            </a:endParaRPr>
          </a:p>
          <a:p>
            <a:pPr marL="0" indent="0" eaLnBrk="0" fontAlgn="base" hangingPunct="0">
              <a:spcBef>
                <a:spcPct val="0"/>
              </a:spcBef>
              <a:spcAft>
                <a:spcPct val="0"/>
              </a:spcAft>
              <a:buNone/>
            </a:pPr>
            <a:r>
              <a:rPr lang="en-US" altLang="en-US" sz="1500" dirty="0">
                <a:latin typeface="Arial Unicode MS" panose="020B0604020202020204" pitchFamily="34" charset="-128"/>
                <a:ea typeface="Times New Roman" panose="02020603050405020304" pitchFamily="18" charset="0"/>
                <a:cs typeface="Courier" pitchFamily="2" charset="0"/>
              </a:rPr>
              <a:t>e. All of the above</a:t>
            </a:r>
            <a:r>
              <a:rPr lang="en-US" altLang="en-US" sz="1500" dirty="0"/>
              <a:t> </a:t>
            </a:r>
            <a:endParaRPr lang="en-US" altLang="en-US" sz="1500" dirty="0">
              <a:latin typeface="Arial" panose="020B0604020202020204" pitchFamily="34" charset="0"/>
            </a:endParaRPr>
          </a:p>
        </p:txBody>
      </p:sp>
      <p:sp>
        <p:nvSpPr>
          <p:cNvPr id="5" name="Down Arrow 4">
            <a:extLst>
              <a:ext uri="{FF2B5EF4-FFF2-40B4-BE49-F238E27FC236}">
                <a16:creationId xmlns:a16="http://schemas.microsoft.com/office/drawing/2014/main" id="{98C7473C-FC66-606C-1BCE-C28022416879}"/>
              </a:ext>
            </a:extLst>
          </p:cNvPr>
          <p:cNvSpPr/>
          <p:nvPr/>
        </p:nvSpPr>
        <p:spPr>
          <a:xfrm rot="5400000">
            <a:off x="2645596" y="4255429"/>
            <a:ext cx="454632" cy="60874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4990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1A7990-85F0-A7E9-79AC-83AEE195546D}"/>
              </a:ext>
            </a:extLst>
          </p:cNvPr>
          <p:cNvSpPr>
            <a:spLocks noGrp="1"/>
          </p:cNvSpPr>
          <p:nvPr>
            <p:ph type="title"/>
          </p:nvPr>
        </p:nvSpPr>
        <p:spPr/>
        <p:txBody>
          <a:bodyPr/>
          <a:lstStyle/>
          <a:p>
            <a:r>
              <a:rPr lang="en-US" dirty="0"/>
              <a:t>Question</a:t>
            </a:r>
          </a:p>
        </p:txBody>
      </p:sp>
      <p:pic>
        <p:nvPicPr>
          <p:cNvPr id="7" name="Content Placeholder 6">
            <a:extLst>
              <a:ext uri="{FF2B5EF4-FFF2-40B4-BE49-F238E27FC236}">
                <a16:creationId xmlns:a16="http://schemas.microsoft.com/office/drawing/2014/main" id="{EBEFBFFA-351C-B3F9-21E9-16696263F949}"/>
              </a:ext>
            </a:extLst>
          </p:cNvPr>
          <p:cNvPicPr>
            <a:picLocks noGrp="1" noChangeAspect="1"/>
          </p:cNvPicPr>
          <p:nvPr>
            <p:ph idx="1"/>
          </p:nvPr>
        </p:nvPicPr>
        <p:blipFill>
          <a:blip r:embed="rId2"/>
          <a:stretch>
            <a:fillRect/>
          </a:stretch>
        </p:blipFill>
        <p:spPr>
          <a:xfrm>
            <a:off x="97137" y="2525515"/>
            <a:ext cx="8917657" cy="1589285"/>
          </a:xfrm>
        </p:spPr>
      </p:pic>
      <p:sp>
        <p:nvSpPr>
          <p:cNvPr id="5" name="Down Arrow 4">
            <a:extLst>
              <a:ext uri="{FF2B5EF4-FFF2-40B4-BE49-F238E27FC236}">
                <a16:creationId xmlns:a16="http://schemas.microsoft.com/office/drawing/2014/main" id="{98C7473C-FC66-606C-1BCE-C28022416879}"/>
              </a:ext>
            </a:extLst>
          </p:cNvPr>
          <p:cNvSpPr/>
          <p:nvPr/>
        </p:nvSpPr>
        <p:spPr>
          <a:xfrm rot="5400000">
            <a:off x="5492216" y="3124628"/>
            <a:ext cx="454632" cy="60874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65660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DCEA2-2BBF-A21F-E09B-5E954521E443}"/>
              </a:ext>
            </a:extLst>
          </p:cNvPr>
          <p:cNvSpPr>
            <a:spLocks noGrp="1"/>
          </p:cNvSpPr>
          <p:nvPr>
            <p:ph type="title"/>
          </p:nvPr>
        </p:nvSpPr>
        <p:spPr/>
        <p:txBody>
          <a:bodyPr/>
          <a:lstStyle/>
          <a:p>
            <a:r>
              <a:rPr lang="en-US" dirty="0"/>
              <a:t>Question </a:t>
            </a:r>
          </a:p>
        </p:txBody>
      </p:sp>
      <p:sp>
        <p:nvSpPr>
          <p:cNvPr id="4" name="Rectangle 1">
            <a:extLst>
              <a:ext uri="{FF2B5EF4-FFF2-40B4-BE49-F238E27FC236}">
                <a16:creationId xmlns:a16="http://schemas.microsoft.com/office/drawing/2014/main" id="{C4B148A2-2611-CEBA-B342-9383E783EC0F}"/>
              </a:ext>
            </a:extLst>
          </p:cNvPr>
          <p:cNvSpPr>
            <a:spLocks noGrp="1" noChangeArrowheads="1"/>
          </p:cNvSpPr>
          <p:nvPr>
            <p:ph idx="1"/>
          </p:nvPr>
        </p:nvSpPr>
        <p:spPr bwMode="auto">
          <a:xfrm>
            <a:off x="1578895" y="2889584"/>
            <a:ext cx="4849084" cy="20774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rtlCol="0" anchor="ctr" anchorCtr="0" compatLnSpc="1">
            <a:prstTxWarp prst="textNoShape">
              <a:avLst/>
            </a:prstTxWarp>
            <a:spAutoFit/>
          </a:bodyPr>
          <a:lstStyle/>
          <a:p>
            <a:pPr marL="0" indent="0" eaLnBrk="0" fontAlgn="base" hangingPunct="0">
              <a:spcBef>
                <a:spcPct val="0"/>
              </a:spcBef>
              <a:spcAft>
                <a:spcPct val="0"/>
              </a:spcAft>
              <a:buNone/>
            </a:pPr>
            <a:r>
              <a:rPr lang="en-US" altLang="en-US" sz="1500" dirty="0">
                <a:latin typeface="Arial Unicode MS" panose="020B0604020202020204" pitchFamily="34" charset="-128"/>
                <a:ea typeface="Times New Roman" panose="02020603050405020304" pitchFamily="18" charset="0"/>
                <a:cs typeface="Courier" pitchFamily="2" charset="0"/>
              </a:rPr>
              <a:t>What US pharmacy sells some insulin for $25 per bottle?</a:t>
            </a:r>
          </a:p>
          <a:p>
            <a:pPr marL="0" indent="0" eaLnBrk="0" fontAlgn="base" hangingPunct="0">
              <a:spcBef>
                <a:spcPct val="0"/>
              </a:spcBef>
              <a:spcAft>
                <a:spcPct val="0"/>
              </a:spcAft>
              <a:buNone/>
            </a:pPr>
            <a:endParaRPr lang="en-US" altLang="en-US" sz="1500" dirty="0">
              <a:latin typeface="Arial Unicode MS" panose="020B0604020202020204" pitchFamily="34" charset="-128"/>
              <a:ea typeface="Times New Roman" panose="02020603050405020304" pitchFamily="18" charset="0"/>
              <a:cs typeface="Courier" pitchFamily="2" charset="0"/>
            </a:endParaRPr>
          </a:p>
          <a:p>
            <a:pPr marL="342900" indent="-342900" eaLnBrk="0" fontAlgn="base" hangingPunct="0">
              <a:spcBef>
                <a:spcPct val="0"/>
              </a:spcBef>
              <a:spcAft>
                <a:spcPct val="0"/>
              </a:spcAft>
              <a:buFontTx/>
              <a:buAutoNum type="alphaLcPeriod"/>
            </a:pPr>
            <a:r>
              <a:rPr lang="sv-SE" altLang="en-US" sz="1500" dirty="0">
                <a:latin typeface="Arial Unicode MS" panose="020B0604020202020204" pitchFamily="34" charset="-128"/>
                <a:ea typeface="Times New Roman" panose="02020603050405020304" pitchFamily="18" charset="0"/>
                <a:cs typeface="Courier" pitchFamily="2" charset="0"/>
              </a:rPr>
              <a:t>CVS 	</a:t>
            </a:r>
          </a:p>
          <a:p>
            <a:pPr marL="342900" indent="-342900" eaLnBrk="0" fontAlgn="base" hangingPunct="0">
              <a:spcBef>
                <a:spcPct val="0"/>
              </a:spcBef>
              <a:spcAft>
                <a:spcPct val="0"/>
              </a:spcAft>
              <a:buFontTx/>
              <a:buAutoNum type="alphaLcPeriod"/>
            </a:pPr>
            <a:endParaRPr lang="sv-SE" altLang="en-US" sz="1500" dirty="0">
              <a:latin typeface="Arial Unicode MS" panose="020B0604020202020204" pitchFamily="34" charset="-128"/>
              <a:ea typeface="Times New Roman" panose="02020603050405020304" pitchFamily="18" charset="0"/>
              <a:cs typeface="Courier" pitchFamily="2" charset="0"/>
            </a:endParaRPr>
          </a:p>
          <a:p>
            <a:pPr marL="342900" indent="-342900" eaLnBrk="0" fontAlgn="base" hangingPunct="0">
              <a:spcBef>
                <a:spcPct val="0"/>
              </a:spcBef>
              <a:spcAft>
                <a:spcPct val="0"/>
              </a:spcAft>
              <a:buFontTx/>
              <a:buAutoNum type="alphaLcPeriod"/>
            </a:pPr>
            <a:r>
              <a:rPr lang="sv-SE" altLang="en-US" sz="1500" dirty="0">
                <a:latin typeface="Arial Unicode MS" panose="020B0604020202020204" pitchFamily="34" charset="-128"/>
                <a:ea typeface="Times New Roman" panose="02020603050405020304" pitchFamily="18" charset="0"/>
                <a:cs typeface="Courier" pitchFamily="2" charset="0"/>
              </a:rPr>
              <a:t>Walmart</a:t>
            </a:r>
          </a:p>
          <a:p>
            <a:pPr marL="342900" indent="-342900" eaLnBrk="0" fontAlgn="base" hangingPunct="0">
              <a:spcBef>
                <a:spcPct val="0"/>
              </a:spcBef>
              <a:spcAft>
                <a:spcPct val="0"/>
              </a:spcAft>
              <a:buFontTx/>
              <a:buAutoNum type="alphaLcPeriod"/>
            </a:pPr>
            <a:endParaRPr lang="sv-SE" altLang="en-US" sz="1500" dirty="0">
              <a:latin typeface="Arial Unicode MS" panose="020B0604020202020204" pitchFamily="34" charset="-128"/>
              <a:ea typeface="Times New Roman" panose="02020603050405020304" pitchFamily="18" charset="0"/>
              <a:cs typeface="Courier" pitchFamily="2" charset="0"/>
            </a:endParaRPr>
          </a:p>
          <a:p>
            <a:pPr marL="342900" indent="-342900" eaLnBrk="0" fontAlgn="base" hangingPunct="0">
              <a:spcBef>
                <a:spcPct val="0"/>
              </a:spcBef>
              <a:spcAft>
                <a:spcPct val="0"/>
              </a:spcAft>
              <a:buFontTx/>
              <a:buAutoNum type="alphaLcPeriod"/>
            </a:pPr>
            <a:r>
              <a:rPr lang="sv-SE" altLang="en-US" sz="1500" dirty="0">
                <a:latin typeface="Arial Unicode MS" panose="020B0604020202020204" pitchFamily="34" charset="-128"/>
                <a:ea typeface="Times New Roman" panose="02020603050405020304" pitchFamily="18" charset="0"/>
                <a:cs typeface="Courier" pitchFamily="2" charset="0"/>
              </a:rPr>
              <a:t>Kroger</a:t>
            </a:r>
          </a:p>
          <a:p>
            <a:pPr marL="342900" indent="-342900" eaLnBrk="0" fontAlgn="base" hangingPunct="0">
              <a:spcBef>
                <a:spcPct val="0"/>
              </a:spcBef>
              <a:spcAft>
                <a:spcPct val="0"/>
              </a:spcAft>
              <a:buFontTx/>
              <a:buAutoNum type="alphaLcPeriod"/>
            </a:pPr>
            <a:endParaRPr lang="sv-SE" altLang="en-US" sz="1500" dirty="0">
              <a:latin typeface="Arial Unicode MS" panose="020B0604020202020204" pitchFamily="34" charset="-128"/>
              <a:ea typeface="Times New Roman" panose="02020603050405020304" pitchFamily="18" charset="0"/>
              <a:cs typeface="Courier" pitchFamily="2" charset="0"/>
            </a:endParaRPr>
          </a:p>
          <a:p>
            <a:pPr marL="342900" indent="-342900" eaLnBrk="0" fontAlgn="base" hangingPunct="0">
              <a:spcBef>
                <a:spcPct val="0"/>
              </a:spcBef>
              <a:spcAft>
                <a:spcPct val="0"/>
              </a:spcAft>
              <a:buFontTx/>
              <a:buAutoNum type="alphaLcPeriod"/>
            </a:pPr>
            <a:r>
              <a:rPr lang="sv-SE" altLang="en-US" sz="1500" dirty="0">
                <a:latin typeface="Arial Unicode MS" panose="020B0604020202020204" pitchFamily="34" charset="-128"/>
                <a:ea typeface="Times New Roman" panose="02020603050405020304" pitchFamily="18" charset="0"/>
                <a:cs typeface="Courier" pitchFamily="2" charset="0"/>
              </a:rPr>
              <a:t>Walgreens</a:t>
            </a:r>
            <a:r>
              <a:rPr lang="sv-SE" altLang="en-US" sz="1500" dirty="0"/>
              <a:t> </a:t>
            </a:r>
            <a:endParaRPr lang="sv-SE" altLang="en-US" sz="1500" dirty="0">
              <a:latin typeface="Arial" panose="020B0604020202020204" pitchFamily="34" charset="0"/>
            </a:endParaRPr>
          </a:p>
        </p:txBody>
      </p:sp>
      <p:sp>
        <p:nvSpPr>
          <p:cNvPr id="5" name="Down Arrow 4">
            <a:extLst>
              <a:ext uri="{FF2B5EF4-FFF2-40B4-BE49-F238E27FC236}">
                <a16:creationId xmlns:a16="http://schemas.microsoft.com/office/drawing/2014/main" id="{DDA48552-C3E5-B6AF-D4E2-0849CABD90BE}"/>
              </a:ext>
            </a:extLst>
          </p:cNvPr>
          <p:cNvSpPr/>
          <p:nvPr/>
        </p:nvSpPr>
        <p:spPr>
          <a:xfrm rot="5400000">
            <a:off x="2992349" y="3623959"/>
            <a:ext cx="454632" cy="60874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8687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1DDB71-D4EA-4569-B9DA-A535B990D6C1}"/>
              </a:ext>
            </a:extLst>
          </p:cNvPr>
          <p:cNvSpPr>
            <a:spLocks noGrp="1"/>
          </p:cNvSpPr>
          <p:nvPr>
            <p:ph type="title"/>
          </p:nvPr>
        </p:nvSpPr>
        <p:spPr/>
        <p:txBody>
          <a:bodyPr/>
          <a:lstStyle/>
          <a:p>
            <a:r>
              <a:rPr lang="en-US" dirty="0"/>
              <a:t>Question </a:t>
            </a:r>
          </a:p>
        </p:txBody>
      </p:sp>
      <p:sp>
        <p:nvSpPr>
          <p:cNvPr id="3" name="Content Placeholder 2">
            <a:extLst>
              <a:ext uri="{FF2B5EF4-FFF2-40B4-BE49-F238E27FC236}">
                <a16:creationId xmlns:a16="http://schemas.microsoft.com/office/drawing/2014/main" id="{88FC6204-7270-AAD4-D147-6A9B1C79EF1A}"/>
              </a:ext>
            </a:extLst>
          </p:cNvPr>
          <p:cNvSpPr>
            <a:spLocks noGrp="1"/>
          </p:cNvSpPr>
          <p:nvPr>
            <p:ph idx="1"/>
          </p:nvPr>
        </p:nvSpPr>
        <p:spPr>
          <a:xfrm>
            <a:off x="581192" y="2228003"/>
            <a:ext cx="8346240" cy="3942523"/>
          </a:xfrm>
        </p:spPr>
        <p:txBody>
          <a:bodyPr>
            <a:normAutofit/>
          </a:bodyPr>
          <a:lstStyle/>
          <a:p>
            <a:pPr marL="0" indent="0">
              <a:lnSpc>
                <a:spcPts val="1275"/>
              </a:lnSpc>
              <a:spcBef>
                <a:spcPts val="0"/>
              </a:spcBef>
              <a:buNone/>
            </a:pP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 patient’s blood sugar is 62. He drank a cup of orange juice. </a:t>
            </a:r>
          </a:p>
          <a:p>
            <a:pPr marL="0" indent="0">
              <a:lnSpc>
                <a:spcPts val="1275"/>
              </a:lnSpc>
              <a:spcBef>
                <a:spcPts val="0"/>
              </a:spcBef>
              <a:buNone/>
            </a:pPr>
            <a:endPar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0" indent="0">
              <a:lnSpc>
                <a:spcPts val="1275"/>
              </a:lnSpc>
              <a:spcBef>
                <a:spcPts val="0"/>
              </a:spcBef>
              <a:buNone/>
            </a:pP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After how many minutes should he recheck his blood sugar?</a:t>
            </a:r>
          </a:p>
          <a:p>
            <a:pPr marL="0" indent="0">
              <a:lnSpc>
                <a:spcPts val="1275"/>
              </a:lnSpc>
              <a:spcBef>
                <a:spcPts val="0"/>
              </a:spcBef>
              <a:buNone/>
            </a:pPr>
            <a:endParaRPr lang="en-US" sz="2000" dirty="0">
              <a:solidFill>
                <a:srgbClr val="000000"/>
              </a:solidFill>
              <a:latin typeface="Times New Roman" panose="02020603050405020304" pitchFamily="18" charset="0"/>
              <a:ea typeface="Times New Roman" panose="02020603050405020304" pitchFamily="18" charset="0"/>
            </a:endParaRPr>
          </a:p>
          <a:p>
            <a:pPr marL="557213" lvl="1" indent="-214313">
              <a:lnSpc>
                <a:spcPts val="1275"/>
              </a:lnSpc>
              <a:spcBef>
                <a:spcPts val="0"/>
              </a:spcBef>
              <a:buFont typeface="+mj-lt"/>
              <a:buAutoNum type="alphaLcPeriod"/>
            </a:pP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5</a:t>
            </a:r>
          </a:p>
          <a:p>
            <a:pPr marL="342900" lvl="1" indent="0">
              <a:lnSpc>
                <a:spcPts val="1275"/>
              </a:lnSpc>
              <a:spcBef>
                <a:spcPts val="0"/>
              </a:spcBef>
              <a:buNone/>
            </a:pPr>
            <a:endParaRPr lang="en-US" sz="2000" dirty="0">
              <a:solidFill>
                <a:srgbClr val="000000"/>
              </a:solidFill>
              <a:latin typeface="Times New Roman" panose="02020603050405020304" pitchFamily="18" charset="0"/>
              <a:ea typeface="Times New Roman" panose="02020603050405020304" pitchFamily="18" charset="0"/>
            </a:endParaRPr>
          </a:p>
          <a:p>
            <a:pPr marL="557213" lvl="1" indent="-214313">
              <a:lnSpc>
                <a:spcPts val="1275"/>
              </a:lnSpc>
              <a:spcBef>
                <a:spcPts val="0"/>
              </a:spcBef>
              <a:buFont typeface="+mj-lt"/>
              <a:buAutoNum type="alphaLcPeriod"/>
            </a:pP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15</a:t>
            </a:r>
          </a:p>
          <a:p>
            <a:pPr marL="557213" lvl="1" indent="-214313">
              <a:lnSpc>
                <a:spcPts val="1275"/>
              </a:lnSpc>
              <a:spcBef>
                <a:spcPts val="0"/>
              </a:spcBef>
              <a:buFont typeface="+mj-lt"/>
              <a:buAutoNum type="alphaLcPeriod"/>
            </a:pPr>
            <a:endParaRPr lang="en-US" sz="2000" dirty="0">
              <a:solidFill>
                <a:srgbClr val="000000"/>
              </a:solidFill>
              <a:latin typeface="Times New Roman" panose="02020603050405020304" pitchFamily="18" charset="0"/>
              <a:ea typeface="Times New Roman" panose="02020603050405020304" pitchFamily="18" charset="0"/>
            </a:endParaRPr>
          </a:p>
          <a:p>
            <a:pPr marL="557213" lvl="1" indent="-214313">
              <a:lnSpc>
                <a:spcPts val="1275"/>
              </a:lnSpc>
              <a:spcBef>
                <a:spcPts val="0"/>
              </a:spcBef>
              <a:buFont typeface="+mj-lt"/>
              <a:buAutoNum type="alphaLcPeriod"/>
            </a:pP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45</a:t>
            </a:r>
          </a:p>
          <a:p>
            <a:pPr marL="342900" lvl="1" indent="0">
              <a:lnSpc>
                <a:spcPts val="1275"/>
              </a:lnSpc>
              <a:spcBef>
                <a:spcPts val="0"/>
              </a:spcBef>
              <a:buNone/>
            </a:pPr>
            <a:endParaRPr lang="en-US" sz="2000" dirty="0">
              <a:solidFill>
                <a:srgbClr val="000000"/>
              </a:solidFill>
              <a:latin typeface="Times New Roman" panose="02020603050405020304" pitchFamily="18" charset="0"/>
              <a:ea typeface="Times New Roman" panose="02020603050405020304" pitchFamily="18" charset="0"/>
            </a:endParaRPr>
          </a:p>
          <a:p>
            <a:pPr marL="557213" lvl="1" indent="-214313">
              <a:lnSpc>
                <a:spcPts val="1275"/>
              </a:lnSpc>
              <a:spcBef>
                <a:spcPts val="0"/>
              </a:spcBef>
              <a:buFont typeface="+mj-lt"/>
              <a:buAutoNum type="alphaLcPeriod"/>
            </a:pP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60</a:t>
            </a:r>
          </a:p>
          <a:p>
            <a:pPr marL="342900" lvl="1" indent="0">
              <a:lnSpc>
                <a:spcPts val="1275"/>
              </a:lnSpc>
              <a:spcBef>
                <a:spcPts val="0"/>
              </a:spcBef>
              <a:buNone/>
            </a:pPr>
            <a:endParaRPr lang="en-US" sz="2000" dirty="0">
              <a:solidFill>
                <a:srgbClr val="000000"/>
              </a:solidFill>
              <a:latin typeface="Times New Roman" panose="02020603050405020304" pitchFamily="18" charset="0"/>
              <a:ea typeface="Times New Roman" panose="02020603050405020304" pitchFamily="18" charset="0"/>
            </a:endParaRPr>
          </a:p>
          <a:p>
            <a:pPr marL="557213" lvl="1" indent="-214313">
              <a:lnSpc>
                <a:spcPts val="1275"/>
              </a:lnSpc>
              <a:spcBef>
                <a:spcPts val="0"/>
              </a:spcBef>
              <a:buFont typeface="+mj-lt"/>
              <a:buAutoNum type="alphaLcPeriod"/>
            </a:pP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90</a:t>
            </a:r>
            <a:endParaRPr lang="en-US" sz="2000" dirty="0">
              <a:solidFill>
                <a:srgbClr val="000000"/>
              </a:solidFill>
              <a:latin typeface="Times New Roman" panose="02020603050405020304" pitchFamily="18" charset="0"/>
              <a:ea typeface="Times New Roman" panose="02020603050405020304" pitchFamily="18" charset="0"/>
            </a:endParaRPr>
          </a:p>
          <a:p>
            <a:endParaRPr lang="en-US" sz="2000" dirty="0"/>
          </a:p>
        </p:txBody>
      </p:sp>
      <p:sp>
        <p:nvSpPr>
          <p:cNvPr id="4" name="Down Arrow 3">
            <a:extLst>
              <a:ext uri="{FF2B5EF4-FFF2-40B4-BE49-F238E27FC236}">
                <a16:creationId xmlns:a16="http://schemas.microsoft.com/office/drawing/2014/main" id="{84112A25-6068-5E2A-44DC-80F8ADF1802F}"/>
              </a:ext>
            </a:extLst>
          </p:cNvPr>
          <p:cNvSpPr/>
          <p:nvPr/>
        </p:nvSpPr>
        <p:spPr>
          <a:xfrm rot="5400000">
            <a:off x="1691182" y="3656091"/>
            <a:ext cx="454632" cy="60874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63131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BB417-0893-79AF-8B30-F16673DE0469}"/>
              </a:ext>
            </a:extLst>
          </p:cNvPr>
          <p:cNvSpPr>
            <a:spLocks noGrp="1"/>
          </p:cNvSpPr>
          <p:nvPr>
            <p:ph type="title"/>
          </p:nvPr>
        </p:nvSpPr>
        <p:spPr/>
        <p:txBody>
          <a:bodyPr/>
          <a:lstStyle/>
          <a:p>
            <a:r>
              <a:rPr lang="en-US" dirty="0"/>
              <a:t>Question </a:t>
            </a:r>
          </a:p>
        </p:txBody>
      </p:sp>
      <p:sp>
        <p:nvSpPr>
          <p:cNvPr id="3" name="Content Placeholder 2">
            <a:extLst>
              <a:ext uri="{FF2B5EF4-FFF2-40B4-BE49-F238E27FC236}">
                <a16:creationId xmlns:a16="http://schemas.microsoft.com/office/drawing/2014/main" id="{512A5CC9-7EE8-53AF-0D5D-79E85B421488}"/>
              </a:ext>
            </a:extLst>
          </p:cNvPr>
          <p:cNvSpPr>
            <a:spLocks noGrp="1"/>
          </p:cNvSpPr>
          <p:nvPr>
            <p:ph idx="1"/>
          </p:nvPr>
        </p:nvSpPr>
        <p:spPr/>
        <p:txBody>
          <a:bodyPr>
            <a:normAutofit/>
          </a:bodyPr>
          <a:lstStyle/>
          <a:p>
            <a:pPr marL="0" indent="0">
              <a:lnSpc>
                <a:spcPts val="1275"/>
              </a:lnSpc>
              <a:spcBef>
                <a:spcPts val="0"/>
              </a:spcBef>
              <a:buNone/>
            </a:pP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 patient’s medication is expired. Now, the medication may:</a:t>
            </a:r>
          </a:p>
          <a:p>
            <a:pPr marL="0" indent="0">
              <a:lnSpc>
                <a:spcPts val="1275"/>
              </a:lnSpc>
              <a:spcBef>
                <a:spcPts val="0"/>
              </a:spcBef>
              <a:buNone/>
            </a:pPr>
            <a:endParaRPr lang="en-US" sz="2000" dirty="0">
              <a:solidFill>
                <a:srgbClr val="000000"/>
              </a:solidFill>
              <a:latin typeface="Times New Roman" panose="02020603050405020304" pitchFamily="18" charset="0"/>
              <a:ea typeface="Times New Roman" panose="02020603050405020304" pitchFamily="18" charset="0"/>
            </a:endParaRPr>
          </a:p>
          <a:p>
            <a:pPr marL="342900" lvl="1" indent="0">
              <a:lnSpc>
                <a:spcPts val="1275"/>
              </a:lnSpc>
              <a:spcBef>
                <a:spcPts val="0"/>
              </a:spcBef>
              <a:buNone/>
            </a:pP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 Be stronger than before	</a:t>
            </a:r>
          </a:p>
          <a:p>
            <a:pPr marL="342900" lvl="1" indent="0">
              <a:lnSpc>
                <a:spcPts val="1275"/>
              </a:lnSpc>
              <a:spcBef>
                <a:spcPts val="0"/>
              </a:spcBef>
              <a:buNone/>
            </a:pPr>
            <a:endPar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342900" lvl="1" indent="0">
              <a:lnSpc>
                <a:spcPts val="1275"/>
              </a:lnSpc>
              <a:spcBef>
                <a:spcPts val="0"/>
              </a:spcBef>
              <a:buNone/>
            </a:pPr>
            <a:endParaRPr lang="en-US" sz="2000" dirty="0">
              <a:solidFill>
                <a:srgbClr val="000000"/>
              </a:solidFill>
              <a:latin typeface="Times New Roman" panose="02020603050405020304" pitchFamily="18" charset="0"/>
              <a:ea typeface="Times New Roman" panose="02020603050405020304" pitchFamily="18" charset="0"/>
            </a:endParaRPr>
          </a:p>
          <a:p>
            <a:pPr marL="342900" lvl="1" indent="0">
              <a:lnSpc>
                <a:spcPts val="1275"/>
              </a:lnSpc>
              <a:spcBef>
                <a:spcPts val="0"/>
              </a:spcBef>
              <a:buNone/>
            </a:pP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 Be weaker than before	</a:t>
            </a:r>
          </a:p>
          <a:p>
            <a:pPr marL="342900" lvl="1" indent="0">
              <a:lnSpc>
                <a:spcPts val="1275"/>
              </a:lnSpc>
              <a:spcBef>
                <a:spcPts val="0"/>
              </a:spcBef>
              <a:buNone/>
            </a:pPr>
            <a:endPar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342900" lvl="1" indent="0">
              <a:lnSpc>
                <a:spcPts val="1275"/>
              </a:lnSpc>
              <a:spcBef>
                <a:spcPts val="0"/>
              </a:spcBef>
              <a:buNone/>
            </a:pPr>
            <a:endParaRPr lang="en-US" sz="2000" dirty="0">
              <a:solidFill>
                <a:srgbClr val="000000"/>
              </a:solidFill>
              <a:latin typeface="Times New Roman" panose="02020603050405020304" pitchFamily="18" charset="0"/>
              <a:ea typeface="Times New Roman" panose="02020603050405020304" pitchFamily="18" charset="0"/>
            </a:endParaRPr>
          </a:p>
          <a:p>
            <a:pPr marL="342900" lvl="1" indent="0">
              <a:lnSpc>
                <a:spcPts val="1275"/>
              </a:lnSpc>
              <a:spcBef>
                <a:spcPts val="0"/>
              </a:spcBef>
              <a:buNone/>
            </a:pP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 Not change at all		</a:t>
            </a:r>
          </a:p>
          <a:p>
            <a:pPr marL="342900" lvl="1" indent="0">
              <a:lnSpc>
                <a:spcPts val="1275"/>
              </a:lnSpc>
              <a:spcBef>
                <a:spcPts val="0"/>
              </a:spcBef>
              <a:buNone/>
            </a:pPr>
            <a:endParaRPr lang="en-US" sz="2000" dirty="0">
              <a:solidFill>
                <a:srgbClr val="000000"/>
              </a:solidFill>
              <a:latin typeface="Times New Roman" panose="02020603050405020304" pitchFamily="18" charset="0"/>
              <a:ea typeface="Times New Roman" panose="02020603050405020304" pitchFamily="18" charset="0"/>
            </a:endParaRPr>
          </a:p>
          <a:p>
            <a:pPr marL="342900" lvl="1" indent="0">
              <a:lnSpc>
                <a:spcPts val="1275"/>
              </a:lnSpc>
              <a:spcBef>
                <a:spcPts val="0"/>
              </a:spcBef>
              <a:buNone/>
            </a:pPr>
            <a:endPar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342900" lvl="1" indent="0">
              <a:lnSpc>
                <a:spcPts val="1275"/>
              </a:lnSpc>
              <a:spcBef>
                <a:spcPts val="0"/>
              </a:spcBef>
              <a:buNone/>
            </a:pP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 All of the above	</a:t>
            </a:r>
            <a:endParaRPr lang="en-US" sz="2000" dirty="0">
              <a:solidFill>
                <a:srgbClr val="000000"/>
              </a:solidFill>
              <a:latin typeface="Times New Roman" panose="02020603050405020304" pitchFamily="18" charset="0"/>
              <a:ea typeface="Times New Roman" panose="02020603050405020304" pitchFamily="18" charset="0"/>
            </a:endParaRPr>
          </a:p>
          <a:p>
            <a:pPr marL="0" indent="0">
              <a:buNone/>
            </a:pPr>
            <a:endParaRPr lang="en-US" sz="2000" dirty="0"/>
          </a:p>
        </p:txBody>
      </p:sp>
      <p:sp>
        <p:nvSpPr>
          <p:cNvPr id="4" name="Down Arrow 3">
            <a:extLst>
              <a:ext uri="{FF2B5EF4-FFF2-40B4-BE49-F238E27FC236}">
                <a16:creationId xmlns:a16="http://schemas.microsoft.com/office/drawing/2014/main" id="{B376A421-960B-1C63-7317-1003594B2A46}"/>
              </a:ext>
            </a:extLst>
          </p:cNvPr>
          <p:cNvSpPr/>
          <p:nvPr/>
        </p:nvSpPr>
        <p:spPr>
          <a:xfrm rot="5400000">
            <a:off x="3175662" y="4831444"/>
            <a:ext cx="454632" cy="60874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05783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FE9BE0-0737-0A30-BBAB-45B0B1ABB17F}"/>
              </a:ext>
            </a:extLst>
          </p:cNvPr>
          <p:cNvSpPr>
            <a:spLocks noGrp="1"/>
          </p:cNvSpPr>
          <p:nvPr>
            <p:ph type="title"/>
          </p:nvPr>
        </p:nvSpPr>
        <p:spPr/>
        <p:txBody>
          <a:bodyPr/>
          <a:lstStyle/>
          <a:p>
            <a:r>
              <a:rPr lang="en-US" dirty="0"/>
              <a:t>QUESTION </a:t>
            </a:r>
          </a:p>
        </p:txBody>
      </p:sp>
      <p:sp>
        <p:nvSpPr>
          <p:cNvPr id="3" name="Content Placeholder 2">
            <a:extLst>
              <a:ext uri="{FF2B5EF4-FFF2-40B4-BE49-F238E27FC236}">
                <a16:creationId xmlns:a16="http://schemas.microsoft.com/office/drawing/2014/main" id="{9643A198-B121-C1BE-953A-652DA49EB0BE}"/>
              </a:ext>
            </a:extLst>
          </p:cNvPr>
          <p:cNvSpPr>
            <a:spLocks noGrp="1"/>
          </p:cNvSpPr>
          <p:nvPr>
            <p:ph idx="1"/>
          </p:nvPr>
        </p:nvSpPr>
        <p:spPr>
          <a:xfrm>
            <a:off x="1578894" y="2528254"/>
            <a:ext cx="6638674" cy="2723096"/>
          </a:xfrm>
        </p:spPr>
        <p:txBody>
          <a:bodyPr>
            <a:normAutofit/>
          </a:bodyPr>
          <a:lstStyle/>
          <a:p>
            <a:pPr marL="0" indent="0">
              <a:lnSpc>
                <a:spcPts val="1275"/>
              </a:lnSpc>
              <a:spcBef>
                <a:spcPts val="0"/>
              </a:spcBef>
              <a:buNone/>
            </a:pP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What are symptoms of high blood sugar?</a:t>
            </a:r>
          </a:p>
          <a:p>
            <a:pPr marL="0" indent="0">
              <a:lnSpc>
                <a:spcPts val="1275"/>
              </a:lnSpc>
              <a:spcBef>
                <a:spcPts val="0"/>
              </a:spcBef>
              <a:buNone/>
            </a:pPr>
            <a:endParaRPr lang="en-US" sz="2000" dirty="0">
              <a:solidFill>
                <a:srgbClr val="000000"/>
              </a:solidFill>
              <a:latin typeface="Times New Roman" panose="02020603050405020304" pitchFamily="18" charset="0"/>
              <a:ea typeface="Times New Roman" panose="02020603050405020304" pitchFamily="18" charset="0"/>
            </a:endParaRPr>
          </a:p>
          <a:p>
            <a:pPr>
              <a:lnSpc>
                <a:spcPts val="1275"/>
              </a:lnSpc>
              <a:spcBef>
                <a:spcPts val="0"/>
              </a:spcBef>
              <a:buAutoNum type="alphaUcPeriod"/>
            </a:pP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Needing to urination less</a:t>
            </a:r>
          </a:p>
          <a:p>
            <a:pPr>
              <a:lnSpc>
                <a:spcPts val="1275"/>
              </a:lnSpc>
              <a:spcBef>
                <a:spcPts val="0"/>
              </a:spcBef>
              <a:buAutoNum type="alphaUcPeriod"/>
            </a:pPr>
            <a:endPar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a:lnSpc>
                <a:spcPts val="1275"/>
              </a:lnSpc>
              <a:spcBef>
                <a:spcPts val="0"/>
              </a:spcBef>
              <a:buAutoNum type="alphaUcPeriod"/>
            </a:pP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Wanting to drink more	</a:t>
            </a:r>
            <a:endParaRPr lang="en-US" sz="2000" dirty="0">
              <a:solidFill>
                <a:srgbClr val="000000"/>
              </a:solidFill>
              <a:latin typeface="Times New Roman" panose="02020603050405020304" pitchFamily="18" charset="0"/>
              <a:ea typeface="Times New Roman" panose="02020603050405020304" pitchFamily="18" charset="0"/>
            </a:endParaRPr>
          </a:p>
          <a:p>
            <a:pPr>
              <a:lnSpc>
                <a:spcPts val="1275"/>
              </a:lnSpc>
              <a:spcBef>
                <a:spcPts val="0"/>
              </a:spcBef>
              <a:buAutoNum type="alphaUcPeriod"/>
            </a:pPr>
            <a:endPar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a:lnSpc>
                <a:spcPts val="1275"/>
              </a:lnSpc>
              <a:spcBef>
                <a:spcPts val="0"/>
              </a:spcBef>
              <a:buAutoNum type="alphaUcPeriod"/>
            </a:pP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Constipation	</a:t>
            </a:r>
          </a:p>
          <a:p>
            <a:pPr>
              <a:lnSpc>
                <a:spcPts val="1275"/>
              </a:lnSpc>
              <a:spcBef>
                <a:spcPts val="0"/>
              </a:spcBef>
              <a:buAutoNum type="alphaUcPeriod"/>
            </a:pPr>
            <a:endPar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a:lnSpc>
                <a:spcPts val="1275"/>
              </a:lnSpc>
              <a:spcBef>
                <a:spcPts val="0"/>
              </a:spcBef>
              <a:buAutoNum type="alphaUcPeriod"/>
            </a:pPr>
            <a:r>
              <a:rPr lang="en-US" sz="2000" dirty="0">
                <a:solidFill>
                  <a:srgbClr val="000000"/>
                </a:solidFill>
                <a:latin typeface="Times New Roman" panose="02020603050405020304" pitchFamily="18" charset="0"/>
                <a:ea typeface="Times New Roman" panose="02020603050405020304" pitchFamily="18" charset="0"/>
              </a:rPr>
              <a:t>Less hunger</a:t>
            </a:r>
            <a:r>
              <a:rPr lang="en-US" sz="2000" dirty="0"/>
              <a:t> </a:t>
            </a:r>
          </a:p>
        </p:txBody>
      </p:sp>
      <p:sp>
        <p:nvSpPr>
          <p:cNvPr id="4" name="Down Arrow 3">
            <a:extLst>
              <a:ext uri="{FF2B5EF4-FFF2-40B4-BE49-F238E27FC236}">
                <a16:creationId xmlns:a16="http://schemas.microsoft.com/office/drawing/2014/main" id="{98BBCD94-BBD2-1C42-A12E-1A99668810D3}"/>
              </a:ext>
            </a:extLst>
          </p:cNvPr>
          <p:cNvSpPr/>
          <p:nvPr/>
        </p:nvSpPr>
        <p:spPr>
          <a:xfrm rot="5400000">
            <a:off x="4465771" y="3585430"/>
            <a:ext cx="454632" cy="60874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80377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1CCA3-CDE4-6724-764E-8DD889576C16}"/>
              </a:ext>
            </a:extLst>
          </p:cNvPr>
          <p:cNvSpPr>
            <a:spLocks noGrp="1"/>
          </p:cNvSpPr>
          <p:nvPr>
            <p:ph type="title"/>
          </p:nvPr>
        </p:nvSpPr>
        <p:spPr/>
        <p:txBody>
          <a:bodyPr/>
          <a:lstStyle/>
          <a:p>
            <a:r>
              <a:rPr lang="en-US" dirty="0"/>
              <a:t>QUESTION </a:t>
            </a:r>
          </a:p>
        </p:txBody>
      </p:sp>
      <p:sp>
        <p:nvSpPr>
          <p:cNvPr id="3" name="Content Placeholder 2">
            <a:extLst>
              <a:ext uri="{FF2B5EF4-FFF2-40B4-BE49-F238E27FC236}">
                <a16:creationId xmlns:a16="http://schemas.microsoft.com/office/drawing/2014/main" id="{94B08524-64C7-3EBF-B805-72EA03078FA4}"/>
              </a:ext>
            </a:extLst>
          </p:cNvPr>
          <p:cNvSpPr>
            <a:spLocks noGrp="1"/>
          </p:cNvSpPr>
          <p:nvPr>
            <p:ph idx="1"/>
          </p:nvPr>
        </p:nvSpPr>
        <p:spPr/>
        <p:txBody>
          <a:bodyPr>
            <a:normAutofit/>
          </a:bodyPr>
          <a:lstStyle/>
          <a:p>
            <a:pPr marL="0" indent="0">
              <a:lnSpc>
                <a:spcPts val="1275"/>
              </a:lnSpc>
              <a:spcBef>
                <a:spcPts val="0"/>
              </a:spcBef>
              <a:buNone/>
            </a:pP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Your patient tells you that her blood sugar is 425. You tell her to:</a:t>
            </a:r>
          </a:p>
          <a:p>
            <a:pPr marL="0" indent="0">
              <a:lnSpc>
                <a:spcPts val="1275"/>
              </a:lnSpc>
              <a:spcBef>
                <a:spcPts val="0"/>
              </a:spcBef>
              <a:buNone/>
            </a:pPr>
            <a:endPar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lnSpc>
                <a:spcPts val="1275"/>
              </a:lnSpc>
              <a:spcBef>
                <a:spcPts val="0"/>
              </a:spcBef>
              <a:buAutoNum type="alphaUcPeriod"/>
            </a:pPr>
            <a:r>
              <a:rPr lang="en-US" sz="2000" dirty="0">
                <a:latin typeface="Times New Roman" panose="02020603050405020304" pitchFamily="18" charset="0"/>
                <a:ea typeface="Times New Roman" panose="02020603050405020304" pitchFamily="18" charset="0"/>
                <a:cs typeface="Times New Roman" panose="02020603050405020304" pitchFamily="18" charset="0"/>
              </a:rPr>
              <a:t>drink water</a:t>
            </a:r>
            <a:endPar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lnSpc>
                <a:spcPts val="1275"/>
              </a:lnSpc>
              <a:spcBef>
                <a:spcPts val="0"/>
              </a:spcBef>
              <a:buAutoNum type="alphaUcPeriod"/>
            </a:pPr>
            <a:endPar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lnSpc>
                <a:spcPts val="1275"/>
              </a:lnSpc>
              <a:spcBef>
                <a:spcPts val="0"/>
              </a:spcBef>
              <a:buAutoNum type="alphaUcPeriod"/>
            </a:pP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check her sugar </a:t>
            </a:r>
          </a:p>
          <a:p>
            <a:pPr marL="342900" indent="-342900">
              <a:lnSpc>
                <a:spcPts val="1275"/>
              </a:lnSpc>
              <a:spcBef>
                <a:spcPts val="0"/>
              </a:spcBef>
              <a:buAutoNum type="alphaUcPeriod"/>
            </a:pPr>
            <a:endPar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lnSpc>
                <a:spcPts val="1275"/>
              </a:lnSpc>
              <a:spcBef>
                <a:spcPts val="0"/>
              </a:spcBef>
              <a:buAutoNum type="alphaUcPeriod"/>
            </a:pP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take her medications as prescribed</a:t>
            </a:r>
            <a:endParaRPr lang="en-US" sz="2000" dirty="0">
              <a:solidFill>
                <a:srgbClr val="000000"/>
              </a:solidFill>
              <a:latin typeface="Times New Roman" panose="02020603050405020304" pitchFamily="18" charset="0"/>
              <a:ea typeface="Times New Roman" panose="02020603050405020304" pitchFamily="18" charset="0"/>
            </a:endParaRPr>
          </a:p>
          <a:p>
            <a:pPr marL="342900" indent="-342900">
              <a:lnSpc>
                <a:spcPts val="1275"/>
              </a:lnSpc>
              <a:spcBef>
                <a:spcPts val="0"/>
              </a:spcBef>
              <a:buAutoNum type="alphaUcPeriod"/>
            </a:pPr>
            <a:endPar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lnSpc>
                <a:spcPts val="1275"/>
              </a:lnSpc>
              <a:spcBef>
                <a:spcPts val="0"/>
              </a:spcBef>
              <a:buAutoNum type="alphaUcPeriod"/>
            </a:pP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call her doctor/clinic</a:t>
            </a:r>
            <a:endParaRPr lang="en-US" sz="2000" dirty="0">
              <a:solidFill>
                <a:srgbClr val="000000"/>
              </a:solidFill>
              <a:latin typeface="Times New Roman" panose="02020603050405020304" pitchFamily="18" charset="0"/>
              <a:ea typeface="Times New Roman" panose="02020603050405020304" pitchFamily="18" charset="0"/>
            </a:endParaRPr>
          </a:p>
          <a:p>
            <a:pPr marL="342900" indent="-342900">
              <a:lnSpc>
                <a:spcPts val="1275"/>
              </a:lnSpc>
              <a:spcBef>
                <a:spcPts val="0"/>
              </a:spcBef>
              <a:buAutoNum type="alphaUcPeriod"/>
            </a:pPr>
            <a:endPar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lnSpc>
                <a:spcPts val="1275"/>
              </a:lnSpc>
              <a:spcBef>
                <a:spcPts val="0"/>
              </a:spcBef>
              <a:buAutoNum type="alphaUcPeriod"/>
            </a:pP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All of the above</a:t>
            </a:r>
            <a:endParaRPr lang="en-US" sz="2000" dirty="0">
              <a:solidFill>
                <a:srgbClr val="000000"/>
              </a:solidFill>
              <a:latin typeface="Times New Roman" panose="02020603050405020304" pitchFamily="18" charset="0"/>
              <a:ea typeface="Times New Roman" panose="02020603050405020304" pitchFamily="18" charset="0"/>
            </a:endParaRPr>
          </a:p>
          <a:p>
            <a:pPr marL="0" indent="0">
              <a:lnSpc>
                <a:spcPts val="1275"/>
              </a:lnSpc>
              <a:spcBef>
                <a:spcPts val="0"/>
              </a:spcBef>
              <a:buNone/>
            </a:pPr>
            <a:endPar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endParaRPr lang="en-US" sz="2000" dirty="0"/>
          </a:p>
        </p:txBody>
      </p:sp>
      <p:sp>
        <p:nvSpPr>
          <p:cNvPr id="4" name="Down Arrow 3">
            <a:extLst>
              <a:ext uri="{FF2B5EF4-FFF2-40B4-BE49-F238E27FC236}">
                <a16:creationId xmlns:a16="http://schemas.microsoft.com/office/drawing/2014/main" id="{F38A9C6B-D5FB-861E-E5C0-A4D848491A9E}"/>
              </a:ext>
            </a:extLst>
          </p:cNvPr>
          <p:cNvSpPr/>
          <p:nvPr/>
        </p:nvSpPr>
        <p:spPr>
          <a:xfrm rot="5400000">
            <a:off x="2825419" y="4592163"/>
            <a:ext cx="454632" cy="60874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90624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1CCA3-CDE4-6724-764E-8DD889576C16}"/>
              </a:ext>
            </a:extLst>
          </p:cNvPr>
          <p:cNvSpPr>
            <a:spLocks noGrp="1"/>
          </p:cNvSpPr>
          <p:nvPr>
            <p:ph type="title"/>
          </p:nvPr>
        </p:nvSpPr>
        <p:spPr/>
        <p:txBody>
          <a:bodyPr/>
          <a:lstStyle/>
          <a:p>
            <a:r>
              <a:rPr lang="en-US" dirty="0"/>
              <a:t>QUESTION </a:t>
            </a:r>
          </a:p>
        </p:txBody>
      </p:sp>
      <p:pic>
        <p:nvPicPr>
          <p:cNvPr id="8" name="Content Placeholder 7">
            <a:extLst>
              <a:ext uri="{FF2B5EF4-FFF2-40B4-BE49-F238E27FC236}">
                <a16:creationId xmlns:a16="http://schemas.microsoft.com/office/drawing/2014/main" id="{9A1BAE0F-102D-3806-CAA8-7B7AB6CD85D5}"/>
              </a:ext>
            </a:extLst>
          </p:cNvPr>
          <p:cNvPicPr>
            <a:picLocks noGrp="1" noChangeAspect="1"/>
          </p:cNvPicPr>
          <p:nvPr>
            <p:ph idx="1"/>
          </p:nvPr>
        </p:nvPicPr>
        <p:blipFill>
          <a:blip r:embed="rId2"/>
          <a:stretch>
            <a:fillRect/>
          </a:stretch>
        </p:blipFill>
        <p:spPr>
          <a:xfrm>
            <a:off x="1828742" y="2741663"/>
            <a:ext cx="4743450" cy="2057400"/>
          </a:xfrm>
        </p:spPr>
      </p:pic>
      <p:sp>
        <p:nvSpPr>
          <p:cNvPr id="4" name="Down Arrow 3">
            <a:extLst>
              <a:ext uri="{FF2B5EF4-FFF2-40B4-BE49-F238E27FC236}">
                <a16:creationId xmlns:a16="http://schemas.microsoft.com/office/drawing/2014/main" id="{F38A9C6B-D5FB-861E-E5C0-A4D848491A9E}"/>
              </a:ext>
            </a:extLst>
          </p:cNvPr>
          <p:cNvSpPr/>
          <p:nvPr/>
        </p:nvSpPr>
        <p:spPr>
          <a:xfrm rot="5400000">
            <a:off x="2825014" y="4172566"/>
            <a:ext cx="454632" cy="60874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04289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CCB31-FCDC-D370-2CF6-34AE542B60F8}"/>
              </a:ext>
            </a:extLst>
          </p:cNvPr>
          <p:cNvSpPr>
            <a:spLocks noGrp="1"/>
          </p:cNvSpPr>
          <p:nvPr>
            <p:ph type="title"/>
          </p:nvPr>
        </p:nvSpPr>
        <p:spPr/>
        <p:txBody>
          <a:bodyPr/>
          <a:lstStyle/>
          <a:p>
            <a:r>
              <a:rPr lang="en-US" dirty="0"/>
              <a:t>Question </a:t>
            </a:r>
          </a:p>
        </p:txBody>
      </p:sp>
      <p:pic>
        <p:nvPicPr>
          <p:cNvPr id="5" name="Content Placeholder 4">
            <a:extLst>
              <a:ext uri="{FF2B5EF4-FFF2-40B4-BE49-F238E27FC236}">
                <a16:creationId xmlns:a16="http://schemas.microsoft.com/office/drawing/2014/main" id="{0BC69343-F008-7591-D602-E3D9EB2041F0}"/>
              </a:ext>
            </a:extLst>
          </p:cNvPr>
          <p:cNvPicPr>
            <a:picLocks noGrp="1" noChangeAspect="1"/>
          </p:cNvPicPr>
          <p:nvPr>
            <p:ph idx="1"/>
          </p:nvPr>
        </p:nvPicPr>
        <p:blipFill>
          <a:blip r:embed="rId2"/>
          <a:stretch>
            <a:fillRect/>
          </a:stretch>
        </p:blipFill>
        <p:spPr>
          <a:xfrm>
            <a:off x="1578894" y="2778290"/>
            <a:ext cx="5495925" cy="2238375"/>
          </a:xfrm>
        </p:spPr>
      </p:pic>
      <p:sp>
        <p:nvSpPr>
          <p:cNvPr id="6" name="Down Arrow 5">
            <a:extLst>
              <a:ext uri="{FF2B5EF4-FFF2-40B4-BE49-F238E27FC236}">
                <a16:creationId xmlns:a16="http://schemas.microsoft.com/office/drawing/2014/main" id="{E6AA5D80-107C-14E7-F2E6-5E7D1A08D116}"/>
              </a:ext>
            </a:extLst>
          </p:cNvPr>
          <p:cNvSpPr/>
          <p:nvPr/>
        </p:nvSpPr>
        <p:spPr>
          <a:xfrm rot="5400000">
            <a:off x="3233411" y="3916773"/>
            <a:ext cx="454632" cy="60874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76735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F6A3F-D1A6-40BC-7470-564A3E841E2D}"/>
              </a:ext>
            </a:extLst>
          </p:cNvPr>
          <p:cNvSpPr>
            <a:spLocks noGrp="1"/>
          </p:cNvSpPr>
          <p:nvPr>
            <p:ph type="title"/>
          </p:nvPr>
        </p:nvSpPr>
        <p:spPr/>
        <p:txBody>
          <a:bodyPr/>
          <a:lstStyle/>
          <a:p>
            <a:r>
              <a:rPr lang="en-US" dirty="0"/>
              <a:t>Module 4</a:t>
            </a:r>
            <a:br>
              <a:rPr lang="en-US" dirty="0"/>
            </a:br>
            <a:r>
              <a:rPr lang="en-US" dirty="0"/>
              <a:t>Orientation #2</a:t>
            </a:r>
          </a:p>
        </p:txBody>
      </p:sp>
      <p:sp>
        <p:nvSpPr>
          <p:cNvPr id="3" name="Content Placeholder 2">
            <a:extLst>
              <a:ext uri="{FF2B5EF4-FFF2-40B4-BE49-F238E27FC236}">
                <a16:creationId xmlns:a16="http://schemas.microsoft.com/office/drawing/2014/main" id="{A33BF59F-39A5-59CA-2189-18ECC8A3F33A}"/>
              </a:ext>
            </a:extLst>
          </p:cNvPr>
          <p:cNvSpPr>
            <a:spLocks noGrp="1"/>
          </p:cNvSpPr>
          <p:nvPr>
            <p:ph idx="1"/>
          </p:nvPr>
        </p:nvSpPr>
        <p:spPr/>
        <p:txBody>
          <a:bodyPr/>
          <a:lstStyle/>
          <a:p>
            <a:pPr marL="0" indent="0">
              <a:buNone/>
            </a:pPr>
            <a:r>
              <a:rPr lang="en-US" dirty="0"/>
              <a:t> </a:t>
            </a:r>
          </a:p>
        </p:txBody>
      </p:sp>
    </p:spTree>
    <p:extLst>
      <p:ext uri="{BB962C8B-B14F-4D97-AF65-F5344CB8AC3E}">
        <p14:creationId xmlns:p14="http://schemas.microsoft.com/office/powerpoint/2010/main" val="3013144536"/>
      </p:ext>
    </p:extLst>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CCB31-FCDC-D370-2CF6-34AE542B60F8}"/>
              </a:ext>
            </a:extLst>
          </p:cNvPr>
          <p:cNvSpPr>
            <a:spLocks noGrp="1"/>
          </p:cNvSpPr>
          <p:nvPr>
            <p:ph type="title"/>
          </p:nvPr>
        </p:nvSpPr>
        <p:spPr/>
        <p:txBody>
          <a:bodyPr/>
          <a:lstStyle/>
          <a:p>
            <a:r>
              <a:rPr lang="en-US" dirty="0"/>
              <a:t>Question </a:t>
            </a:r>
          </a:p>
        </p:txBody>
      </p:sp>
      <p:pic>
        <p:nvPicPr>
          <p:cNvPr id="8" name="Content Placeholder 7">
            <a:extLst>
              <a:ext uri="{FF2B5EF4-FFF2-40B4-BE49-F238E27FC236}">
                <a16:creationId xmlns:a16="http://schemas.microsoft.com/office/drawing/2014/main" id="{59D85318-F6A5-A069-EFC7-160F0654FE8C}"/>
              </a:ext>
            </a:extLst>
          </p:cNvPr>
          <p:cNvPicPr>
            <a:picLocks noGrp="1" noChangeAspect="1"/>
          </p:cNvPicPr>
          <p:nvPr>
            <p:ph idx="1"/>
          </p:nvPr>
        </p:nvPicPr>
        <p:blipFill>
          <a:blip r:embed="rId2"/>
          <a:stretch>
            <a:fillRect/>
          </a:stretch>
        </p:blipFill>
        <p:spPr>
          <a:xfrm>
            <a:off x="1578894" y="2862274"/>
            <a:ext cx="5553075" cy="2038350"/>
          </a:xfrm>
        </p:spPr>
      </p:pic>
      <p:sp>
        <p:nvSpPr>
          <p:cNvPr id="6" name="Down Arrow 5">
            <a:extLst>
              <a:ext uri="{FF2B5EF4-FFF2-40B4-BE49-F238E27FC236}">
                <a16:creationId xmlns:a16="http://schemas.microsoft.com/office/drawing/2014/main" id="{E6AA5D80-107C-14E7-F2E6-5E7D1A08D116}"/>
              </a:ext>
            </a:extLst>
          </p:cNvPr>
          <p:cNvSpPr/>
          <p:nvPr/>
        </p:nvSpPr>
        <p:spPr>
          <a:xfrm rot="5400000">
            <a:off x="7033418" y="3902535"/>
            <a:ext cx="454632" cy="60874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39263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1BC3E-9CFF-CCAB-97A3-D9C3CFBCE87B}"/>
              </a:ext>
            </a:extLst>
          </p:cNvPr>
          <p:cNvSpPr>
            <a:spLocks noGrp="1"/>
          </p:cNvSpPr>
          <p:nvPr>
            <p:ph type="title"/>
          </p:nvPr>
        </p:nvSpPr>
        <p:spPr/>
        <p:txBody>
          <a:bodyPr/>
          <a:lstStyle/>
          <a:p>
            <a:r>
              <a:rPr lang="en-US" dirty="0"/>
              <a:t>QUESTION </a:t>
            </a:r>
          </a:p>
        </p:txBody>
      </p:sp>
      <p:pic>
        <p:nvPicPr>
          <p:cNvPr id="5" name="Content Placeholder 4">
            <a:extLst>
              <a:ext uri="{FF2B5EF4-FFF2-40B4-BE49-F238E27FC236}">
                <a16:creationId xmlns:a16="http://schemas.microsoft.com/office/drawing/2014/main" id="{0A2C3993-2115-AE27-965E-9C3CFA89E786}"/>
              </a:ext>
            </a:extLst>
          </p:cNvPr>
          <p:cNvPicPr>
            <a:picLocks noGrp="1" noChangeAspect="1"/>
          </p:cNvPicPr>
          <p:nvPr>
            <p:ph idx="1"/>
          </p:nvPr>
        </p:nvPicPr>
        <p:blipFill>
          <a:blip r:embed="rId2"/>
          <a:stretch>
            <a:fillRect/>
          </a:stretch>
        </p:blipFill>
        <p:spPr>
          <a:xfrm>
            <a:off x="1697678" y="2682827"/>
            <a:ext cx="4557693" cy="1989822"/>
          </a:xfrm>
        </p:spPr>
      </p:pic>
      <p:sp>
        <p:nvSpPr>
          <p:cNvPr id="6" name="Down Arrow 5">
            <a:extLst>
              <a:ext uri="{FF2B5EF4-FFF2-40B4-BE49-F238E27FC236}">
                <a16:creationId xmlns:a16="http://schemas.microsoft.com/office/drawing/2014/main" id="{273CE942-8593-A552-9510-8BEB61B7D198}"/>
              </a:ext>
            </a:extLst>
          </p:cNvPr>
          <p:cNvSpPr/>
          <p:nvPr/>
        </p:nvSpPr>
        <p:spPr>
          <a:xfrm rot="5400000">
            <a:off x="4805359" y="4001535"/>
            <a:ext cx="454632" cy="60874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727806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1BC3E-9CFF-CCAB-97A3-D9C3CFBCE87B}"/>
              </a:ext>
            </a:extLst>
          </p:cNvPr>
          <p:cNvSpPr>
            <a:spLocks noGrp="1"/>
          </p:cNvSpPr>
          <p:nvPr>
            <p:ph type="title"/>
          </p:nvPr>
        </p:nvSpPr>
        <p:spPr/>
        <p:txBody>
          <a:bodyPr/>
          <a:lstStyle/>
          <a:p>
            <a:r>
              <a:rPr lang="en-US" dirty="0"/>
              <a:t>QUESTION </a:t>
            </a:r>
          </a:p>
        </p:txBody>
      </p:sp>
      <p:pic>
        <p:nvPicPr>
          <p:cNvPr id="8" name="Content Placeholder 7">
            <a:extLst>
              <a:ext uri="{FF2B5EF4-FFF2-40B4-BE49-F238E27FC236}">
                <a16:creationId xmlns:a16="http://schemas.microsoft.com/office/drawing/2014/main" id="{8B2D12D8-A6A3-4CCC-0AF0-A83D7A18CE52}"/>
              </a:ext>
            </a:extLst>
          </p:cNvPr>
          <p:cNvPicPr>
            <a:picLocks noGrp="1" noChangeAspect="1"/>
          </p:cNvPicPr>
          <p:nvPr>
            <p:ph idx="1"/>
          </p:nvPr>
        </p:nvPicPr>
        <p:blipFill>
          <a:blip r:embed="rId2"/>
          <a:stretch>
            <a:fillRect/>
          </a:stretch>
        </p:blipFill>
        <p:spPr>
          <a:xfrm>
            <a:off x="1452810" y="2720119"/>
            <a:ext cx="5581650" cy="2476500"/>
          </a:xfrm>
        </p:spPr>
      </p:pic>
      <p:sp>
        <p:nvSpPr>
          <p:cNvPr id="6" name="Down Arrow 5">
            <a:extLst>
              <a:ext uri="{FF2B5EF4-FFF2-40B4-BE49-F238E27FC236}">
                <a16:creationId xmlns:a16="http://schemas.microsoft.com/office/drawing/2014/main" id="{273CE942-8593-A552-9510-8BEB61B7D198}"/>
              </a:ext>
            </a:extLst>
          </p:cNvPr>
          <p:cNvSpPr/>
          <p:nvPr/>
        </p:nvSpPr>
        <p:spPr>
          <a:xfrm rot="5400000">
            <a:off x="2693552" y="3038335"/>
            <a:ext cx="454632" cy="60874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2955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1BC3E-9CFF-CCAB-97A3-D9C3CFBCE87B}"/>
              </a:ext>
            </a:extLst>
          </p:cNvPr>
          <p:cNvSpPr>
            <a:spLocks noGrp="1"/>
          </p:cNvSpPr>
          <p:nvPr>
            <p:ph type="title"/>
          </p:nvPr>
        </p:nvSpPr>
        <p:spPr/>
        <p:txBody>
          <a:bodyPr/>
          <a:lstStyle/>
          <a:p>
            <a:r>
              <a:rPr lang="en-US" dirty="0"/>
              <a:t>QUESTION </a:t>
            </a:r>
          </a:p>
        </p:txBody>
      </p:sp>
      <p:pic>
        <p:nvPicPr>
          <p:cNvPr id="7" name="Content Placeholder 6">
            <a:extLst>
              <a:ext uri="{FF2B5EF4-FFF2-40B4-BE49-F238E27FC236}">
                <a16:creationId xmlns:a16="http://schemas.microsoft.com/office/drawing/2014/main" id="{9DE3E55A-506A-651A-5782-98491F9A3A43}"/>
              </a:ext>
            </a:extLst>
          </p:cNvPr>
          <p:cNvPicPr>
            <a:picLocks noGrp="1" noChangeAspect="1"/>
          </p:cNvPicPr>
          <p:nvPr>
            <p:ph idx="1"/>
          </p:nvPr>
        </p:nvPicPr>
        <p:blipFill>
          <a:blip r:embed="rId2"/>
          <a:stretch>
            <a:fillRect/>
          </a:stretch>
        </p:blipFill>
        <p:spPr>
          <a:xfrm>
            <a:off x="1649804" y="2739058"/>
            <a:ext cx="4657725" cy="2181225"/>
          </a:xfrm>
        </p:spPr>
      </p:pic>
      <p:sp>
        <p:nvSpPr>
          <p:cNvPr id="6" name="Down Arrow 5">
            <a:extLst>
              <a:ext uri="{FF2B5EF4-FFF2-40B4-BE49-F238E27FC236}">
                <a16:creationId xmlns:a16="http://schemas.microsoft.com/office/drawing/2014/main" id="{273CE942-8593-A552-9510-8BEB61B7D198}"/>
              </a:ext>
            </a:extLst>
          </p:cNvPr>
          <p:cNvSpPr/>
          <p:nvPr/>
        </p:nvSpPr>
        <p:spPr>
          <a:xfrm rot="5400000">
            <a:off x="3751350" y="3847426"/>
            <a:ext cx="454632" cy="60874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77821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1BC3E-9CFF-CCAB-97A3-D9C3CFBCE87B}"/>
              </a:ext>
            </a:extLst>
          </p:cNvPr>
          <p:cNvSpPr>
            <a:spLocks noGrp="1"/>
          </p:cNvSpPr>
          <p:nvPr>
            <p:ph type="title"/>
          </p:nvPr>
        </p:nvSpPr>
        <p:spPr/>
        <p:txBody>
          <a:bodyPr/>
          <a:lstStyle/>
          <a:p>
            <a:r>
              <a:rPr lang="en-US" dirty="0"/>
              <a:t>QUESTION </a:t>
            </a:r>
          </a:p>
        </p:txBody>
      </p:sp>
      <p:pic>
        <p:nvPicPr>
          <p:cNvPr id="8" name="Content Placeholder 7">
            <a:extLst>
              <a:ext uri="{FF2B5EF4-FFF2-40B4-BE49-F238E27FC236}">
                <a16:creationId xmlns:a16="http://schemas.microsoft.com/office/drawing/2014/main" id="{B9FA6601-8FAF-0E52-3EFA-72934D9BC3D7}"/>
              </a:ext>
            </a:extLst>
          </p:cNvPr>
          <p:cNvPicPr>
            <a:picLocks noGrp="1" noChangeAspect="1"/>
          </p:cNvPicPr>
          <p:nvPr>
            <p:ph idx="1"/>
          </p:nvPr>
        </p:nvPicPr>
        <p:blipFill>
          <a:blip r:embed="rId2"/>
          <a:stretch>
            <a:fillRect/>
          </a:stretch>
        </p:blipFill>
        <p:spPr>
          <a:xfrm>
            <a:off x="1710788" y="2661589"/>
            <a:ext cx="4063289" cy="2316890"/>
          </a:xfrm>
        </p:spPr>
      </p:pic>
      <p:sp>
        <p:nvSpPr>
          <p:cNvPr id="6" name="Down Arrow 5">
            <a:extLst>
              <a:ext uri="{FF2B5EF4-FFF2-40B4-BE49-F238E27FC236}">
                <a16:creationId xmlns:a16="http://schemas.microsoft.com/office/drawing/2014/main" id="{273CE942-8593-A552-9510-8BEB61B7D198}"/>
              </a:ext>
            </a:extLst>
          </p:cNvPr>
          <p:cNvSpPr/>
          <p:nvPr/>
        </p:nvSpPr>
        <p:spPr>
          <a:xfrm rot="5400000">
            <a:off x="3210743" y="3515664"/>
            <a:ext cx="454632" cy="60874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705969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1BC3E-9CFF-CCAB-97A3-D9C3CFBCE87B}"/>
              </a:ext>
            </a:extLst>
          </p:cNvPr>
          <p:cNvSpPr>
            <a:spLocks noGrp="1"/>
          </p:cNvSpPr>
          <p:nvPr>
            <p:ph type="title"/>
          </p:nvPr>
        </p:nvSpPr>
        <p:spPr/>
        <p:txBody>
          <a:bodyPr/>
          <a:lstStyle/>
          <a:p>
            <a:r>
              <a:rPr lang="en-US" dirty="0"/>
              <a:t>QUESTION </a:t>
            </a:r>
          </a:p>
        </p:txBody>
      </p:sp>
      <p:pic>
        <p:nvPicPr>
          <p:cNvPr id="7" name="Content Placeholder 6">
            <a:extLst>
              <a:ext uri="{FF2B5EF4-FFF2-40B4-BE49-F238E27FC236}">
                <a16:creationId xmlns:a16="http://schemas.microsoft.com/office/drawing/2014/main" id="{CA538AF4-AB8A-9CB0-F9FC-39FEB01B927D}"/>
              </a:ext>
            </a:extLst>
          </p:cNvPr>
          <p:cNvPicPr>
            <a:picLocks noGrp="1" noChangeAspect="1"/>
          </p:cNvPicPr>
          <p:nvPr>
            <p:ph idx="1"/>
          </p:nvPr>
        </p:nvPicPr>
        <p:blipFill>
          <a:blip r:embed="rId2"/>
          <a:stretch>
            <a:fillRect/>
          </a:stretch>
        </p:blipFill>
        <p:spPr>
          <a:xfrm>
            <a:off x="1486325" y="2706574"/>
            <a:ext cx="5992416" cy="1895112"/>
          </a:xfrm>
        </p:spPr>
      </p:pic>
      <p:sp>
        <p:nvSpPr>
          <p:cNvPr id="6" name="Down Arrow 5">
            <a:extLst>
              <a:ext uri="{FF2B5EF4-FFF2-40B4-BE49-F238E27FC236}">
                <a16:creationId xmlns:a16="http://schemas.microsoft.com/office/drawing/2014/main" id="{273CE942-8593-A552-9510-8BEB61B7D198}"/>
              </a:ext>
            </a:extLst>
          </p:cNvPr>
          <p:cNvSpPr/>
          <p:nvPr/>
        </p:nvSpPr>
        <p:spPr>
          <a:xfrm rot="5400000">
            <a:off x="3233859" y="2926183"/>
            <a:ext cx="454632" cy="60874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36560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1BC3E-9CFF-CCAB-97A3-D9C3CFBCE87B}"/>
              </a:ext>
            </a:extLst>
          </p:cNvPr>
          <p:cNvSpPr>
            <a:spLocks noGrp="1"/>
          </p:cNvSpPr>
          <p:nvPr>
            <p:ph type="title"/>
          </p:nvPr>
        </p:nvSpPr>
        <p:spPr/>
        <p:txBody>
          <a:bodyPr/>
          <a:lstStyle/>
          <a:p>
            <a:r>
              <a:rPr lang="en-US" dirty="0"/>
              <a:t>QUESTION </a:t>
            </a:r>
          </a:p>
        </p:txBody>
      </p:sp>
      <p:pic>
        <p:nvPicPr>
          <p:cNvPr id="4" name="Picture 3">
            <a:extLst>
              <a:ext uri="{FF2B5EF4-FFF2-40B4-BE49-F238E27FC236}">
                <a16:creationId xmlns:a16="http://schemas.microsoft.com/office/drawing/2014/main" id="{9D0C6F81-BADC-74EF-0A45-AD5F8ACE592E}"/>
              </a:ext>
            </a:extLst>
          </p:cNvPr>
          <p:cNvPicPr>
            <a:picLocks noChangeAspect="1"/>
          </p:cNvPicPr>
          <p:nvPr/>
        </p:nvPicPr>
        <p:blipFill>
          <a:blip r:embed="rId2"/>
          <a:stretch>
            <a:fillRect/>
          </a:stretch>
        </p:blipFill>
        <p:spPr>
          <a:xfrm>
            <a:off x="1279993" y="2614666"/>
            <a:ext cx="6584015" cy="2210977"/>
          </a:xfrm>
          <a:prstGeom prst="rect">
            <a:avLst/>
          </a:prstGeom>
        </p:spPr>
      </p:pic>
      <p:sp>
        <p:nvSpPr>
          <p:cNvPr id="8" name="Content Placeholder 7">
            <a:extLst>
              <a:ext uri="{FF2B5EF4-FFF2-40B4-BE49-F238E27FC236}">
                <a16:creationId xmlns:a16="http://schemas.microsoft.com/office/drawing/2014/main" id="{2CEE620F-36EA-11B9-76C1-6AC26B6BB7F6}"/>
              </a:ext>
            </a:extLst>
          </p:cNvPr>
          <p:cNvSpPr>
            <a:spLocks noGrp="1"/>
          </p:cNvSpPr>
          <p:nvPr>
            <p:ph idx="1"/>
          </p:nvPr>
        </p:nvSpPr>
        <p:spPr>
          <a:xfrm>
            <a:off x="1578894" y="2528253"/>
            <a:ext cx="5992314" cy="454634"/>
          </a:xfrm>
        </p:spPr>
        <p:txBody>
          <a:bodyPr/>
          <a:lstStyle/>
          <a:p>
            <a:pPr marL="0" indent="0">
              <a:buNone/>
            </a:pPr>
            <a:r>
              <a:rPr lang="en-US" dirty="0"/>
              <a:t> </a:t>
            </a:r>
          </a:p>
        </p:txBody>
      </p:sp>
      <p:sp>
        <p:nvSpPr>
          <p:cNvPr id="6" name="Down Arrow 5">
            <a:extLst>
              <a:ext uri="{FF2B5EF4-FFF2-40B4-BE49-F238E27FC236}">
                <a16:creationId xmlns:a16="http://schemas.microsoft.com/office/drawing/2014/main" id="{273CE942-8593-A552-9510-8BEB61B7D198}"/>
              </a:ext>
            </a:extLst>
          </p:cNvPr>
          <p:cNvSpPr/>
          <p:nvPr/>
        </p:nvSpPr>
        <p:spPr>
          <a:xfrm rot="5400000">
            <a:off x="3542084" y="3674188"/>
            <a:ext cx="454632" cy="60874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47217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1BC3E-9CFF-CCAB-97A3-D9C3CFBCE87B}"/>
              </a:ext>
            </a:extLst>
          </p:cNvPr>
          <p:cNvSpPr>
            <a:spLocks noGrp="1"/>
          </p:cNvSpPr>
          <p:nvPr>
            <p:ph type="title"/>
          </p:nvPr>
        </p:nvSpPr>
        <p:spPr/>
        <p:txBody>
          <a:bodyPr/>
          <a:lstStyle/>
          <a:p>
            <a:r>
              <a:rPr lang="en-US" dirty="0"/>
              <a:t>QUESTION </a:t>
            </a:r>
          </a:p>
        </p:txBody>
      </p:sp>
      <p:sp>
        <p:nvSpPr>
          <p:cNvPr id="8" name="Content Placeholder 7">
            <a:extLst>
              <a:ext uri="{FF2B5EF4-FFF2-40B4-BE49-F238E27FC236}">
                <a16:creationId xmlns:a16="http://schemas.microsoft.com/office/drawing/2014/main" id="{2CEE620F-36EA-11B9-76C1-6AC26B6BB7F6}"/>
              </a:ext>
            </a:extLst>
          </p:cNvPr>
          <p:cNvSpPr>
            <a:spLocks noGrp="1"/>
          </p:cNvSpPr>
          <p:nvPr>
            <p:ph idx="1"/>
          </p:nvPr>
        </p:nvSpPr>
        <p:spPr>
          <a:xfrm>
            <a:off x="1578894" y="2528253"/>
            <a:ext cx="5992314" cy="454634"/>
          </a:xfrm>
        </p:spPr>
        <p:txBody>
          <a:bodyPr/>
          <a:lstStyle/>
          <a:p>
            <a:pPr marL="0" indent="0">
              <a:buNone/>
            </a:pPr>
            <a:r>
              <a:rPr lang="en-US" dirty="0"/>
              <a:t> </a:t>
            </a:r>
          </a:p>
        </p:txBody>
      </p:sp>
      <p:pic>
        <p:nvPicPr>
          <p:cNvPr id="5" name="Picture 4">
            <a:extLst>
              <a:ext uri="{FF2B5EF4-FFF2-40B4-BE49-F238E27FC236}">
                <a16:creationId xmlns:a16="http://schemas.microsoft.com/office/drawing/2014/main" id="{F5EBFBCA-FE30-6979-BAF8-13B84EBF329F}"/>
              </a:ext>
            </a:extLst>
          </p:cNvPr>
          <p:cNvPicPr>
            <a:picLocks noChangeAspect="1"/>
          </p:cNvPicPr>
          <p:nvPr/>
        </p:nvPicPr>
        <p:blipFill>
          <a:blip r:embed="rId2"/>
          <a:stretch>
            <a:fillRect/>
          </a:stretch>
        </p:blipFill>
        <p:spPr>
          <a:xfrm>
            <a:off x="1471015" y="2500949"/>
            <a:ext cx="4953000" cy="2171700"/>
          </a:xfrm>
          <a:prstGeom prst="rect">
            <a:avLst/>
          </a:prstGeom>
        </p:spPr>
      </p:pic>
      <p:sp>
        <p:nvSpPr>
          <p:cNvPr id="7" name="Down Arrow 6">
            <a:extLst>
              <a:ext uri="{FF2B5EF4-FFF2-40B4-BE49-F238E27FC236}">
                <a16:creationId xmlns:a16="http://schemas.microsoft.com/office/drawing/2014/main" id="{FCC6282C-D6CB-C215-0963-684CFEE2A526}"/>
              </a:ext>
            </a:extLst>
          </p:cNvPr>
          <p:cNvSpPr/>
          <p:nvPr/>
        </p:nvSpPr>
        <p:spPr>
          <a:xfrm rot="5400000">
            <a:off x="3958189" y="3926741"/>
            <a:ext cx="454632" cy="60874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742940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1BC3E-9CFF-CCAB-97A3-D9C3CFBCE87B}"/>
              </a:ext>
            </a:extLst>
          </p:cNvPr>
          <p:cNvSpPr>
            <a:spLocks noGrp="1"/>
          </p:cNvSpPr>
          <p:nvPr>
            <p:ph type="title"/>
          </p:nvPr>
        </p:nvSpPr>
        <p:spPr/>
        <p:txBody>
          <a:bodyPr/>
          <a:lstStyle/>
          <a:p>
            <a:r>
              <a:rPr lang="en-US" dirty="0"/>
              <a:t>QUESTION </a:t>
            </a:r>
          </a:p>
        </p:txBody>
      </p:sp>
      <p:sp>
        <p:nvSpPr>
          <p:cNvPr id="8" name="Content Placeholder 7">
            <a:extLst>
              <a:ext uri="{FF2B5EF4-FFF2-40B4-BE49-F238E27FC236}">
                <a16:creationId xmlns:a16="http://schemas.microsoft.com/office/drawing/2014/main" id="{2CEE620F-36EA-11B9-76C1-6AC26B6BB7F6}"/>
              </a:ext>
            </a:extLst>
          </p:cNvPr>
          <p:cNvSpPr>
            <a:spLocks noGrp="1"/>
          </p:cNvSpPr>
          <p:nvPr>
            <p:ph idx="1"/>
          </p:nvPr>
        </p:nvSpPr>
        <p:spPr>
          <a:xfrm>
            <a:off x="1578894" y="2528253"/>
            <a:ext cx="5992314" cy="454634"/>
          </a:xfrm>
        </p:spPr>
        <p:txBody>
          <a:bodyPr/>
          <a:lstStyle/>
          <a:p>
            <a:pPr marL="0" indent="0">
              <a:buNone/>
            </a:pPr>
            <a:r>
              <a:rPr lang="en-US" dirty="0"/>
              <a:t> </a:t>
            </a:r>
          </a:p>
        </p:txBody>
      </p:sp>
      <p:pic>
        <p:nvPicPr>
          <p:cNvPr id="4" name="Picture 3">
            <a:extLst>
              <a:ext uri="{FF2B5EF4-FFF2-40B4-BE49-F238E27FC236}">
                <a16:creationId xmlns:a16="http://schemas.microsoft.com/office/drawing/2014/main" id="{48646F56-57C4-B37A-76DF-333B01A28829}"/>
              </a:ext>
            </a:extLst>
          </p:cNvPr>
          <p:cNvPicPr>
            <a:picLocks noChangeAspect="1"/>
          </p:cNvPicPr>
          <p:nvPr/>
        </p:nvPicPr>
        <p:blipFill>
          <a:blip r:embed="rId2"/>
          <a:stretch>
            <a:fillRect/>
          </a:stretch>
        </p:blipFill>
        <p:spPr>
          <a:xfrm>
            <a:off x="1599895" y="2588606"/>
            <a:ext cx="4562475" cy="2143125"/>
          </a:xfrm>
          <a:prstGeom prst="rect">
            <a:avLst/>
          </a:prstGeom>
        </p:spPr>
      </p:pic>
      <p:sp>
        <p:nvSpPr>
          <p:cNvPr id="6" name="Down Arrow 5">
            <a:extLst>
              <a:ext uri="{FF2B5EF4-FFF2-40B4-BE49-F238E27FC236}">
                <a16:creationId xmlns:a16="http://schemas.microsoft.com/office/drawing/2014/main" id="{3B8DBA70-5A6C-34D7-BF90-DEF90A90B852}"/>
              </a:ext>
            </a:extLst>
          </p:cNvPr>
          <p:cNvSpPr/>
          <p:nvPr/>
        </p:nvSpPr>
        <p:spPr>
          <a:xfrm rot="5400000">
            <a:off x="3025809" y="3248733"/>
            <a:ext cx="454632" cy="60874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13540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1BC3E-9CFF-CCAB-97A3-D9C3CFBCE87B}"/>
              </a:ext>
            </a:extLst>
          </p:cNvPr>
          <p:cNvSpPr>
            <a:spLocks noGrp="1"/>
          </p:cNvSpPr>
          <p:nvPr>
            <p:ph type="title"/>
          </p:nvPr>
        </p:nvSpPr>
        <p:spPr/>
        <p:txBody>
          <a:bodyPr/>
          <a:lstStyle/>
          <a:p>
            <a:r>
              <a:rPr lang="en-US" dirty="0"/>
              <a:t>QUESTION </a:t>
            </a:r>
          </a:p>
        </p:txBody>
      </p:sp>
      <p:sp>
        <p:nvSpPr>
          <p:cNvPr id="8" name="Content Placeholder 7">
            <a:extLst>
              <a:ext uri="{FF2B5EF4-FFF2-40B4-BE49-F238E27FC236}">
                <a16:creationId xmlns:a16="http://schemas.microsoft.com/office/drawing/2014/main" id="{2CEE620F-36EA-11B9-76C1-6AC26B6BB7F6}"/>
              </a:ext>
            </a:extLst>
          </p:cNvPr>
          <p:cNvSpPr>
            <a:spLocks noGrp="1"/>
          </p:cNvSpPr>
          <p:nvPr>
            <p:ph idx="1"/>
          </p:nvPr>
        </p:nvSpPr>
        <p:spPr>
          <a:xfrm>
            <a:off x="1578894" y="2528253"/>
            <a:ext cx="5992314" cy="454634"/>
          </a:xfrm>
        </p:spPr>
        <p:txBody>
          <a:bodyPr/>
          <a:lstStyle/>
          <a:p>
            <a:pPr marL="0" indent="0">
              <a:buNone/>
            </a:pPr>
            <a:r>
              <a:rPr lang="en-US" dirty="0"/>
              <a:t> </a:t>
            </a:r>
          </a:p>
        </p:txBody>
      </p:sp>
      <p:pic>
        <p:nvPicPr>
          <p:cNvPr id="4" name="Picture 3">
            <a:extLst>
              <a:ext uri="{FF2B5EF4-FFF2-40B4-BE49-F238E27FC236}">
                <a16:creationId xmlns:a16="http://schemas.microsoft.com/office/drawing/2014/main" id="{DA832BDF-B6B4-3F41-734B-22EF8D6B6410}"/>
              </a:ext>
            </a:extLst>
          </p:cNvPr>
          <p:cNvPicPr>
            <a:picLocks noChangeAspect="1"/>
          </p:cNvPicPr>
          <p:nvPr/>
        </p:nvPicPr>
        <p:blipFill>
          <a:blip r:embed="rId2"/>
          <a:stretch>
            <a:fillRect/>
          </a:stretch>
        </p:blipFill>
        <p:spPr>
          <a:xfrm>
            <a:off x="1446088" y="2576602"/>
            <a:ext cx="5829300" cy="2597027"/>
          </a:xfrm>
          <a:prstGeom prst="rect">
            <a:avLst/>
          </a:prstGeom>
        </p:spPr>
      </p:pic>
      <p:sp>
        <p:nvSpPr>
          <p:cNvPr id="6" name="Down Arrow 5">
            <a:extLst>
              <a:ext uri="{FF2B5EF4-FFF2-40B4-BE49-F238E27FC236}">
                <a16:creationId xmlns:a16="http://schemas.microsoft.com/office/drawing/2014/main" id="{DF18B86E-96B4-EB3C-69E8-BFE72402155B}"/>
              </a:ext>
            </a:extLst>
          </p:cNvPr>
          <p:cNvSpPr/>
          <p:nvPr/>
        </p:nvSpPr>
        <p:spPr>
          <a:xfrm rot="5400000">
            <a:off x="3149099" y="4404490"/>
            <a:ext cx="454632" cy="60874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36272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2">
            <a:extLst>
              <a:ext uri="{FF2B5EF4-FFF2-40B4-BE49-F238E27FC236}">
                <a16:creationId xmlns:a16="http://schemas.microsoft.com/office/drawing/2014/main" id="{12177621-F91A-C437-C305-A4409C39DA5D}"/>
              </a:ext>
            </a:extLst>
          </p:cNvPr>
          <p:cNvSpPr>
            <a:spLocks noGrp="1"/>
          </p:cNvSpPr>
          <p:nvPr>
            <p:ph type="title"/>
          </p:nvPr>
        </p:nvSpPr>
        <p:spPr/>
        <p:txBody>
          <a:bodyPr>
            <a:normAutofit/>
          </a:bodyPr>
          <a:lstStyle/>
          <a:p>
            <a:pPr eaLnBrk="1" fontAlgn="auto" hangingPunct="1">
              <a:spcAft>
                <a:spcPts val="0"/>
              </a:spcAft>
              <a:defRPr/>
            </a:pPr>
            <a:r>
              <a:rPr lang="en-US" dirty="0">
                <a:ea typeface="+mj-ea"/>
                <a:cs typeface="+mj-cs"/>
              </a:rPr>
              <a:t>Team building/sharing</a:t>
            </a:r>
            <a:br>
              <a:rPr lang="en-US" dirty="0">
                <a:ea typeface="+mj-ea"/>
                <a:cs typeface="+mj-cs"/>
              </a:rPr>
            </a:br>
            <a:r>
              <a:rPr lang="en-US" dirty="0">
                <a:ea typeface="+mj-ea"/>
                <a:cs typeface="+mj-cs"/>
              </a:rPr>
              <a:t>Questions, </a:t>
            </a:r>
            <a:r>
              <a:rPr lang="en-US" dirty="0"/>
              <a:t>or </a:t>
            </a:r>
            <a:r>
              <a:rPr lang="en-US" dirty="0">
                <a:ea typeface="+mj-ea"/>
                <a:cs typeface="+mj-cs"/>
              </a:rPr>
              <a:t>concerns?</a:t>
            </a:r>
          </a:p>
        </p:txBody>
      </p:sp>
      <p:sp>
        <p:nvSpPr>
          <p:cNvPr id="54275" name="Content Placeholder 1">
            <a:extLst>
              <a:ext uri="{FF2B5EF4-FFF2-40B4-BE49-F238E27FC236}">
                <a16:creationId xmlns:a16="http://schemas.microsoft.com/office/drawing/2014/main" id="{1E3CC39E-AF6C-BAC0-2756-2A237241B29F}"/>
              </a:ext>
            </a:extLst>
          </p:cNvPr>
          <p:cNvSpPr>
            <a:spLocks noGrp="1"/>
          </p:cNvSpPr>
          <p:nvPr>
            <p:ph idx="1"/>
          </p:nvPr>
        </p:nvSpPr>
        <p:spPr/>
        <p:txBody>
          <a:bodyPr/>
          <a:lstStyle/>
          <a:p>
            <a:pPr eaLnBrk="1" hangingPunct="1">
              <a:buFont typeface="Wingdings 3" pitchFamily="2" charset="2"/>
              <a:buNone/>
            </a:pPr>
            <a:endParaRPr lang="en-US" altLang="en-US" dirty="0">
              <a:ea typeface="ＭＳ Ｐゴシック" panose="020B0600070205080204" pitchFamily="34" charset="-128"/>
            </a:endParaRPr>
          </a:p>
          <a:p>
            <a:pPr eaLnBrk="1" hangingPunct="1">
              <a:buFont typeface="Wingdings 3" pitchFamily="2" charset="2"/>
              <a:buNone/>
            </a:pPr>
            <a:endParaRPr lang="en-US" altLang="en-US" dirty="0">
              <a:ea typeface="ＭＳ Ｐゴシック" panose="020B0600070205080204" pitchFamily="34" charset="-128"/>
            </a:endParaRPr>
          </a:p>
        </p:txBody>
      </p:sp>
      <p:pic>
        <p:nvPicPr>
          <p:cNvPr id="3" name="Picture 2">
            <a:extLst>
              <a:ext uri="{FF2B5EF4-FFF2-40B4-BE49-F238E27FC236}">
                <a16:creationId xmlns:a16="http://schemas.microsoft.com/office/drawing/2014/main" id="{57646C40-C865-4E83-74F6-67D859457DEF}"/>
              </a:ext>
            </a:extLst>
          </p:cNvPr>
          <p:cNvPicPr>
            <a:picLocks noChangeAspect="1"/>
          </p:cNvPicPr>
          <p:nvPr/>
        </p:nvPicPr>
        <p:blipFill>
          <a:blip r:embed="rId3"/>
          <a:stretch>
            <a:fillRect/>
          </a:stretch>
        </p:blipFill>
        <p:spPr>
          <a:xfrm>
            <a:off x="2651874" y="2286635"/>
            <a:ext cx="3840252" cy="3883891"/>
          </a:xfrm>
          <a:prstGeom prst="rect">
            <a:avLst/>
          </a:prstGeom>
        </p:spPr>
      </p:pic>
    </p:spTree>
    <p:extLst>
      <p:ext uri="{BB962C8B-B14F-4D97-AF65-F5344CB8AC3E}">
        <p14:creationId xmlns:p14="http://schemas.microsoft.com/office/powerpoint/2010/main" val="107631305"/>
      </p:ext>
    </p:extLst>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1BC3E-9CFF-CCAB-97A3-D9C3CFBCE87B}"/>
              </a:ext>
            </a:extLst>
          </p:cNvPr>
          <p:cNvSpPr>
            <a:spLocks noGrp="1"/>
          </p:cNvSpPr>
          <p:nvPr>
            <p:ph type="title"/>
          </p:nvPr>
        </p:nvSpPr>
        <p:spPr/>
        <p:txBody>
          <a:bodyPr/>
          <a:lstStyle/>
          <a:p>
            <a:r>
              <a:rPr lang="en-US" dirty="0"/>
              <a:t>QUESTION </a:t>
            </a:r>
          </a:p>
        </p:txBody>
      </p:sp>
      <p:sp>
        <p:nvSpPr>
          <p:cNvPr id="8" name="Content Placeholder 7">
            <a:extLst>
              <a:ext uri="{FF2B5EF4-FFF2-40B4-BE49-F238E27FC236}">
                <a16:creationId xmlns:a16="http://schemas.microsoft.com/office/drawing/2014/main" id="{2CEE620F-36EA-11B9-76C1-6AC26B6BB7F6}"/>
              </a:ext>
            </a:extLst>
          </p:cNvPr>
          <p:cNvSpPr>
            <a:spLocks noGrp="1"/>
          </p:cNvSpPr>
          <p:nvPr>
            <p:ph idx="1"/>
          </p:nvPr>
        </p:nvSpPr>
        <p:spPr>
          <a:xfrm>
            <a:off x="1578894" y="2528253"/>
            <a:ext cx="5992314" cy="454634"/>
          </a:xfrm>
        </p:spPr>
        <p:txBody>
          <a:bodyPr/>
          <a:lstStyle/>
          <a:p>
            <a:pPr marL="0" indent="0">
              <a:buNone/>
            </a:pPr>
            <a:r>
              <a:rPr lang="en-US" dirty="0"/>
              <a:t> </a:t>
            </a:r>
          </a:p>
        </p:txBody>
      </p:sp>
      <p:pic>
        <p:nvPicPr>
          <p:cNvPr id="5" name="Picture 4">
            <a:extLst>
              <a:ext uri="{FF2B5EF4-FFF2-40B4-BE49-F238E27FC236}">
                <a16:creationId xmlns:a16="http://schemas.microsoft.com/office/drawing/2014/main" id="{4528B110-B00D-16FF-F896-207842EB95EF}"/>
              </a:ext>
            </a:extLst>
          </p:cNvPr>
          <p:cNvPicPr>
            <a:picLocks noChangeAspect="1"/>
          </p:cNvPicPr>
          <p:nvPr/>
        </p:nvPicPr>
        <p:blipFill>
          <a:blip r:embed="rId2"/>
          <a:stretch>
            <a:fillRect/>
          </a:stretch>
        </p:blipFill>
        <p:spPr>
          <a:xfrm>
            <a:off x="1499921" y="2441021"/>
            <a:ext cx="4895850" cy="2152650"/>
          </a:xfrm>
          <a:prstGeom prst="rect">
            <a:avLst/>
          </a:prstGeom>
        </p:spPr>
      </p:pic>
      <p:sp>
        <p:nvSpPr>
          <p:cNvPr id="7" name="Down Arrow 6">
            <a:extLst>
              <a:ext uri="{FF2B5EF4-FFF2-40B4-BE49-F238E27FC236}">
                <a16:creationId xmlns:a16="http://schemas.microsoft.com/office/drawing/2014/main" id="{D34AC4E0-F972-9086-F81C-206B0869CF60}"/>
              </a:ext>
            </a:extLst>
          </p:cNvPr>
          <p:cNvSpPr/>
          <p:nvPr/>
        </p:nvSpPr>
        <p:spPr>
          <a:xfrm rot="5400000">
            <a:off x="4543816" y="3570744"/>
            <a:ext cx="454632" cy="60874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76343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1BC3E-9CFF-CCAB-97A3-D9C3CFBCE87B}"/>
              </a:ext>
            </a:extLst>
          </p:cNvPr>
          <p:cNvSpPr>
            <a:spLocks noGrp="1"/>
          </p:cNvSpPr>
          <p:nvPr>
            <p:ph type="title"/>
          </p:nvPr>
        </p:nvSpPr>
        <p:spPr/>
        <p:txBody>
          <a:bodyPr/>
          <a:lstStyle/>
          <a:p>
            <a:r>
              <a:rPr lang="en-US" dirty="0"/>
              <a:t>QUESTION </a:t>
            </a:r>
          </a:p>
        </p:txBody>
      </p:sp>
      <p:sp>
        <p:nvSpPr>
          <p:cNvPr id="8" name="Content Placeholder 7">
            <a:extLst>
              <a:ext uri="{FF2B5EF4-FFF2-40B4-BE49-F238E27FC236}">
                <a16:creationId xmlns:a16="http://schemas.microsoft.com/office/drawing/2014/main" id="{2CEE620F-36EA-11B9-76C1-6AC26B6BB7F6}"/>
              </a:ext>
            </a:extLst>
          </p:cNvPr>
          <p:cNvSpPr>
            <a:spLocks noGrp="1"/>
          </p:cNvSpPr>
          <p:nvPr>
            <p:ph idx="1"/>
          </p:nvPr>
        </p:nvSpPr>
        <p:spPr>
          <a:xfrm>
            <a:off x="1578894" y="2528253"/>
            <a:ext cx="5992314" cy="454634"/>
          </a:xfrm>
        </p:spPr>
        <p:txBody>
          <a:bodyPr/>
          <a:lstStyle/>
          <a:p>
            <a:pPr marL="0" indent="0">
              <a:buNone/>
            </a:pPr>
            <a:r>
              <a:rPr lang="en-US" dirty="0"/>
              <a:t> </a:t>
            </a:r>
          </a:p>
        </p:txBody>
      </p:sp>
      <p:pic>
        <p:nvPicPr>
          <p:cNvPr id="4" name="Picture 3">
            <a:extLst>
              <a:ext uri="{FF2B5EF4-FFF2-40B4-BE49-F238E27FC236}">
                <a16:creationId xmlns:a16="http://schemas.microsoft.com/office/drawing/2014/main" id="{94D32BF0-BE58-B840-7DDC-F281E398BF74}"/>
              </a:ext>
            </a:extLst>
          </p:cNvPr>
          <p:cNvPicPr>
            <a:picLocks noChangeAspect="1"/>
          </p:cNvPicPr>
          <p:nvPr/>
        </p:nvPicPr>
        <p:blipFill>
          <a:blip r:embed="rId2"/>
          <a:stretch>
            <a:fillRect/>
          </a:stretch>
        </p:blipFill>
        <p:spPr>
          <a:xfrm>
            <a:off x="1203949" y="2338388"/>
            <a:ext cx="5810732" cy="3044983"/>
          </a:xfrm>
          <a:prstGeom prst="rect">
            <a:avLst/>
          </a:prstGeom>
        </p:spPr>
      </p:pic>
      <p:sp>
        <p:nvSpPr>
          <p:cNvPr id="6" name="Down Arrow 5">
            <a:extLst>
              <a:ext uri="{FF2B5EF4-FFF2-40B4-BE49-F238E27FC236}">
                <a16:creationId xmlns:a16="http://schemas.microsoft.com/office/drawing/2014/main" id="{73C34259-9042-5E4F-15C2-0D07FF404A4A}"/>
              </a:ext>
            </a:extLst>
          </p:cNvPr>
          <p:cNvSpPr/>
          <p:nvPr/>
        </p:nvSpPr>
        <p:spPr>
          <a:xfrm rot="5400000">
            <a:off x="5183382" y="4626415"/>
            <a:ext cx="454632" cy="60874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59519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1BC3E-9CFF-CCAB-97A3-D9C3CFBCE87B}"/>
              </a:ext>
            </a:extLst>
          </p:cNvPr>
          <p:cNvSpPr>
            <a:spLocks noGrp="1"/>
          </p:cNvSpPr>
          <p:nvPr>
            <p:ph type="title"/>
          </p:nvPr>
        </p:nvSpPr>
        <p:spPr/>
        <p:txBody>
          <a:bodyPr/>
          <a:lstStyle/>
          <a:p>
            <a:r>
              <a:rPr lang="en-US" dirty="0"/>
              <a:t>QUESTION </a:t>
            </a:r>
          </a:p>
        </p:txBody>
      </p:sp>
      <p:sp>
        <p:nvSpPr>
          <p:cNvPr id="8" name="Content Placeholder 7">
            <a:extLst>
              <a:ext uri="{FF2B5EF4-FFF2-40B4-BE49-F238E27FC236}">
                <a16:creationId xmlns:a16="http://schemas.microsoft.com/office/drawing/2014/main" id="{2CEE620F-36EA-11B9-76C1-6AC26B6BB7F6}"/>
              </a:ext>
            </a:extLst>
          </p:cNvPr>
          <p:cNvSpPr>
            <a:spLocks noGrp="1"/>
          </p:cNvSpPr>
          <p:nvPr>
            <p:ph idx="1"/>
          </p:nvPr>
        </p:nvSpPr>
        <p:spPr>
          <a:xfrm>
            <a:off x="1578894" y="2528253"/>
            <a:ext cx="5992314" cy="454634"/>
          </a:xfrm>
        </p:spPr>
        <p:txBody>
          <a:bodyPr/>
          <a:lstStyle/>
          <a:p>
            <a:pPr marL="0" indent="0">
              <a:buNone/>
            </a:pPr>
            <a:r>
              <a:rPr lang="en-US" dirty="0"/>
              <a:t> </a:t>
            </a:r>
          </a:p>
        </p:txBody>
      </p:sp>
      <p:pic>
        <p:nvPicPr>
          <p:cNvPr id="5" name="Picture 4">
            <a:extLst>
              <a:ext uri="{FF2B5EF4-FFF2-40B4-BE49-F238E27FC236}">
                <a16:creationId xmlns:a16="http://schemas.microsoft.com/office/drawing/2014/main" id="{E30E1104-96C1-7124-04FF-363A7E9F2C60}"/>
              </a:ext>
            </a:extLst>
          </p:cNvPr>
          <p:cNvPicPr>
            <a:picLocks noChangeAspect="1"/>
          </p:cNvPicPr>
          <p:nvPr/>
        </p:nvPicPr>
        <p:blipFill>
          <a:blip r:embed="rId2"/>
          <a:stretch>
            <a:fillRect/>
          </a:stretch>
        </p:blipFill>
        <p:spPr>
          <a:xfrm>
            <a:off x="0" y="2406082"/>
            <a:ext cx="8689875" cy="1924546"/>
          </a:xfrm>
          <a:prstGeom prst="rect">
            <a:avLst/>
          </a:prstGeom>
        </p:spPr>
      </p:pic>
      <p:sp>
        <p:nvSpPr>
          <p:cNvPr id="7" name="Down Arrow 6">
            <a:extLst>
              <a:ext uri="{FF2B5EF4-FFF2-40B4-BE49-F238E27FC236}">
                <a16:creationId xmlns:a16="http://schemas.microsoft.com/office/drawing/2014/main" id="{57B499F0-9740-16F9-6446-FE6B854E97FE}"/>
              </a:ext>
            </a:extLst>
          </p:cNvPr>
          <p:cNvSpPr/>
          <p:nvPr/>
        </p:nvSpPr>
        <p:spPr>
          <a:xfrm rot="5400000">
            <a:off x="2681895" y="2905831"/>
            <a:ext cx="454632" cy="60874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765174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1BC3E-9CFF-CCAB-97A3-D9C3CFBCE87B}"/>
              </a:ext>
            </a:extLst>
          </p:cNvPr>
          <p:cNvSpPr>
            <a:spLocks noGrp="1"/>
          </p:cNvSpPr>
          <p:nvPr>
            <p:ph type="title"/>
          </p:nvPr>
        </p:nvSpPr>
        <p:spPr/>
        <p:txBody>
          <a:bodyPr/>
          <a:lstStyle/>
          <a:p>
            <a:r>
              <a:rPr lang="en-US" dirty="0"/>
              <a:t>QUESTION </a:t>
            </a:r>
          </a:p>
        </p:txBody>
      </p:sp>
      <p:sp>
        <p:nvSpPr>
          <p:cNvPr id="8" name="Content Placeholder 7">
            <a:extLst>
              <a:ext uri="{FF2B5EF4-FFF2-40B4-BE49-F238E27FC236}">
                <a16:creationId xmlns:a16="http://schemas.microsoft.com/office/drawing/2014/main" id="{2CEE620F-36EA-11B9-76C1-6AC26B6BB7F6}"/>
              </a:ext>
            </a:extLst>
          </p:cNvPr>
          <p:cNvSpPr>
            <a:spLocks noGrp="1"/>
          </p:cNvSpPr>
          <p:nvPr>
            <p:ph idx="1"/>
          </p:nvPr>
        </p:nvSpPr>
        <p:spPr>
          <a:xfrm>
            <a:off x="1578894" y="2528253"/>
            <a:ext cx="5992314" cy="454634"/>
          </a:xfrm>
        </p:spPr>
        <p:txBody>
          <a:bodyPr/>
          <a:lstStyle/>
          <a:p>
            <a:pPr marL="0" indent="0">
              <a:buNone/>
            </a:pPr>
            <a:r>
              <a:rPr lang="en-US" dirty="0"/>
              <a:t> </a:t>
            </a:r>
          </a:p>
        </p:txBody>
      </p:sp>
      <p:pic>
        <p:nvPicPr>
          <p:cNvPr id="10" name="Picture 9">
            <a:extLst>
              <a:ext uri="{FF2B5EF4-FFF2-40B4-BE49-F238E27FC236}">
                <a16:creationId xmlns:a16="http://schemas.microsoft.com/office/drawing/2014/main" id="{46422C43-F5FE-6BD0-2CA2-86BA86174D57}"/>
              </a:ext>
            </a:extLst>
          </p:cNvPr>
          <p:cNvPicPr>
            <a:picLocks noChangeAspect="1"/>
          </p:cNvPicPr>
          <p:nvPr/>
        </p:nvPicPr>
        <p:blipFill>
          <a:blip r:embed="rId2"/>
          <a:stretch>
            <a:fillRect/>
          </a:stretch>
        </p:blipFill>
        <p:spPr>
          <a:xfrm>
            <a:off x="162839" y="2227954"/>
            <a:ext cx="7901090" cy="2402091"/>
          </a:xfrm>
          <a:prstGeom prst="rect">
            <a:avLst/>
          </a:prstGeom>
        </p:spPr>
      </p:pic>
      <p:sp>
        <p:nvSpPr>
          <p:cNvPr id="11" name="Down Arrow 10">
            <a:extLst>
              <a:ext uri="{FF2B5EF4-FFF2-40B4-BE49-F238E27FC236}">
                <a16:creationId xmlns:a16="http://schemas.microsoft.com/office/drawing/2014/main" id="{24C3C882-1A66-A12A-E9E7-EB078AA7FD07}"/>
              </a:ext>
            </a:extLst>
          </p:cNvPr>
          <p:cNvSpPr/>
          <p:nvPr/>
        </p:nvSpPr>
        <p:spPr>
          <a:xfrm rot="5400000">
            <a:off x="4606609" y="3798058"/>
            <a:ext cx="454632" cy="60874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98241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1BC3E-9CFF-CCAB-97A3-D9C3CFBCE87B}"/>
              </a:ext>
            </a:extLst>
          </p:cNvPr>
          <p:cNvSpPr>
            <a:spLocks noGrp="1"/>
          </p:cNvSpPr>
          <p:nvPr>
            <p:ph type="title"/>
          </p:nvPr>
        </p:nvSpPr>
        <p:spPr/>
        <p:txBody>
          <a:bodyPr/>
          <a:lstStyle/>
          <a:p>
            <a:r>
              <a:rPr lang="en-US" dirty="0"/>
              <a:t>QUESTION </a:t>
            </a:r>
          </a:p>
        </p:txBody>
      </p:sp>
      <p:sp>
        <p:nvSpPr>
          <p:cNvPr id="8" name="Content Placeholder 7">
            <a:extLst>
              <a:ext uri="{FF2B5EF4-FFF2-40B4-BE49-F238E27FC236}">
                <a16:creationId xmlns:a16="http://schemas.microsoft.com/office/drawing/2014/main" id="{2CEE620F-36EA-11B9-76C1-6AC26B6BB7F6}"/>
              </a:ext>
            </a:extLst>
          </p:cNvPr>
          <p:cNvSpPr>
            <a:spLocks noGrp="1"/>
          </p:cNvSpPr>
          <p:nvPr>
            <p:ph idx="1"/>
          </p:nvPr>
        </p:nvSpPr>
        <p:spPr>
          <a:xfrm>
            <a:off x="1578894" y="2528253"/>
            <a:ext cx="5992314" cy="454634"/>
          </a:xfrm>
        </p:spPr>
        <p:txBody>
          <a:bodyPr/>
          <a:lstStyle/>
          <a:p>
            <a:pPr marL="0" indent="0">
              <a:buNone/>
            </a:pPr>
            <a:r>
              <a:rPr lang="en-US" dirty="0"/>
              <a:t> </a:t>
            </a:r>
          </a:p>
        </p:txBody>
      </p:sp>
      <p:pic>
        <p:nvPicPr>
          <p:cNvPr id="5" name="Picture 4">
            <a:extLst>
              <a:ext uri="{FF2B5EF4-FFF2-40B4-BE49-F238E27FC236}">
                <a16:creationId xmlns:a16="http://schemas.microsoft.com/office/drawing/2014/main" id="{A4FB96EB-5D0F-89D2-8A2F-201F7590EAF2}"/>
              </a:ext>
            </a:extLst>
          </p:cNvPr>
          <p:cNvPicPr>
            <a:picLocks noChangeAspect="1"/>
          </p:cNvPicPr>
          <p:nvPr/>
        </p:nvPicPr>
        <p:blipFill>
          <a:blip r:embed="rId2"/>
          <a:stretch>
            <a:fillRect/>
          </a:stretch>
        </p:blipFill>
        <p:spPr>
          <a:xfrm>
            <a:off x="406600" y="2409824"/>
            <a:ext cx="6565700" cy="2787817"/>
          </a:xfrm>
          <a:prstGeom prst="rect">
            <a:avLst/>
          </a:prstGeom>
        </p:spPr>
      </p:pic>
      <p:sp>
        <p:nvSpPr>
          <p:cNvPr id="7" name="Down Arrow 6">
            <a:extLst>
              <a:ext uri="{FF2B5EF4-FFF2-40B4-BE49-F238E27FC236}">
                <a16:creationId xmlns:a16="http://schemas.microsoft.com/office/drawing/2014/main" id="{C863418B-7A2C-1398-E658-93BF7F49FF8F}"/>
              </a:ext>
            </a:extLst>
          </p:cNvPr>
          <p:cNvSpPr/>
          <p:nvPr/>
        </p:nvSpPr>
        <p:spPr>
          <a:xfrm rot="5400000">
            <a:off x="3462134" y="2905831"/>
            <a:ext cx="454632" cy="60874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29387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1BC3E-9CFF-CCAB-97A3-D9C3CFBCE87B}"/>
              </a:ext>
            </a:extLst>
          </p:cNvPr>
          <p:cNvSpPr>
            <a:spLocks noGrp="1"/>
          </p:cNvSpPr>
          <p:nvPr>
            <p:ph type="title"/>
          </p:nvPr>
        </p:nvSpPr>
        <p:spPr/>
        <p:txBody>
          <a:bodyPr/>
          <a:lstStyle/>
          <a:p>
            <a:r>
              <a:rPr lang="en-US" dirty="0"/>
              <a:t>QUESTION </a:t>
            </a:r>
          </a:p>
        </p:txBody>
      </p:sp>
      <p:sp>
        <p:nvSpPr>
          <p:cNvPr id="8" name="Content Placeholder 7">
            <a:extLst>
              <a:ext uri="{FF2B5EF4-FFF2-40B4-BE49-F238E27FC236}">
                <a16:creationId xmlns:a16="http://schemas.microsoft.com/office/drawing/2014/main" id="{2CEE620F-36EA-11B9-76C1-6AC26B6BB7F6}"/>
              </a:ext>
            </a:extLst>
          </p:cNvPr>
          <p:cNvSpPr>
            <a:spLocks noGrp="1"/>
          </p:cNvSpPr>
          <p:nvPr>
            <p:ph idx="1"/>
          </p:nvPr>
        </p:nvSpPr>
        <p:spPr>
          <a:xfrm>
            <a:off x="1578894" y="2528253"/>
            <a:ext cx="5992314" cy="454634"/>
          </a:xfrm>
        </p:spPr>
        <p:txBody>
          <a:bodyPr/>
          <a:lstStyle/>
          <a:p>
            <a:pPr marL="0" indent="0">
              <a:buNone/>
            </a:pPr>
            <a:r>
              <a:rPr lang="en-US" dirty="0"/>
              <a:t> </a:t>
            </a:r>
          </a:p>
        </p:txBody>
      </p:sp>
      <p:pic>
        <p:nvPicPr>
          <p:cNvPr id="10" name="Picture 9">
            <a:extLst>
              <a:ext uri="{FF2B5EF4-FFF2-40B4-BE49-F238E27FC236}">
                <a16:creationId xmlns:a16="http://schemas.microsoft.com/office/drawing/2014/main" id="{355F799B-C91F-EB00-2FE6-B28D4C4943C8}"/>
              </a:ext>
            </a:extLst>
          </p:cNvPr>
          <p:cNvPicPr>
            <a:picLocks noChangeAspect="1"/>
          </p:cNvPicPr>
          <p:nvPr/>
        </p:nvPicPr>
        <p:blipFill>
          <a:blip r:embed="rId2"/>
          <a:stretch>
            <a:fillRect/>
          </a:stretch>
        </p:blipFill>
        <p:spPr>
          <a:xfrm>
            <a:off x="323541" y="2400300"/>
            <a:ext cx="6947986" cy="2869532"/>
          </a:xfrm>
          <a:prstGeom prst="rect">
            <a:avLst/>
          </a:prstGeom>
        </p:spPr>
      </p:pic>
      <p:sp>
        <p:nvSpPr>
          <p:cNvPr id="11" name="Down Arrow 10">
            <a:extLst>
              <a:ext uri="{FF2B5EF4-FFF2-40B4-BE49-F238E27FC236}">
                <a16:creationId xmlns:a16="http://schemas.microsoft.com/office/drawing/2014/main" id="{6968CFFB-0DD6-B18C-4993-4A792BA35F15}"/>
              </a:ext>
            </a:extLst>
          </p:cNvPr>
          <p:cNvSpPr/>
          <p:nvPr/>
        </p:nvSpPr>
        <p:spPr>
          <a:xfrm rot="5400000">
            <a:off x="5786583" y="2897312"/>
            <a:ext cx="454632" cy="60874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14106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1BC3E-9CFF-CCAB-97A3-D9C3CFBCE87B}"/>
              </a:ext>
            </a:extLst>
          </p:cNvPr>
          <p:cNvSpPr>
            <a:spLocks noGrp="1"/>
          </p:cNvSpPr>
          <p:nvPr>
            <p:ph type="title"/>
          </p:nvPr>
        </p:nvSpPr>
        <p:spPr/>
        <p:txBody>
          <a:bodyPr/>
          <a:lstStyle/>
          <a:p>
            <a:r>
              <a:rPr lang="en-US" dirty="0"/>
              <a:t>QUESTION </a:t>
            </a:r>
          </a:p>
        </p:txBody>
      </p:sp>
      <p:sp>
        <p:nvSpPr>
          <p:cNvPr id="8" name="Content Placeholder 7">
            <a:extLst>
              <a:ext uri="{FF2B5EF4-FFF2-40B4-BE49-F238E27FC236}">
                <a16:creationId xmlns:a16="http://schemas.microsoft.com/office/drawing/2014/main" id="{2CEE620F-36EA-11B9-76C1-6AC26B6BB7F6}"/>
              </a:ext>
            </a:extLst>
          </p:cNvPr>
          <p:cNvSpPr>
            <a:spLocks noGrp="1"/>
          </p:cNvSpPr>
          <p:nvPr>
            <p:ph idx="1"/>
          </p:nvPr>
        </p:nvSpPr>
        <p:spPr>
          <a:xfrm>
            <a:off x="1578894" y="2528253"/>
            <a:ext cx="5992314" cy="454634"/>
          </a:xfrm>
        </p:spPr>
        <p:txBody>
          <a:bodyPr/>
          <a:lstStyle/>
          <a:p>
            <a:pPr marL="0" indent="0">
              <a:buNone/>
            </a:pPr>
            <a:r>
              <a:rPr lang="en-US" dirty="0"/>
              <a:t> </a:t>
            </a:r>
          </a:p>
        </p:txBody>
      </p:sp>
      <p:pic>
        <p:nvPicPr>
          <p:cNvPr id="4" name="Picture 3">
            <a:extLst>
              <a:ext uri="{FF2B5EF4-FFF2-40B4-BE49-F238E27FC236}">
                <a16:creationId xmlns:a16="http://schemas.microsoft.com/office/drawing/2014/main" id="{6CDEE582-B7EE-1981-EB5C-064E84FB0B40}"/>
              </a:ext>
            </a:extLst>
          </p:cNvPr>
          <p:cNvPicPr>
            <a:picLocks noChangeAspect="1"/>
          </p:cNvPicPr>
          <p:nvPr/>
        </p:nvPicPr>
        <p:blipFill>
          <a:blip r:embed="rId2"/>
          <a:stretch>
            <a:fillRect/>
          </a:stretch>
        </p:blipFill>
        <p:spPr>
          <a:xfrm>
            <a:off x="581192" y="2362200"/>
            <a:ext cx="6966226" cy="2900436"/>
          </a:xfrm>
          <a:prstGeom prst="rect">
            <a:avLst/>
          </a:prstGeom>
        </p:spPr>
      </p:pic>
      <p:sp>
        <p:nvSpPr>
          <p:cNvPr id="5" name="Down Arrow 4">
            <a:extLst>
              <a:ext uri="{FF2B5EF4-FFF2-40B4-BE49-F238E27FC236}">
                <a16:creationId xmlns:a16="http://schemas.microsoft.com/office/drawing/2014/main" id="{EAE656C0-FCB6-E34C-5233-C117742737B1}"/>
              </a:ext>
            </a:extLst>
          </p:cNvPr>
          <p:cNvSpPr/>
          <p:nvPr/>
        </p:nvSpPr>
        <p:spPr>
          <a:xfrm rot="5400000">
            <a:off x="4344684" y="2905831"/>
            <a:ext cx="454632" cy="60874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74594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47.xml><?xml version="1.0" encoding="utf-8"?>
<p:sld xmlns:a="http://schemas.openxmlformats.org/drawingml/2006/main" xmlns:r="http://schemas.openxmlformats.org/officeDocument/2006/relationships" xmlns:p="http://schemas.openxmlformats.org/presentationml/2006/main">
  <p:cSld>
    <p:bg>
      <p:bgPr>
        <a:solidFill>
          <a:schemeClr val="accent1">
            <a:lumMod val="10000"/>
            <a:lumOff val="9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F6A3F-D1A6-40BC-7470-564A3E841E2D}"/>
              </a:ext>
            </a:extLst>
          </p:cNvPr>
          <p:cNvSpPr>
            <a:spLocks noGrp="1"/>
          </p:cNvSpPr>
          <p:nvPr>
            <p:ph type="title"/>
          </p:nvPr>
        </p:nvSpPr>
        <p:spPr/>
        <p:txBody>
          <a:bodyPr/>
          <a:lstStyle/>
          <a:p>
            <a:r>
              <a:rPr lang="en-US" dirty="0"/>
              <a:t>Module 26</a:t>
            </a:r>
            <a:br>
              <a:rPr lang="en-US" dirty="0"/>
            </a:br>
            <a:r>
              <a:rPr lang="en-US" dirty="0"/>
              <a:t>Post-evaluation</a:t>
            </a:r>
          </a:p>
        </p:txBody>
      </p:sp>
      <p:sp>
        <p:nvSpPr>
          <p:cNvPr id="3" name="Content Placeholder 2">
            <a:extLst>
              <a:ext uri="{FF2B5EF4-FFF2-40B4-BE49-F238E27FC236}">
                <a16:creationId xmlns:a16="http://schemas.microsoft.com/office/drawing/2014/main" id="{A33BF59F-39A5-59CA-2189-18ECC8A3F33A}"/>
              </a:ext>
            </a:extLst>
          </p:cNvPr>
          <p:cNvSpPr>
            <a:spLocks noGrp="1"/>
          </p:cNvSpPr>
          <p:nvPr>
            <p:ph idx="1"/>
          </p:nvPr>
        </p:nvSpPr>
        <p:spPr/>
        <p:txBody>
          <a:bodyPr/>
          <a:lstStyle/>
          <a:p>
            <a:pPr marL="0" indent="0">
              <a:buNone/>
            </a:pPr>
            <a:r>
              <a:rPr lang="en-US" dirty="0"/>
              <a:t> </a:t>
            </a:r>
          </a:p>
        </p:txBody>
      </p:sp>
      <p:pic>
        <p:nvPicPr>
          <p:cNvPr id="5" name="Picture 4">
            <a:extLst>
              <a:ext uri="{FF2B5EF4-FFF2-40B4-BE49-F238E27FC236}">
                <a16:creationId xmlns:a16="http://schemas.microsoft.com/office/drawing/2014/main" id="{479E29DB-7AF2-0BC9-D5D9-07933B207CC7}"/>
              </a:ext>
            </a:extLst>
          </p:cNvPr>
          <p:cNvPicPr>
            <a:picLocks noChangeAspect="1"/>
          </p:cNvPicPr>
          <p:nvPr/>
        </p:nvPicPr>
        <p:blipFill>
          <a:blip r:embed="rId2"/>
          <a:stretch>
            <a:fillRect/>
          </a:stretch>
        </p:blipFill>
        <p:spPr>
          <a:xfrm>
            <a:off x="2229492" y="2228003"/>
            <a:ext cx="4158037" cy="4019436"/>
          </a:xfrm>
          <a:prstGeom prst="rect">
            <a:avLst/>
          </a:prstGeom>
        </p:spPr>
      </p:pic>
    </p:spTree>
    <p:extLst>
      <p:ext uri="{BB962C8B-B14F-4D97-AF65-F5344CB8AC3E}">
        <p14:creationId xmlns:p14="http://schemas.microsoft.com/office/powerpoint/2010/main" val="4044264865"/>
      </p:ext>
    </p:extLst>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bg>
      <p:bgPr>
        <a:solidFill>
          <a:schemeClr val="accent1">
            <a:lumMod val="10000"/>
            <a:lumOff val="90000"/>
          </a:schemeClr>
        </a:solidFill>
        <a:effectLst/>
      </p:bgPr>
    </p:bg>
    <p:spTree>
      <p:nvGrpSpPr>
        <p:cNvPr id="1" name=""/>
        <p:cNvGrpSpPr/>
        <p:nvPr/>
      </p:nvGrpSpPr>
      <p:grpSpPr>
        <a:xfrm>
          <a:off x="0" y="0"/>
          <a:ext cx="0" cy="0"/>
          <a:chOff x="0" y="0"/>
          <a:chExt cx="0" cy="0"/>
        </a:xfrm>
      </p:grpSpPr>
      <p:sp>
        <p:nvSpPr>
          <p:cNvPr id="15362" name="Title 2">
            <a:extLst>
              <a:ext uri="{FF2B5EF4-FFF2-40B4-BE49-F238E27FC236}">
                <a16:creationId xmlns:a16="http://schemas.microsoft.com/office/drawing/2014/main" id="{12177621-F91A-C437-C305-A4409C39DA5D}"/>
              </a:ext>
            </a:extLst>
          </p:cNvPr>
          <p:cNvSpPr>
            <a:spLocks noGrp="1"/>
          </p:cNvSpPr>
          <p:nvPr>
            <p:ph type="title"/>
          </p:nvPr>
        </p:nvSpPr>
        <p:spPr/>
        <p:txBody>
          <a:bodyPr>
            <a:normAutofit/>
          </a:bodyPr>
          <a:lstStyle/>
          <a:p>
            <a:pPr eaLnBrk="1" fontAlgn="auto" hangingPunct="1">
              <a:spcAft>
                <a:spcPts val="0"/>
              </a:spcAft>
              <a:defRPr/>
            </a:pPr>
            <a:r>
              <a:rPr lang="en-US" dirty="0"/>
              <a:t>Team building/sharing</a:t>
            </a:r>
            <a:br>
              <a:rPr lang="en-US" dirty="0"/>
            </a:br>
            <a:r>
              <a:rPr lang="en-US" dirty="0">
                <a:ea typeface="+mj-ea"/>
                <a:cs typeface="+mj-cs"/>
              </a:rPr>
              <a:t>Questions, </a:t>
            </a:r>
            <a:r>
              <a:rPr lang="en-US" dirty="0"/>
              <a:t>or </a:t>
            </a:r>
            <a:r>
              <a:rPr lang="en-US" dirty="0">
                <a:ea typeface="+mj-ea"/>
                <a:cs typeface="+mj-cs"/>
              </a:rPr>
              <a:t>concerns?</a:t>
            </a:r>
          </a:p>
        </p:txBody>
      </p:sp>
      <p:sp>
        <p:nvSpPr>
          <p:cNvPr id="54275" name="Content Placeholder 1">
            <a:extLst>
              <a:ext uri="{FF2B5EF4-FFF2-40B4-BE49-F238E27FC236}">
                <a16:creationId xmlns:a16="http://schemas.microsoft.com/office/drawing/2014/main" id="{1E3CC39E-AF6C-BAC0-2756-2A237241B29F}"/>
              </a:ext>
            </a:extLst>
          </p:cNvPr>
          <p:cNvSpPr>
            <a:spLocks noGrp="1"/>
          </p:cNvSpPr>
          <p:nvPr>
            <p:ph idx="1"/>
          </p:nvPr>
        </p:nvSpPr>
        <p:spPr/>
        <p:txBody>
          <a:bodyPr/>
          <a:lstStyle/>
          <a:p>
            <a:pPr eaLnBrk="1" hangingPunct="1">
              <a:buFont typeface="Wingdings 3" pitchFamily="2" charset="2"/>
              <a:buNone/>
            </a:pPr>
            <a:endParaRPr lang="en-US" altLang="en-US" dirty="0">
              <a:ea typeface="ＭＳ Ｐゴシック" panose="020B0600070205080204" pitchFamily="34" charset="-128"/>
            </a:endParaRPr>
          </a:p>
          <a:p>
            <a:pPr eaLnBrk="1" hangingPunct="1">
              <a:buFont typeface="Wingdings 3" pitchFamily="2" charset="2"/>
              <a:buNone/>
            </a:pPr>
            <a:endParaRPr lang="en-US" altLang="en-US" dirty="0">
              <a:ea typeface="ＭＳ Ｐゴシック" panose="020B0600070205080204" pitchFamily="34" charset="-128"/>
            </a:endParaRPr>
          </a:p>
        </p:txBody>
      </p:sp>
      <p:pic>
        <p:nvPicPr>
          <p:cNvPr id="3" name="Picture 2">
            <a:extLst>
              <a:ext uri="{FF2B5EF4-FFF2-40B4-BE49-F238E27FC236}">
                <a16:creationId xmlns:a16="http://schemas.microsoft.com/office/drawing/2014/main" id="{57646C40-C865-4E83-74F6-67D859457DEF}"/>
              </a:ext>
            </a:extLst>
          </p:cNvPr>
          <p:cNvPicPr>
            <a:picLocks noChangeAspect="1"/>
          </p:cNvPicPr>
          <p:nvPr/>
        </p:nvPicPr>
        <p:blipFill>
          <a:blip r:embed="rId2"/>
          <a:stretch>
            <a:fillRect/>
          </a:stretch>
        </p:blipFill>
        <p:spPr>
          <a:xfrm>
            <a:off x="2651874" y="2286635"/>
            <a:ext cx="3840252" cy="3883891"/>
          </a:xfrm>
          <a:prstGeom prst="rect">
            <a:avLst/>
          </a:prstGeom>
        </p:spPr>
      </p:pic>
    </p:spTree>
    <p:extLst>
      <p:ext uri="{BB962C8B-B14F-4D97-AF65-F5344CB8AC3E}">
        <p14:creationId xmlns:p14="http://schemas.microsoft.com/office/powerpoint/2010/main" val="1500035832"/>
      </p:ext>
    </p:extLst>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bg>
      <p:bgPr>
        <a:solidFill>
          <a:schemeClr val="accent1">
            <a:lumMod val="10000"/>
            <a:lumOff val="9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4FACD-0983-2B38-74D6-E837DCADB955}"/>
              </a:ext>
            </a:extLst>
          </p:cNvPr>
          <p:cNvSpPr>
            <a:spLocks noGrp="1"/>
          </p:cNvSpPr>
          <p:nvPr>
            <p:ph type="title"/>
          </p:nvPr>
        </p:nvSpPr>
        <p:spPr/>
        <p:txBody>
          <a:bodyPr/>
          <a:lstStyle/>
          <a:p>
            <a:r>
              <a:rPr lang="en-US" dirty="0"/>
              <a:t>Week 14: Tonight’s agenda</a:t>
            </a:r>
          </a:p>
        </p:txBody>
      </p:sp>
      <p:sp>
        <p:nvSpPr>
          <p:cNvPr id="3" name="Content Placeholder 2">
            <a:extLst>
              <a:ext uri="{FF2B5EF4-FFF2-40B4-BE49-F238E27FC236}">
                <a16:creationId xmlns:a16="http://schemas.microsoft.com/office/drawing/2014/main" id="{B318EAB7-DA95-D0AE-A7DC-E086CB5FE18C}"/>
              </a:ext>
            </a:extLst>
          </p:cNvPr>
          <p:cNvSpPr>
            <a:spLocks noGrp="1"/>
          </p:cNvSpPr>
          <p:nvPr>
            <p:ph idx="1"/>
          </p:nvPr>
        </p:nvSpPr>
        <p:spPr/>
        <p:txBody>
          <a:bodyPr/>
          <a:lstStyle/>
          <a:p>
            <a:r>
              <a:rPr lang="en-US" dirty="0"/>
              <a:t>Get a blank sheet of paper and a pen/pencil</a:t>
            </a:r>
          </a:p>
        </p:txBody>
      </p:sp>
    </p:spTree>
    <p:extLst>
      <p:ext uri="{BB962C8B-B14F-4D97-AF65-F5344CB8AC3E}">
        <p14:creationId xmlns:p14="http://schemas.microsoft.com/office/powerpoint/2010/main" val="13431156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5FFE3E-F89A-8B25-9EAC-B53C78C919D9}"/>
              </a:ext>
            </a:extLst>
          </p:cNvPr>
          <p:cNvSpPr>
            <a:spLocks noGrp="1"/>
          </p:cNvSpPr>
          <p:nvPr>
            <p:ph type="title"/>
          </p:nvPr>
        </p:nvSpPr>
        <p:spPr/>
        <p:txBody>
          <a:bodyPr/>
          <a:lstStyle/>
          <a:p>
            <a:r>
              <a:rPr lang="en-US" dirty="0"/>
              <a:t>Project #2</a:t>
            </a:r>
          </a:p>
        </p:txBody>
      </p:sp>
      <p:pic>
        <p:nvPicPr>
          <p:cNvPr id="5" name="Content Placeholder 4">
            <a:extLst>
              <a:ext uri="{FF2B5EF4-FFF2-40B4-BE49-F238E27FC236}">
                <a16:creationId xmlns:a16="http://schemas.microsoft.com/office/drawing/2014/main" id="{C644D483-1E62-066B-F21E-9DFB083B07F8}"/>
              </a:ext>
            </a:extLst>
          </p:cNvPr>
          <p:cNvPicPr>
            <a:picLocks noGrp="1" noChangeAspect="1"/>
          </p:cNvPicPr>
          <p:nvPr>
            <p:ph idx="1"/>
          </p:nvPr>
        </p:nvPicPr>
        <p:blipFill>
          <a:blip r:embed="rId3"/>
          <a:stretch>
            <a:fillRect/>
          </a:stretch>
        </p:blipFill>
        <p:spPr>
          <a:xfrm>
            <a:off x="3875314" y="537937"/>
            <a:ext cx="5268686" cy="6170031"/>
          </a:xfrm>
        </p:spPr>
      </p:pic>
    </p:spTree>
    <p:extLst>
      <p:ext uri="{BB962C8B-B14F-4D97-AF65-F5344CB8AC3E}">
        <p14:creationId xmlns:p14="http://schemas.microsoft.com/office/powerpoint/2010/main" val="1778448937"/>
      </p:ext>
    </p:extLst>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1BC3E-9CFF-CCAB-97A3-D9C3CFBCE87B}"/>
              </a:ext>
            </a:extLst>
          </p:cNvPr>
          <p:cNvSpPr>
            <a:spLocks noGrp="1"/>
          </p:cNvSpPr>
          <p:nvPr>
            <p:ph type="title"/>
          </p:nvPr>
        </p:nvSpPr>
        <p:spPr/>
        <p:txBody>
          <a:bodyPr/>
          <a:lstStyle/>
          <a:p>
            <a:r>
              <a:rPr lang="en-US" dirty="0"/>
              <a:t>QUESTION #1 </a:t>
            </a:r>
          </a:p>
        </p:txBody>
      </p:sp>
      <p:sp>
        <p:nvSpPr>
          <p:cNvPr id="4" name="Content Placeholder 3">
            <a:extLst>
              <a:ext uri="{FF2B5EF4-FFF2-40B4-BE49-F238E27FC236}">
                <a16:creationId xmlns:a16="http://schemas.microsoft.com/office/drawing/2014/main" id="{913950AE-A310-6210-295D-824FC6A7F1EC}"/>
              </a:ext>
            </a:extLst>
          </p:cNvPr>
          <p:cNvSpPr>
            <a:spLocks noGrp="1"/>
          </p:cNvSpPr>
          <p:nvPr>
            <p:ph idx="1"/>
          </p:nvPr>
        </p:nvSpPr>
        <p:spPr/>
        <p:txBody>
          <a:bodyPr>
            <a:normAutofit/>
          </a:bodyPr>
          <a:lstStyle/>
          <a:p>
            <a:pPr marL="305435" indent="-305435"/>
            <a:r>
              <a:rPr lang="en-US" sz="2400" dirty="0"/>
              <a:t>The most common side effect of metformin is: </a:t>
            </a:r>
          </a:p>
          <a:p>
            <a:pPr marL="667385" lvl="1" indent="-342900">
              <a:buAutoNum type="alphaLcPeriod"/>
            </a:pPr>
            <a:r>
              <a:rPr lang="en-US" sz="2000" dirty="0"/>
              <a:t>Weight loss</a:t>
            </a:r>
          </a:p>
          <a:p>
            <a:pPr marL="667385" lvl="1" indent="-342900">
              <a:buAutoNum type="alphaLcPeriod"/>
            </a:pPr>
            <a:r>
              <a:rPr lang="en-US" sz="2000" dirty="0"/>
              <a:t>Weight gain</a:t>
            </a:r>
          </a:p>
          <a:p>
            <a:pPr marL="667385" lvl="1" indent="-342900">
              <a:buAutoNum type="alphaLcPeriod"/>
            </a:pPr>
            <a:r>
              <a:rPr lang="en-US" sz="2000" dirty="0"/>
              <a:t>Stomach upset</a:t>
            </a:r>
          </a:p>
          <a:p>
            <a:pPr marL="667385" lvl="1" indent="-342900">
              <a:buAutoNum type="alphaLcPeriod"/>
            </a:pPr>
            <a:r>
              <a:rPr lang="en-US" sz="2000" dirty="0"/>
              <a:t>Low blood sugar</a:t>
            </a:r>
          </a:p>
        </p:txBody>
      </p:sp>
    </p:spTree>
    <p:extLst>
      <p:ext uri="{BB962C8B-B14F-4D97-AF65-F5344CB8AC3E}">
        <p14:creationId xmlns:p14="http://schemas.microsoft.com/office/powerpoint/2010/main" val="1429825514"/>
      </p:ext>
    </p:extLst>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1A7990-85F0-A7E9-79AC-83AEE195546D}"/>
              </a:ext>
            </a:extLst>
          </p:cNvPr>
          <p:cNvSpPr>
            <a:spLocks noGrp="1"/>
          </p:cNvSpPr>
          <p:nvPr>
            <p:ph type="title"/>
          </p:nvPr>
        </p:nvSpPr>
        <p:spPr/>
        <p:txBody>
          <a:bodyPr/>
          <a:lstStyle/>
          <a:p>
            <a:r>
              <a:rPr lang="en-US" dirty="0"/>
              <a:t>Question #2</a:t>
            </a:r>
          </a:p>
        </p:txBody>
      </p:sp>
      <p:sp>
        <p:nvSpPr>
          <p:cNvPr id="5" name="Content Placeholder 3">
            <a:extLst>
              <a:ext uri="{FF2B5EF4-FFF2-40B4-BE49-F238E27FC236}">
                <a16:creationId xmlns:a16="http://schemas.microsoft.com/office/drawing/2014/main" id="{B8041C48-39D8-BDCA-E5C1-F1F5D86CDB8F}"/>
              </a:ext>
            </a:extLst>
          </p:cNvPr>
          <p:cNvSpPr txBox="1">
            <a:spLocks/>
          </p:cNvSpPr>
          <p:nvPr/>
        </p:nvSpPr>
        <p:spPr>
          <a:xfrm>
            <a:off x="581192" y="2228003"/>
            <a:ext cx="7989752" cy="3630795"/>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9pPr>
          </a:lstStyle>
          <a:p>
            <a:pPr marL="305435" indent="-305435" fontAlgn="auto"/>
            <a:r>
              <a:rPr lang="en-US" sz="2400" dirty="0"/>
              <a:t>What diabetes medication(s) are FOUR dollars at CVS or Walmart?</a:t>
            </a:r>
          </a:p>
          <a:p>
            <a:pPr marL="667385" lvl="1" indent="-342900" fontAlgn="auto">
              <a:buFont typeface="Wingdings 2" charset="2"/>
              <a:buAutoNum type="alphaLcPeriod"/>
            </a:pPr>
            <a:r>
              <a:rPr lang="en-US" sz="2000" dirty="0"/>
              <a:t>Actos</a:t>
            </a:r>
          </a:p>
          <a:p>
            <a:pPr marL="667385" lvl="1" indent="-342900" fontAlgn="auto">
              <a:buFont typeface="Wingdings 2" charset="2"/>
              <a:buAutoNum type="alphaLcPeriod"/>
            </a:pPr>
            <a:r>
              <a:rPr lang="en-US" sz="2000" dirty="0"/>
              <a:t>Metformin</a:t>
            </a:r>
          </a:p>
          <a:p>
            <a:pPr marL="667385" lvl="1" indent="-342900">
              <a:buAutoNum type="alphaLcPeriod"/>
            </a:pPr>
            <a:r>
              <a:rPr lang="en-US" sz="2000" dirty="0"/>
              <a:t>The "g" drugs e.g., glimepiride, glyburide, glipizide</a:t>
            </a:r>
          </a:p>
          <a:p>
            <a:pPr marL="667385" lvl="1" indent="-342900">
              <a:buAutoNum type="alphaLcPeriod"/>
            </a:pPr>
            <a:r>
              <a:rPr lang="en-US" sz="2000" dirty="0"/>
              <a:t>B and C</a:t>
            </a:r>
          </a:p>
          <a:p>
            <a:pPr marL="667385" lvl="1" indent="-342900">
              <a:buAutoNum type="alphaLcPeriod"/>
            </a:pPr>
            <a:r>
              <a:rPr lang="en-US" sz="2000" dirty="0"/>
              <a:t>All of the above</a:t>
            </a:r>
          </a:p>
        </p:txBody>
      </p:sp>
    </p:spTree>
    <p:extLst>
      <p:ext uri="{BB962C8B-B14F-4D97-AF65-F5344CB8AC3E}">
        <p14:creationId xmlns:p14="http://schemas.microsoft.com/office/powerpoint/2010/main" val="933894949"/>
      </p:ext>
    </p:extLst>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1BC3E-9CFF-CCAB-97A3-D9C3CFBCE87B}"/>
              </a:ext>
            </a:extLst>
          </p:cNvPr>
          <p:cNvSpPr>
            <a:spLocks noGrp="1"/>
          </p:cNvSpPr>
          <p:nvPr>
            <p:ph type="title"/>
          </p:nvPr>
        </p:nvSpPr>
        <p:spPr/>
        <p:txBody>
          <a:bodyPr/>
          <a:lstStyle/>
          <a:p>
            <a:r>
              <a:rPr lang="en-US" dirty="0"/>
              <a:t>QUESTION #3 </a:t>
            </a:r>
          </a:p>
        </p:txBody>
      </p:sp>
      <p:sp>
        <p:nvSpPr>
          <p:cNvPr id="8" name="Content Placeholder 7">
            <a:extLst>
              <a:ext uri="{FF2B5EF4-FFF2-40B4-BE49-F238E27FC236}">
                <a16:creationId xmlns:a16="http://schemas.microsoft.com/office/drawing/2014/main" id="{2CEE620F-36EA-11B9-76C1-6AC26B6BB7F6}"/>
              </a:ext>
            </a:extLst>
          </p:cNvPr>
          <p:cNvSpPr>
            <a:spLocks noGrp="1"/>
          </p:cNvSpPr>
          <p:nvPr>
            <p:ph idx="1"/>
          </p:nvPr>
        </p:nvSpPr>
        <p:spPr>
          <a:xfrm>
            <a:off x="1578894" y="2528253"/>
            <a:ext cx="5992314" cy="454634"/>
          </a:xfrm>
        </p:spPr>
        <p:txBody>
          <a:bodyPr/>
          <a:lstStyle/>
          <a:p>
            <a:pPr marL="0" indent="0">
              <a:buNone/>
            </a:pPr>
            <a:r>
              <a:rPr lang="en-US" dirty="0"/>
              <a:t> </a:t>
            </a:r>
          </a:p>
        </p:txBody>
      </p:sp>
      <p:sp>
        <p:nvSpPr>
          <p:cNvPr id="4" name="Content Placeholder 3">
            <a:extLst>
              <a:ext uri="{FF2B5EF4-FFF2-40B4-BE49-F238E27FC236}">
                <a16:creationId xmlns:a16="http://schemas.microsoft.com/office/drawing/2014/main" id="{2B2FF82F-C082-9C01-EED4-AAA6F427825D}"/>
              </a:ext>
            </a:extLst>
          </p:cNvPr>
          <p:cNvSpPr txBox="1">
            <a:spLocks/>
          </p:cNvSpPr>
          <p:nvPr/>
        </p:nvSpPr>
        <p:spPr>
          <a:xfrm>
            <a:off x="581192" y="2228003"/>
            <a:ext cx="7989752" cy="3630795"/>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9pPr>
          </a:lstStyle>
          <a:p>
            <a:pPr marL="305435" indent="-305435" fontAlgn="auto"/>
            <a:r>
              <a:rPr lang="en-US" sz="2400" dirty="0"/>
              <a:t>What medication class end in "pril" or "artan" I.e., lisinopril, losartan? </a:t>
            </a:r>
          </a:p>
          <a:p>
            <a:pPr marL="667385" lvl="1" indent="-342900" fontAlgn="auto">
              <a:buFont typeface="Wingdings 2" charset="2"/>
              <a:buAutoNum type="alphaLcPeriod"/>
            </a:pPr>
            <a:r>
              <a:rPr lang="en-US" sz="2000" dirty="0"/>
              <a:t>Cholesterol medications</a:t>
            </a:r>
          </a:p>
          <a:p>
            <a:pPr marL="667385" lvl="1" indent="-342900">
              <a:buAutoNum type="alphaLcPeriod"/>
            </a:pPr>
            <a:r>
              <a:rPr lang="en-US" sz="2000" dirty="0"/>
              <a:t>Diabetes medications</a:t>
            </a:r>
          </a:p>
          <a:p>
            <a:pPr marL="667385" lvl="1" indent="-342900">
              <a:buAutoNum type="alphaLcPeriod"/>
            </a:pPr>
            <a:r>
              <a:rPr lang="en-US" sz="2000" dirty="0"/>
              <a:t>Weight loss medications</a:t>
            </a:r>
          </a:p>
          <a:p>
            <a:pPr marL="667385" lvl="1" indent="-342900">
              <a:buAutoNum type="alphaLcPeriod"/>
            </a:pPr>
            <a:r>
              <a:rPr lang="en-US" sz="2000" dirty="0"/>
              <a:t>Blood pressure medications</a:t>
            </a:r>
          </a:p>
        </p:txBody>
      </p:sp>
    </p:spTree>
    <p:extLst>
      <p:ext uri="{BB962C8B-B14F-4D97-AF65-F5344CB8AC3E}">
        <p14:creationId xmlns:p14="http://schemas.microsoft.com/office/powerpoint/2010/main" val="2727964102"/>
      </p:ext>
    </p:extLst>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1BC3E-9CFF-CCAB-97A3-D9C3CFBCE87B}"/>
              </a:ext>
            </a:extLst>
          </p:cNvPr>
          <p:cNvSpPr>
            <a:spLocks noGrp="1"/>
          </p:cNvSpPr>
          <p:nvPr>
            <p:ph type="title"/>
          </p:nvPr>
        </p:nvSpPr>
        <p:spPr/>
        <p:txBody>
          <a:bodyPr/>
          <a:lstStyle/>
          <a:p>
            <a:r>
              <a:rPr lang="en-US" dirty="0"/>
              <a:t>QUESTION #4 </a:t>
            </a:r>
          </a:p>
        </p:txBody>
      </p:sp>
      <p:sp>
        <p:nvSpPr>
          <p:cNvPr id="8" name="Content Placeholder 7">
            <a:extLst>
              <a:ext uri="{FF2B5EF4-FFF2-40B4-BE49-F238E27FC236}">
                <a16:creationId xmlns:a16="http://schemas.microsoft.com/office/drawing/2014/main" id="{2CEE620F-36EA-11B9-76C1-6AC26B6BB7F6}"/>
              </a:ext>
            </a:extLst>
          </p:cNvPr>
          <p:cNvSpPr>
            <a:spLocks noGrp="1"/>
          </p:cNvSpPr>
          <p:nvPr>
            <p:ph idx="1"/>
          </p:nvPr>
        </p:nvSpPr>
        <p:spPr>
          <a:xfrm>
            <a:off x="1578894" y="2528253"/>
            <a:ext cx="5992314" cy="454634"/>
          </a:xfrm>
        </p:spPr>
        <p:txBody>
          <a:bodyPr/>
          <a:lstStyle/>
          <a:p>
            <a:pPr marL="0" indent="0">
              <a:buNone/>
            </a:pPr>
            <a:r>
              <a:rPr lang="en-US" dirty="0"/>
              <a:t> </a:t>
            </a:r>
          </a:p>
        </p:txBody>
      </p:sp>
      <p:sp>
        <p:nvSpPr>
          <p:cNvPr id="4" name="Content Placeholder 3">
            <a:extLst>
              <a:ext uri="{FF2B5EF4-FFF2-40B4-BE49-F238E27FC236}">
                <a16:creationId xmlns:a16="http://schemas.microsoft.com/office/drawing/2014/main" id="{3A00049B-DEFA-BED0-1449-6CE14F0AFCEE}"/>
              </a:ext>
            </a:extLst>
          </p:cNvPr>
          <p:cNvSpPr txBox="1">
            <a:spLocks/>
          </p:cNvSpPr>
          <p:nvPr/>
        </p:nvSpPr>
        <p:spPr>
          <a:xfrm>
            <a:off x="581192" y="2228003"/>
            <a:ext cx="7989752" cy="3630795"/>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9pPr>
          </a:lstStyle>
          <a:p>
            <a:pPr marL="305435" indent="-305435" fontAlgn="auto"/>
            <a:r>
              <a:rPr lang="en-US" sz="2400" dirty="0"/>
              <a:t>The most common side effect of the "prils" is":</a:t>
            </a:r>
          </a:p>
          <a:p>
            <a:pPr marL="667385" lvl="1" indent="-342900" fontAlgn="auto">
              <a:buFont typeface="Wingdings 2" charset="2"/>
              <a:buAutoNum type="alphaLcPeriod"/>
            </a:pPr>
            <a:r>
              <a:rPr lang="en-US" sz="2000" dirty="0"/>
              <a:t>Cough</a:t>
            </a:r>
          </a:p>
          <a:p>
            <a:pPr marL="667385" lvl="1" indent="-342900">
              <a:buAutoNum type="alphaLcPeriod"/>
            </a:pPr>
            <a:r>
              <a:rPr lang="en-US" sz="2000" dirty="0"/>
              <a:t>Diarrhea</a:t>
            </a:r>
          </a:p>
          <a:p>
            <a:pPr marL="667385" lvl="1" indent="-342900">
              <a:buAutoNum type="alphaLcPeriod"/>
            </a:pPr>
            <a:r>
              <a:rPr lang="en-US" sz="2000" dirty="0"/>
              <a:t>Stomach upset</a:t>
            </a:r>
          </a:p>
          <a:p>
            <a:pPr marL="667385" lvl="1" indent="-342900">
              <a:buAutoNum type="alphaLcPeriod"/>
            </a:pPr>
            <a:r>
              <a:rPr lang="en-US" sz="2000" dirty="0"/>
              <a:t>Leg cramps</a:t>
            </a:r>
          </a:p>
        </p:txBody>
      </p:sp>
    </p:spTree>
    <p:extLst>
      <p:ext uri="{BB962C8B-B14F-4D97-AF65-F5344CB8AC3E}">
        <p14:creationId xmlns:p14="http://schemas.microsoft.com/office/powerpoint/2010/main" val="2184507979"/>
      </p:ext>
    </p:extLst>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1BC3E-9CFF-CCAB-97A3-D9C3CFBCE87B}"/>
              </a:ext>
            </a:extLst>
          </p:cNvPr>
          <p:cNvSpPr>
            <a:spLocks noGrp="1"/>
          </p:cNvSpPr>
          <p:nvPr>
            <p:ph type="title"/>
          </p:nvPr>
        </p:nvSpPr>
        <p:spPr/>
        <p:txBody>
          <a:bodyPr/>
          <a:lstStyle/>
          <a:p>
            <a:r>
              <a:rPr lang="en-US" dirty="0"/>
              <a:t>QUESTION #5 </a:t>
            </a:r>
          </a:p>
        </p:txBody>
      </p:sp>
      <p:sp>
        <p:nvSpPr>
          <p:cNvPr id="8" name="Content Placeholder 7">
            <a:extLst>
              <a:ext uri="{FF2B5EF4-FFF2-40B4-BE49-F238E27FC236}">
                <a16:creationId xmlns:a16="http://schemas.microsoft.com/office/drawing/2014/main" id="{2CEE620F-36EA-11B9-76C1-6AC26B6BB7F6}"/>
              </a:ext>
            </a:extLst>
          </p:cNvPr>
          <p:cNvSpPr>
            <a:spLocks noGrp="1"/>
          </p:cNvSpPr>
          <p:nvPr>
            <p:ph idx="1"/>
          </p:nvPr>
        </p:nvSpPr>
        <p:spPr>
          <a:xfrm>
            <a:off x="1578894" y="2528253"/>
            <a:ext cx="5992314" cy="454634"/>
          </a:xfrm>
        </p:spPr>
        <p:txBody>
          <a:bodyPr/>
          <a:lstStyle/>
          <a:p>
            <a:pPr marL="0" indent="0">
              <a:buNone/>
            </a:pPr>
            <a:r>
              <a:rPr lang="en-US" dirty="0"/>
              <a:t> </a:t>
            </a:r>
          </a:p>
        </p:txBody>
      </p:sp>
      <p:sp>
        <p:nvSpPr>
          <p:cNvPr id="4" name="Content Placeholder 3">
            <a:extLst>
              <a:ext uri="{FF2B5EF4-FFF2-40B4-BE49-F238E27FC236}">
                <a16:creationId xmlns:a16="http://schemas.microsoft.com/office/drawing/2014/main" id="{68FADF56-3D87-85B7-2A8B-54D1EBF886E8}"/>
              </a:ext>
            </a:extLst>
          </p:cNvPr>
          <p:cNvSpPr txBox="1">
            <a:spLocks/>
          </p:cNvSpPr>
          <p:nvPr/>
        </p:nvSpPr>
        <p:spPr>
          <a:xfrm>
            <a:off x="581192" y="2228003"/>
            <a:ext cx="7989752" cy="3630795"/>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9pPr>
          </a:lstStyle>
          <a:p>
            <a:pPr marL="305435" indent="-305435" fontAlgn="auto"/>
            <a:r>
              <a:rPr lang="en-US" sz="2400" dirty="0"/>
              <a:t>What medication class end in "statin"?</a:t>
            </a:r>
          </a:p>
          <a:p>
            <a:pPr marL="667385" lvl="1" indent="-342900" fontAlgn="auto">
              <a:buFont typeface="Wingdings 2" charset="2"/>
              <a:buAutoNum type="alphaLcPeriod"/>
            </a:pPr>
            <a:r>
              <a:rPr lang="en-US" sz="2000" dirty="0"/>
              <a:t>Cholesterol medications</a:t>
            </a:r>
          </a:p>
          <a:p>
            <a:pPr marL="667385" lvl="1" indent="-342900">
              <a:buAutoNum type="alphaLcPeriod"/>
            </a:pPr>
            <a:r>
              <a:rPr lang="en-US" sz="2000" dirty="0"/>
              <a:t>Diabetes medications</a:t>
            </a:r>
          </a:p>
          <a:p>
            <a:pPr marL="667385" lvl="1" indent="-342900">
              <a:buAutoNum type="alphaLcPeriod"/>
            </a:pPr>
            <a:r>
              <a:rPr lang="en-US" sz="2000" dirty="0"/>
              <a:t>Weight loss medications</a:t>
            </a:r>
          </a:p>
          <a:p>
            <a:pPr marL="667385" lvl="1" indent="-342900">
              <a:buAutoNum type="alphaLcPeriod"/>
            </a:pPr>
            <a:r>
              <a:rPr lang="en-US" sz="2000" dirty="0"/>
              <a:t>Blood pressure medications</a:t>
            </a:r>
          </a:p>
        </p:txBody>
      </p:sp>
    </p:spTree>
    <p:extLst>
      <p:ext uri="{BB962C8B-B14F-4D97-AF65-F5344CB8AC3E}">
        <p14:creationId xmlns:p14="http://schemas.microsoft.com/office/powerpoint/2010/main" val="3133827157"/>
      </p:ext>
    </p:extLst>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1BC3E-9CFF-CCAB-97A3-D9C3CFBCE87B}"/>
              </a:ext>
            </a:extLst>
          </p:cNvPr>
          <p:cNvSpPr>
            <a:spLocks noGrp="1"/>
          </p:cNvSpPr>
          <p:nvPr>
            <p:ph type="title"/>
          </p:nvPr>
        </p:nvSpPr>
        <p:spPr/>
        <p:txBody>
          <a:bodyPr/>
          <a:lstStyle/>
          <a:p>
            <a:r>
              <a:rPr lang="en-US" dirty="0"/>
              <a:t>QUESTION  #6</a:t>
            </a:r>
          </a:p>
        </p:txBody>
      </p:sp>
      <p:sp>
        <p:nvSpPr>
          <p:cNvPr id="8" name="Content Placeholder 7">
            <a:extLst>
              <a:ext uri="{FF2B5EF4-FFF2-40B4-BE49-F238E27FC236}">
                <a16:creationId xmlns:a16="http://schemas.microsoft.com/office/drawing/2014/main" id="{2CEE620F-36EA-11B9-76C1-6AC26B6BB7F6}"/>
              </a:ext>
            </a:extLst>
          </p:cNvPr>
          <p:cNvSpPr>
            <a:spLocks noGrp="1"/>
          </p:cNvSpPr>
          <p:nvPr>
            <p:ph idx="1"/>
          </p:nvPr>
        </p:nvSpPr>
        <p:spPr>
          <a:xfrm>
            <a:off x="1578894" y="2528253"/>
            <a:ext cx="5992314" cy="454634"/>
          </a:xfrm>
        </p:spPr>
        <p:txBody>
          <a:bodyPr/>
          <a:lstStyle/>
          <a:p>
            <a:pPr marL="0" indent="0">
              <a:buNone/>
            </a:pPr>
            <a:r>
              <a:rPr lang="en-US" dirty="0"/>
              <a:t> </a:t>
            </a:r>
          </a:p>
        </p:txBody>
      </p:sp>
      <p:sp>
        <p:nvSpPr>
          <p:cNvPr id="5" name="Content Placeholder 3">
            <a:extLst>
              <a:ext uri="{FF2B5EF4-FFF2-40B4-BE49-F238E27FC236}">
                <a16:creationId xmlns:a16="http://schemas.microsoft.com/office/drawing/2014/main" id="{7D69084F-8398-18F7-0A75-D8BD729160F5}"/>
              </a:ext>
            </a:extLst>
          </p:cNvPr>
          <p:cNvSpPr txBox="1">
            <a:spLocks/>
          </p:cNvSpPr>
          <p:nvPr/>
        </p:nvSpPr>
        <p:spPr>
          <a:xfrm>
            <a:off x="581192" y="2228003"/>
            <a:ext cx="7989752" cy="3630795"/>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9pPr>
          </a:lstStyle>
          <a:p>
            <a:pPr marL="305435" indent="-305435" fontAlgn="auto"/>
            <a:r>
              <a:rPr lang="en-US" sz="2400" dirty="0"/>
              <a:t>The most common side effect of the "statins" is: </a:t>
            </a:r>
          </a:p>
          <a:p>
            <a:pPr marL="667385" lvl="1" indent="-342900" fontAlgn="auto">
              <a:buFont typeface="Wingdings 2" charset="2"/>
              <a:buAutoNum type="alphaLcPeriod"/>
            </a:pPr>
            <a:r>
              <a:rPr lang="en-US" sz="2000" dirty="0"/>
              <a:t>Leg cramps</a:t>
            </a:r>
          </a:p>
          <a:p>
            <a:pPr marL="667385" lvl="1" indent="-342900">
              <a:buAutoNum type="alphaLcPeriod"/>
            </a:pPr>
            <a:r>
              <a:rPr lang="en-US" sz="2000" dirty="0"/>
              <a:t>Stomach upset</a:t>
            </a:r>
          </a:p>
          <a:p>
            <a:pPr marL="667385" lvl="1" indent="-342900">
              <a:buAutoNum type="alphaLcPeriod"/>
            </a:pPr>
            <a:r>
              <a:rPr lang="en-US" sz="2000" dirty="0"/>
              <a:t>Weight loss</a:t>
            </a:r>
          </a:p>
          <a:p>
            <a:pPr marL="667385" lvl="1" indent="-342900">
              <a:buAutoNum type="alphaLcPeriod"/>
            </a:pPr>
            <a:r>
              <a:rPr lang="en-US" sz="2000" dirty="0"/>
              <a:t>Cough</a:t>
            </a:r>
          </a:p>
        </p:txBody>
      </p:sp>
    </p:spTree>
    <p:extLst>
      <p:ext uri="{BB962C8B-B14F-4D97-AF65-F5344CB8AC3E}">
        <p14:creationId xmlns:p14="http://schemas.microsoft.com/office/powerpoint/2010/main" val="1965316377"/>
      </p:ext>
    </p:extLst>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1BC3E-9CFF-CCAB-97A3-D9C3CFBCE87B}"/>
              </a:ext>
            </a:extLst>
          </p:cNvPr>
          <p:cNvSpPr>
            <a:spLocks noGrp="1"/>
          </p:cNvSpPr>
          <p:nvPr>
            <p:ph type="title"/>
          </p:nvPr>
        </p:nvSpPr>
        <p:spPr/>
        <p:txBody>
          <a:bodyPr/>
          <a:lstStyle/>
          <a:p>
            <a:r>
              <a:rPr lang="en-US" dirty="0"/>
              <a:t>QUESTION #7 </a:t>
            </a:r>
          </a:p>
        </p:txBody>
      </p:sp>
      <p:sp>
        <p:nvSpPr>
          <p:cNvPr id="8" name="Content Placeholder 7">
            <a:extLst>
              <a:ext uri="{FF2B5EF4-FFF2-40B4-BE49-F238E27FC236}">
                <a16:creationId xmlns:a16="http://schemas.microsoft.com/office/drawing/2014/main" id="{2CEE620F-36EA-11B9-76C1-6AC26B6BB7F6}"/>
              </a:ext>
            </a:extLst>
          </p:cNvPr>
          <p:cNvSpPr>
            <a:spLocks noGrp="1"/>
          </p:cNvSpPr>
          <p:nvPr>
            <p:ph idx="1"/>
          </p:nvPr>
        </p:nvSpPr>
        <p:spPr>
          <a:xfrm>
            <a:off x="1578894" y="2528253"/>
            <a:ext cx="5992314" cy="454634"/>
          </a:xfrm>
        </p:spPr>
        <p:txBody>
          <a:bodyPr/>
          <a:lstStyle/>
          <a:p>
            <a:pPr marL="0" indent="0">
              <a:buNone/>
            </a:pPr>
            <a:r>
              <a:rPr lang="en-US" dirty="0"/>
              <a:t> </a:t>
            </a:r>
          </a:p>
        </p:txBody>
      </p:sp>
      <p:sp>
        <p:nvSpPr>
          <p:cNvPr id="5" name="Content Placeholder 3">
            <a:extLst>
              <a:ext uri="{FF2B5EF4-FFF2-40B4-BE49-F238E27FC236}">
                <a16:creationId xmlns:a16="http://schemas.microsoft.com/office/drawing/2014/main" id="{269DA229-B375-B213-46EA-8FB729A6A51C}"/>
              </a:ext>
            </a:extLst>
          </p:cNvPr>
          <p:cNvSpPr txBox="1">
            <a:spLocks/>
          </p:cNvSpPr>
          <p:nvPr/>
        </p:nvSpPr>
        <p:spPr>
          <a:xfrm>
            <a:off x="581192" y="2228003"/>
            <a:ext cx="7989752" cy="3630795"/>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9pPr>
          </a:lstStyle>
          <a:p>
            <a:pPr marL="305435" indent="-305435" fontAlgn="auto"/>
            <a:r>
              <a:rPr lang="en-US" sz="2400" dirty="0"/>
              <a:t>A side effect of Actos (pioglitazone) is: </a:t>
            </a:r>
          </a:p>
          <a:p>
            <a:pPr marL="667385" lvl="1" indent="-342900" fontAlgn="auto">
              <a:buFont typeface="Wingdings 2" charset="2"/>
              <a:buAutoNum type="alphaLcPeriod"/>
            </a:pPr>
            <a:r>
              <a:rPr lang="en-US" sz="2000" dirty="0"/>
              <a:t>A rash</a:t>
            </a:r>
          </a:p>
          <a:p>
            <a:pPr marL="667385" lvl="1" indent="-342900">
              <a:buAutoNum type="alphaLcPeriod"/>
            </a:pPr>
            <a:r>
              <a:rPr lang="en-US" sz="2000" dirty="0"/>
              <a:t>Headache</a:t>
            </a:r>
          </a:p>
          <a:p>
            <a:pPr marL="667385" lvl="1" indent="-342900">
              <a:buAutoNum type="alphaLcPeriod"/>
            </a:pPr>
            <a:r>
              <a:rPr lang="en-US" sz="2000" dirty="0"/>
              <a:t>Blurry vision</a:t>
            </a:r>
          </a:p>
          <a:p>
            <a:pPr marL="667385" lvl="1" indent="-342900">
              <a:buAutoNum type="alphaLcPeriod"/>
            </a:pPr>
            <a:r>
              <a:rPr lang="en-US" sz="2000" dirty="0"/>
              <a:t>Leg swelling</a:t>
            </a:r>
          </a:p>
        </p:txBody>
      </p:sp>
    </p:spTree>
    <p:extLst>
      <p:ext uri="{BB962C8B-B14F-4D97-AF65-F5344CB8AC3E}">
        <p14:creationId xmlns:p14="http://schemas.microsoft.com/office/powerpoint/2010/main" val="3690744174"/>
      </p:ext>
    </p:extLst>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1BC3E-9CFF-CCAB-97A3-D9C3CFBCE87B}"/>
              </a:ext>
            </a:extLst>
          </p:cNvPr>
          <p:cNvSpPr>
            <a:spLocks noGrp="1"/>
          </p:cNvSpPr>
          <p:nvPr>
            <p:ph type="title"/>
          </p:nvPr>
        </p:nvSpPr>
        <p:spPr/>
        <p:txBody>
          <a:bodyPr/>
          <a:lstStyle/>
          <a:p>
            <a:r>
              <a:rPr lang="en-US" dirty="0"/>
              <a:t>QUESTION #8 </a:t>
            </a:r>
          </a:p>
        </p:txBody>
      </p:sp>
      <p:sp>
        <p:nvSpPr>
          <p:cNvPr id="8" name="Content Placeholder 7">
            <a:extLst>
              <a:ext uri="{FF2B5EF4-FFF2-40B4-BE49-F238E27FC236}">
                <a16:creationId xmlns:a16="http://schemas.microsoft.com/office/drawing/2014/main" id="{2CEE620F-36EA-11B9-76C1-6AC26B6BB7F6}"/>
              </a:ext>
            </a:extLst>
          </p:cNvPr>
          <p:cNvSpPr>
            <a:spLocks noGrp="1"/>
          </p:cNvSpPr>
          <p:nvPr>
            <p:ph idx="1"/>
          </p:nvPr>
        </p:nvSpPr>
        <p:spPr>
          <a:xfrm>
            <a:off x="1578894" y="2528253"/>
            <a:ext cx="5992314" cy="454634"/>
          </a:xfrm>
        </p:spPr>
        <p:txBody>
          <a:bodyPr/>
          <a:lstStyle/>
          <a:p>
            <a:pPr marL="0" indent="0">
              <a:buNone/>
            </a:pPr>
            <a:r>
              <a:rPr lang="en-US" dirty="0"/>
              <a:t> </a:t>
            </a:r>
          </a:p>
        </p:txBody>
      </p:sp>
      <p:sp>
        <p:nvSpPr>
          <p:cNvPr id="4" name="Content Placeholder 3">
            <a:extLst>
              <a:ext uri="{FF2B5EF4-FFF2-40B4-BE49-F238E27FC236}">
                <a16:creationId xmlns:a16="http://schemas.microsoft.com/office/drawing/2014/main" id="{4BAEBF63-8A02-3929-F3FD-4C7F3DC90114}"/>
              </a:ext>
            </a:extLst>
          </p:cNvPr>
          <p:cNvSpPr txBox="1">
            <a:spLocks/>
          </p:cNvSpPr>
          <p:nvPr/>
        </p:nvSpPr>
        <p:spPr>
          <a:xfrm>
            <a:off x="581192" y="2228003"/>
            <a:ext cx="7989752" cy="3630795"/>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9pPr>
          </a:lstStyle>
          <a:p>
            <a:pPr marL="305435" indent="-305435" fontAlgn="auto"/>
            <a:r>
              <a:rPr lang="en-US" sz="2400" dirty="0"/>
              <a:t>Actos was once taken off the market in other countries since some thought it increased the chances of: </a:t>
            </a:r>
          </a:p>
          <a:p>
            <a:pPr marL="667385" lvl="1" indent="-342900" fontAlgn="auto">
              <a:buFont typeface="Wingdings 2" charset="2"/>
              <a:buAutoNum type="alphaLcPeriod"/>
            </a:pPr>
            <a:r>
              <a:rPr lang="en-US" sz="2000" dirty="0"/>
              <a:t>Skin infection</a:t>
            </a:r>
          </a:p>
          <a:p>
            <a:pPr marL="667385" lvl="1" indent="-342900">
              <a:buAutoNum type="alphaLcPeriod"/>
            </a:pPr>
            <a:r>
              <a:rPr lang="en-US" sz="2000" dirty="0"/>
              <a:t>Bladder cancer</a:t>
            </a:r>
          </a:p>
          <a:p>
            <a:pPr marL="667385" lvl="1" indent="-342900">
              <a:buAutoNum type="alphaLcPeriod"/>
            </a:pPr>
            <a:r>
              <a:rPr lang="en-US" sz="2000" dirty="0"/>
              <a:t>Amputation</a:t>
            </a:r>
          </a:p>
          <a:p>
            <a:pPr marL="667385" lvl="1" indent="-342900">
              <a:buAutoNum type="alphaLcPeriod"/>
            </a:pPr>
            <a:r>
              <a:rPr lang="en-US" sz="2000" dirty="0"/>
              <a:t>Kidney failure</a:t>
            </a:r>
          </a:p>
        </p:txBody>
      </p:sp>
    </p:spTree>
    <p:extLst>
      <p:ext uri="{BB962C8B-B14F-4D97-AF65-F5344CB8AC3E}">
        <p14:creationId xmlns:p14="http://schemas.microsoft.com/office/powerpoint/2010/main" val="3082502512"/>
      </p:ext>
    </p:extLst>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CCB31-FCDC-D370-2CF6-34AE542B60F8}"/>
              </a:ext>
            </a:extLst>
          </p:cNvPr>
          <p:cNvSpPr>
            <a:spLocks noGrp="1"/>
          </p:cNvSpPr>
          <p:nvPr>
            <p:ph type="title"/>
          </p:nvPr>
        </p:nvSpPr>
        <p:spPr/>
        <p:txBody>
          <a:bodyPr/>
          <a:lstStyle/>
          <a:p>
            <a:r>
              <a:rPr lang="en-US" dirty="0"/>
              <a:t>Question  #9</a:t>
            </a:r>
          </a:p>
        </p:txBody>
      </p:sp>
      <p:sp>
        <p:nvSpPr>
          <p:cNvPr id="4" name="Content Placeholder 3">
            <a:extLst>
              <a:ext uri="{FF2B5EF4-FFF2-40B4-BE49-F238E27FC236}">
                <a16:creationId xmlns:a16="http://schemas.microsoft.com/office/drawing/2014/main" id="{A6F6581E-6821-A81B-D268-1081C20F618C}"/>
              </a:ext>
            </a:extLst>
          </p:cNvPr>
          <p:cNvSpPr txBox="1">
            <a:spLocks/>
          </p:cNvSpPr>
          <p:nvPr/>
        </p:nvSpPr>
        <p:spPr>
          <a:xfrm>
            <a:off x="581192" y="2228003"/>
            <a:ext cx="7989752" cy="3630795"/>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9pPr>
          </a:lstStyle>
          <a:p>
            <a:pPr marL="305435" indent="-305435" fontAlgn="auto"/>
            <a:r>
              <a:rPr lang="en-US" sz="2400" dirty="0"/>
              <a:t>The most common medication in diabetes is/are: </a:t>
            </a:r>
          </a:p>
          <a:p>
            <a:pPr marL="667385" lvl="1" indent="-342900" fontAlgn="auto">
              <a:buFont typeface="Wingdings 2" charset="2"/>
              <a:buAutoNum type="alphaLcPeriod"/>
            </a:pPr>
            <a:r>
              <a:rPr lang="en-US" sz="2000" dirty="0"/>
              <a:t>The "g" drugs e.g., glimepiride, glyburide, glipizide</a:t>
            </a:r>
          </a:p>
          <a:p>
            <a:pPr marL="667385" lvl="1" indent="-342900">
              <a:buAutoNum type="alphaLcPeriod"/>
            </a:pPr>
            <a:r>
              <a:rPr lang="en-US" sz="2000" dirty="0"/>
              <a:t>Actos (pioglitazone)</a:t>
            </a:r>
          </a:p>
          <a:p>
            <a:pPr marL="667385" lvl="1" indent="-342900">
              <a:buAutoNum type="alphaLcPeriod"/>
            </a:pPr>
            <a:r>
              <a:rPr lang="en-US" sz="2000" dirty="0"/>
              <a:t>Metformin</a:t>
            </a:r>
          </a:p>
          <a:p>
            <a:pPr marL="667385" lvl="1" indent="-342900">
              <a:buAutoNum type="alphaLcPeriod"/>
            </a:pPr>
            <a:r>
              <a:rPr lang="en-US" sz="2000" dirty="0"/>
              <a:t>Insulin</a:t>
            </a:r>
          </a:p>
        </p:txBody>
      </p:sp>
    </p:spTree>
    <p:extLst>
      <p:ext uri="{BB962C8B-B14F-4D97-AF65-F5344CB8AC3E}">
        <p14:creationId xmlns:p14="http://schemas.microsoft.com/office/powerpoint/2010/main" val="3842569263"/>
      </p:ext>
    </p:extLst>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1BC3E-9CFF-CCAB-97A3-D9C3CFBCE87B}"/>
              </a:ext>
            </a:extLst>
          </p:cNvPr>
          <p:cNvSpPr>
            <a:spLocks noGrp="1"/>
          </p:cNvSpPr>
          <p:nvPr>
            <p:ph type="title"/>
          </p:nvPr>
        </p:nvSpPr>
        <p:spPr/>
        <p:txBody>
          <a:bodyPr/>
          <a:lstStyle/>
          <a:p>
            <a:r>
              <a:rPr lang="en-US" dirty="0"/>
              <a:t>QUESTION #10 </a:t>
            </a:r>
          </a:p>
        </p:txBody>
      </p:sp>
      <p:sp>
        <p:nvSpPr>
          <p:cNvPr id="4" name="Content Placeholder 3">
            <a:extLst>
              <a:ext uri="{FF2B5EF4-FFF2-40B4-BE49-F238E27FC236}">
                <a16:creationId xmlns:a16="http://schemas.microsoft.com/office/drawing/2014/main" id="{0B94E14F-3603-D61D-6004-433EAFA4866F}"/>
              </a:ext>
            </a:extLst>
          </p:cNvPr>
          <p:cNvSpPr txBox="1">
            <a:spLocks/>
          </p:cNvSpPr>
          <p:nvPr/>
        </p:nvSpPr>
        <p:spPr>
          <a:xfrm>
            <a:off x="581192" y="2228003"/>
            <a:ext cx="7989752" cy="3630795"/>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9pPr>
          </a:lstStyle>
          <a:p>
            <a:pPr marL="305435" indent="-305435" fontAlgn="auto"/>
            <a:r>
              <a:rPr lang="en-US" sz="2400" dirty="0"/>
              <a:t>What does insulin do to blood sugar?</a:t>
            </a:r>
          </a:p>
          <a:p>
            <a:pPr marL="667385" lvl="1" indent="-342900" fontAlgn="auto">
              <a:buFont typeface="Wingdings 2" charset="2"/>
              <a:buAutoNum type="alphaLcPeriod"/>
            </a:pPr>
            <a:r>
              <a:rPr lang="en-US" sz="2000" dirty="0"/>
              <a:t>Increases blood sugar</a:t>
            </a:r>
          </a:p>
          <a:p>
            <a:pPr marL="667385" lvl="1" indent="-342900">
              <a:buAutoNum type="alphaLcPeriod"/>
            </a:pPr>
            <a:r>
              <a:rPr lang="en-US" sz="2000" dirty="0"/>
              <a:t>Does not change blood sugar</a:t>
            </a:r>
          </a:p>
          <a:p>
            <a:pPr marL="667385" lvl="1" indent="-342900">
              <a:buAutoNum type="alphaLcPeriod"/>
            </a:pPr>
            <a:r>
              <a:rPr lang="en-US" sz="2000" dirty="0"/>
              <a:t>Decreases blood sugar</a:t>
            </a:r>
          </a:p>
        </p:txBody>
      </p:sp>
    </p:spTree>
    <p:extLst>
      <p:ext uri="{BB962C8B-B14F-4D97-AF65-F5344CB8AC3E}">
        <p14:creationId xmlns:p14="http://schemas.microsoft.com/office/powerpoint/2010/main" val="19199806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4D259-E21F-403F-E2D8-56C3FAC356D3}"/>
              </a:ext>
            </a:extLst>
          </p:cNvPr>
          <p:cNvSpPr>
            <a:spLocks noGrp="1"/>
          </p:cNvSpPr>
          <p:nvPr>
            <p:ph type="title"/>
          </p:nvPr>
        </p:nvSpPr>
        <p:spPr/>
        <p:txBody>
          <a:bodyPr/>
          <a:lstStyle/>
          <a:p>
            <a:r>
              <a:rPr lang="en-US" b="1" dirty="0"/>
              <a:t>Blood</a:t>
            </a:r>
            <a:r>
              <a:rPr lang="es-ES" b="1" dirty="0"/>
              <a:t> pressure 
</a:t>
            </a:r>
            <a:endParaRPr lang="en-US" dirty="0"/>
          </a:p>
        </p:txBody>
      </p:sp>
      <p:pic>
        <p:nvPicPr>
          <p:cNvPr id="5" name="Content Placeholder 4">
            <a:extLst>
              <a:ext uri="{FF2B5EF4-FFF2-40B4-BE49-F238E27FC236}">
                <a16:creationId xmlns:a16="http://schemas.microsoft.com/office/drawing/2014/main" id="{E7D1B6D7-9C63-2B87-144E-D6D90CE5A087}"/>
              </a:ext>
            </a:extLst>
          </p:cNvPr>
          <p:cNvPicPr>
            <a:picLocks noGrp="1" noChangeAspect="1"/>
          </p:cNvPicPr>
          <p:nvPr>
            <p:ph idx="1"/>
          </p:nvPr>
        </p:nvPicPr>
        <p:blipFill>
          <a:blip r:embed="rId3"/>
          <a:stretch>
            <a:fillRect/>
          </a:stretch>
        </p:blipFill>
        <p:spPr>
          <a:xfrm>
            <a:off x="2745214" y="2231053"/>
            <a:ext cx="2813063" cy="3272890"/>
          </a:xfrm>
        </p:spPr>
      </p:pic>
      <p:sp>
        <p:nvSpPr>
          <p:cNvPr id="6" name="TextBox 5">
            <a:extLst>
              <a:ext uri="{FF2B5EF4-FFF2-40B4-BE49-F238E27FC236}">
                <a16:creationId xmlns:a16="http://schemas.microsoft.com/office/drawing/2014/main" id="{E87EEB9C-BD04-7752-8DAC-922A91E95AF2}"/>
              </a:ext>
            </a:extLst>
          </p:cNvPr>
          <p:cNvSpPr txBox="1"/>
          <p:nvPr/>
        </p:nvSpPr>
        <p:spPr>
          <a:xfrm>
            <a:off x="6397906" y="3322658"/>
            <a:ext cx="1936469" cy="1477328"/>
          </a:xfrm>
          <a:prstGeom prst="rect">
            <a:avLst/>
          </a:prstGeom>
          <a:noFill/>
        </p:spPr>
        <p:txBody>
          <a:bodyPr wrap="square" rtlCol="0">
            <a:spAutoFit/>
          </a:bodyPr>
          <a:lstStyle/>
          <a:p>
            <a:r>
              <a:rPr lang="en-US" b="1" dirty="0">
                <a:solidFill>
                  <a:srgbClr val="FF0000"/>
                </a:solidFill>
              </a:rPr>
              <a:t>140  or higher</a:t>
            </a:r>
          </a:p>
          <a:p>
            <a:r>
              <a:rPr lang="en-US" b="1" dirty="0">
                <a:solidFill>
                  <a:srgbClr val="FF0000"/>
                </a:solidFill>
              </a:rPr>
              <a:t>90 or higher</a:t>
            </a:r>
          </a:p>
          <a:p>
            <a:endParaRPr lang="en-US" b="1" dirty="0">
              <a:solidFill>
                <a:srgbClr val="FF0000"/>
              </a:solidFill>
            </a:endParaRPr>
          </a:p>
          <a:p>
            <a:r>
              <a:rPr lang="en-US" b="1" dirty="0">
                <a:solidFill>
                  <a:srgbClr val="FF0000"/>
                </a:solidFill>
              </a:rPr>
              <a:t>= REPEAT in 5 minutes</a:t>
            </a:r>
          </a:p>
        </p:txBody>
      </p:sp>
    </p:spTree>
    <p:extLst>
      <p:ext uri="{BB962C8B-B14F-4D97-AF65-F5344CB8AC3E}">
        <p14:creationId xmlns:p14="http://schemas.microsoft.com/office/powerpoint/2010/main" val="1476047542"/>
      </p:ext>
    </p:extLst>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A9E9BC-2A24-834D-17E8-E639AE395702}"/>
              </a:ext>
            </a:extLst>
          </p:cNvPr>
          <p:cNvSpPr>
            <a:spLocks noGrp="1"/>
          </p:cNvSpPr>
          <p:nvPr>
            <p:ph type="title"/>
          </p:nvPr>
        </p:nvSpPr>
        <p:spPr/>
        <p:txBody>
          <a:bodyPr/>
          <a:lstStyle/>
          <a:p>
            <a:r>
              <a:rPr lang="en-US" dirty="0"/>
              <a:t>Question #11</a:t>
            </a:r>
          </a:p>
        </p:txBody>
      </p:sp>
      <p:sp>
        <p:nvSpPr>
          <p:cNvPr id="5" name="Content Placeholder 3">
            <a:extLst>
              <a:ext uri="{FF2B5EF4-FFF2-40B4-BE49-F238E27FC236}">
                <a16:creationId xmlns:a16="http://schemas.microsoft.com/office/drawing/2014/main" id="{A0D85354-E553-DADC-63EC-61B1A985D9DA}"/>
              </a:ext>
            </a:extLst>
          </p:cNvPr>
          <p:cNvSpPr txBox="1">
            <a:spLocks/>
          </p:cNvSpPr>
          <p:nvPr/>
        </p:nvSpPr>
        <p:spPr>
          <a:xfrm>
            <a:off x="581192" y="2228003"/>
            <a:ext cx="7989752" cy="3630795"/>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9pPr>
          </a:lstStyle>
          <a:p>
            <a:pPr marL="305435" indent="-305435" fontAlgn="auto"/>
            <a:r>
              <a:rPr lang="en-US" sz="2400" dirty="0"/>
              <a:t>What does orange juice do to blood sugar?</a:t>
            </a:r>
          </a:p>
          <a:p>
            <a:pPr marL="667385" lvl="1" indent="-342900" fontAlgn="auto">
              <a:buFont typeface="Wingdings 2" charset="2"/>
              <a:buAutoNum type="alphaLcPeriod"/>
            </a:pPr>
            <a:r>
              <a:rPr lang="en-US" sz="2000" dirty="0"/>
              <a:t>Increases blood sugar</a:t>
            </a:r>
          </a:p>
          <a:p>
            <a:pPr marL="667385" lvl="1" indent="-342900">
              <a:buAutoNum type="alphaLcPeriod"/>
            </a:pPr>
            <a:r>
              <a:rPr lang="en-US" sz="2000" dirty="0"/>
              <a:t>Does not change blood sugar</a:t>
            </a:r>
          </a:p>
          <a:p>
            <a:pPr marL="667385" lvl="1" indent="-342900">
              <a:buAutoNum type="alphaLcPeriod"/>
            </a:pPr>
            <a:r>
              <a:rPr lang="en-US" sz="2000" dirty="0"/>
              <a:t>Decreases blood sugar</a:t>
            </a:r>
          </a:p>
        </p:txBody>
      </p:sp>
    </p:spTree>
    <p:extLst>
      <p:ext uri="{BB962C8B-B14F-4D97-AF65-F5344CB8AC3E}">
        <p14:creationId xmlns:p14="http://schemas.microsoft.com/office/powerpoint/2010/main" val="1446429849"/>
      </p:ext>
    </p:extLst>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DCEA2-2BBF-A21F-E09B-5E954521E443}"/>
              </a:ext>
            </a:extLst>
          </p:cNvPr>
          <p:cNvSpPr>
            <a:spLocks noGrp="1"/>
          </p:cNvSpPr>
          <p:nvPr>
            <p:ph type="title"/>
          </p:nvPr>
        </p:nvSpPr>
        <p:spPr/>
        <p:txBody>
          <a:bodyPr/>
          <a:lstStyle/>
          <a:p>
            <a:r>
              <a:rPr lang="en-US" dirty="0"/>
              <a:t>Question #12 </a:t>
            </a:r>
          </a:p>
        </p:txBody>
      </p:sp>
      <p:sp>
        <p:nvSpPr>
          <p:cNvPr id="5" name="Content Placeholder 3">
            <a:extLst>
              <a:ext uri="{FF2B5EF4-FFF2-40B4-BE49-F238E27FC236}">
                <a16:creationId xmlns:a16="http://schemas.microsoft.com/office/drawing/2014/main" id="{2EAC308E-FABA-835D-47AB-E6883B7015C0}"/>
              </a:ext>
            </a:extLst>
          </p:cNvPr>
          <p:cNvSpPr txBox="1">
            <a:spLocks/>
          </p:cNvSpPr>
          <p:nvPr/>
        </p:nvSpPr>
        <p:spPr>
          <a:xfrm>
            <a:off x="581192" y="2228003"/>
            <a:ext cx="7989752" cy="3630795"/>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9pPr>
          </a:lstStyle>
          <a:p>
            <a:pPr marL="305435" indent="-305435" fontAlgn="auto"/>
            <a:r>
              <a:rPr lang="en-US" sz="2400" dirty="0"/>
              <a:t>What US pharmacy sells some insulin for $25 per bottle?</a:t>
            </a:r>
          </a:p>
          <a:p>
            <a:pPr marL="667385" lvl="1" indent="-342900" fontAlgn="auto">
              <a:buAutoNum type="alphaLcPeriod"/>
            </a:pPr>
            <a:r>
              <a:rPr lang="en-US" sz="2000" dirty="0"/>
              <a:t>CVS</a:t>
            </a:r>
          </a:p>
          <a:p>
            <a:pPr marL="667385" lvl="1" indent="-342900">
              <a:buAutoNum type="alphaLcPeriod"/>
            </a:pPr>
            <a:r>
              <a:rPr lang="en-US" sz="2000" dirty="0"/>
              <a:t>Walmart</a:t>
            </a:r>
          </a:p>
          <a:p>
            <a:pPr marL="667385" lvl="1" indent="-342900">
              <a:buAutoNum type="alphaLcPeriod"/>
            </a:pPr>
            <a:r>
              <a:rPr lang="en-US" sz="2000" dirty="0"/>
              <a:t>Kroger</a:t>
            </a:r>
          </a:p>
          <a:p>
            <a:pPr marL="667385" lvl="1" indent="-342900">
              <a:buAutoNum type="alphaLcPeriod"/>
            </a:pPr>
            <a:r>
              <a:rPr lang="en-US" sz="2000" dirty="0"/>
              <a:t>Walgreens</a:t>
            </a:r>
          </a:p>
        </p:txBody>
      </p:sp>
    </p:spTree>
    <p:extLst>
      <p:ext uri="{BB962C8B-B14F-4D97-AF65-F5344CB8AC3E}">
        <p14:creationId xmlns:p14="http://schemas.microsoft.com/office/powerpoint/2010/main" val="1027753676"/>
      </p:ext>
    </p:extLst>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1BC3E-9CFF-CCAB-97A3-D9C3CFBCE87B}"/>
              </a:ext>
            </a:extLst>
          </p:cNvPr>
          <p:cNvSpPr>
            <a:spLocks noGrp="1"/>
          </p:cNvSpPr>
          <p:nvPr>
            <p:ph type="title"/>
          </p:nvPr>
        </p:nvSpPr>
        <p:spPr/>
        <p:txBody>
          <a:bodyPr/>
          <a:lstStyle/>
          <a:p>
            <a:r>
              <a:rPr lang="en-US" dirty="0"/>
              <a:t>QUESTION #13 </a:t>
            </a:r>
          </a:p>
        </p:txBody>
      </p:sp>
      <p:sp>
        <p:nvSpPr>
          <p:cNvPr id="8" name="Content Placeholder 7">
            <a:extLst>
              <a:ext uri="{FF2B5EF4-FFF2-40B4-BE49-F238E27FC236}">
                <a16:creationId xmlns:a16="http://schemas.microsoft.com/office/drawing/2014/main" id="{2CEE620F-36EA-11B9-76C1-6AC26B6BB7F6}"/>
              </a:ext>
            </a:extLst>
          </p:cNvPr>
          <p:cNvSpPr>
            <a:spLocks noGrp="1"/>
          </p:cNvSpPr>
          <p:nvPr>
            <p:ph idx="1"/>
          </p:nvPr>
        </p:nvSpPr>
        <p:spPr>
          <a:xfrm>
            <a:off x="1578894" y="2528253"/>
            <a:ext cx="5992314" cy="454634"/>
          </a:xfrm>
        </p:spPr>
        <p:txBody>
          <a:bodyPr/>
          <a:lstStyle/>
          <a:p>
            <a:pPr marL="0" indent="0">
              <a:buNone/>
            </a:pPr>
            <a:r>
              <a:rPr lang="en-US" dirty="0"/>
              <a:t> </a:t>
            </a:r>
          </a:p>
        </p:txBody>
      </p:sp>
      <p:sp>
        <p:nvSpPr>
          <p:cNvPr id="4" name="Content Placeholder 3">
            <a:extLst>
              <a:ext uri="{FF2B5EF4-FFF2-40B4-BE49-F238E27FC236}">
                <a16:creationId xmlns:a16="http://schemas.microsoft.com/office/drawing/2014/main" id="{EA2AE2B3-05B2-F050-E64B-8334CA79A7EA}"/>
              </a:ext>
            </a:extLst>
          </p:cNvPr>
          <p:cNvSpPr txBox="1">
            <a:spLocks/>
          </p:cNvSpPr>
          <p:nvPr/>
        </p:nvSpPr>
        <p:spPr>
          <a:xfrm>
            <a:off x="581192" y="2228003"/>
            <a:ext cx="7989752" cy="3630795"/>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9pPr>
          </a:lstStyle>
          <a:p>
            <a:pPr marL="305435" indent="-305435" fontAlgn="auto"/>
            <a:r>
              <a:rPr lang="en-US" sz="2400" dirty="0"/>
              <a:t>What is the maximum daily dose of metformin? </a:t>
            </a:r>
          </a:p>
          <a:p>
            <a:pPr marL="667385" lvl="1" indent="-342900" fontAlgn="auto">
              <a:buFont typeface="Wingdings 2" charset="2"/>
              <a:buAutoNum type="alphaLcPeriod"/>
            </a:pPr>
            <a:r>
              <a:rPr lang="en-US" sz="2000" dirty="0"/>
              <a:t>500 mg</a:t>
            </a:r>
          </a:p>
          <a:p>
            <a:pPr marL="667385" lvl="1" indent="-342900">
              <a:buAutoNum type="alphaLcPeriod"/>
            </a:pPr>
            <a:r>
              <a:rPr lang="en-US" sz="2000" dirty="0"/>
              <a:t>1000 mg</a:t>
            </a:r>
          </a:p>
          <a:p>
            <a:pPr marL="667385" lvl="1" indent="-342900">
              <a:buAutoNum type="alphaLcPeriod"/>
            </a:pPr>
            <a:r>
              <a:rPr lang="en-US" sz="2000" dirty="0"/>
              <a:t>1500 mg</a:t>
            </a:r>
          </a:p>
          <a:p>
            <a:pPr marL="667385" lvl="1" indent="-342900">
              <a:buAutoNum type="alphaLcPeriod"/>
            </a:pPr>
            <a:r>
              <a:rPr lang="en-US" sz="2000" dirty="0"/>
              <a:t>2000 mg</a:t>
            </a:r>
          </a:p>
          <a:p>
            <a:pPr marL="667385" lvl="1" indent="-342900">
              <a:buAutoNum type="alphaLcPeriod"/>
            </a:pPr>
            <a:endParaRPr lang="en-US" sz="2000" dirty="0"/>
          </a:p>
        </p:txBody>
      </p:sp>
    </p:spTree>
    <p:extLst>
      <p:ext uri="{BB962C8B-B14F-4D97-AF65-F5344CB8AC3E}">
        <p14:creationId xmlns:p14="http://schemas.microsoft.com/office/powerpoint/2010/main" val="1845381520"/>
      </p:ext>
    </p:extLst>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1BC3E-9CFF-CCAB-97A3-D9C3CFBCE87B}"/>
              </a:ext>
            </a:extLst>
          </p:cNvPr>
          <p:cNvSpPr>
            <a:spLocks noGrp="1"/>
          </p:cNvSpPr>
          <p:nvPr>
            <p:ph type="title"/>
          </p:nvPr>
        </p:nvSpPr>
        <p:spPr/>
        <p:txBody>
          <a:bodyPr/>
          <a:lstStyle/>
          <a:p>
            <a:r>
              <a:rPr lang="en-US" dirty="0"/>
              <a:t>QUESTION #14 </a:t>
            </a:r>
          </a:p>
        </p:txBody>
      </p:sp>
      <p:sp>
        <p:nvSpPr>
          <p:cNvPr id="8" name="Content Placeholder 7">
            <a:extLst>
              <a:ext uri="{FF2B5EF4-FFF2-40B4-BE49-F238E27FC236}">
                <a16:creationId xmlns:a16="http://schemas.microsoft.com/office/drawing/2014/main" id="{2CEE620F-36EA-11B9-76C1-6AC26B6BB7F6}"/>
              </a:ext>
            </a:extLst>
          </p:cNvPr>
          <p:cNvSpPr>
            <a:spLocks noGrp="1"/>
          </p:cNvSpPr>
          <p:nvPr>
            <p:ph idx="1"/>
          </p:nvPr>
        </p:nvSpPr>
        <p:spPr>
          <a:xfrm>
            <a:off x="1578894" y="2528253"/>
            <a:ext cx="5992314" cy="454634"/>
          </a:xfrm>
        </p:spPr>
        <p:txBody>
          <a:bodyPr/>
          <a:lstStyle/>
          <a:p>
            <a:pPr marL="0" indent="0">
              <a:buNone/>
            </a:pPr>
            <a:r>
              <a:rPr lang="en-US" dirty="0"/>
              <a:t> </a:t>
            </a:r>
          </a:p>
        </p:txBody>
      </p:sp>
      <p:sp>
        <p:nvSpPr>
          <p:cNvPr id="5" name="Content Placeholder 3">
            <a:extLst>
              <a:ext uri="{FF2B5EF4-FFF2-40B4-BE49-F238E27FC236}">
                <a16:creationId xmlns:a16="http://schemas.microsoft.com/office/drawing/2014/main" id="{A8E9D866-03D0-3B30-9094-5692A8C96BD9}"/>
              </a:ext>
            </a:extLst>
          </p:cNvPr>
          <p:cNvSpPr txBox="1">
            <a:spLocks/>
          </p:cNvSpPr>
          <p:nvPr/>
        </p:nvSpPr>
        <p:spPr>
          <a:xfrm>
            <a:off x="581192" y="2228003"/>
            <a:ext cx="7989752" cy="3630795"/>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9pPr>
          </a:lstStyle>
          <a:p>
            <a:pPr marL="305435" indent="-305435" fontAlgn="auto"/>
            <a:r>
              <a:rPr lang="en-US" sz="2400" dirty="0"/>
              <a:t>Which medication(s) may cause patients to </a:t>
            </a:r>
            <a:r>
              <a:rPr lang="en-US" sz="2400" u="sng" dirty="0"/>
              <a:t>GAIN</a:t>
            </a:r>
            <a:r>
              <a:rPr lang="en-US" sz="2400" dirty="0"/>
              <a:t> weight?</a:t>
            </a:r>
          </a:p>
          <a:p>
            <a:pPr marL="667385" lvl="1" indent="-342900" fontAlgn="auto">
              <a:buFont typeface="Wingdings 2" charset="2"/>
              <a:buAutoNum type="alphaLcPeriod"/>
            </a:pPr>
            <a:r>
              <a:rPr lang="en-US" sz="2000" dirty="0"/>
              <a:t>Actos/pioglitazone</a:t>
            </a:r>
          </a:p>
          <a:p>
            <a:pPr marL="667385" lvl="1" indent="-342900">
              <a:buAutoNum type="alphaLcPeriod"/>
            </a:pPr>
            <a:r>
              <a:rPr lang="en-US" sz="2000" dirty="0"/>
              <a:t>The "g" drugs e.g., glimepiride, glyburide, glipizide</a:t>
            </a:r>
          </a:p>
          <a:p>
            <a:pPr marL="667385" lvl="1" indent="-342900">
              <a:buAutoNum type="alphaLcPeriod"/>
            </a:pPr>
            <a:r>
              <a:rPr lang="en-US" sz="2000" dirty="0"/>
              <a:t>Metformin</a:t>
            </a:r>
          </a:p>
          <a:p>
            <a:pPr marL="667385" lvl="1" indent="-342900">
              <a:buAutoNum type="alphaLcPeriod"/>
            </a:pPr>
            <a:r>
              <a:rPr lang="en-US" sz="2000" dirty="0"/>
              <a:t>Insulin</a:t>
            </a:r>
          </a:p>
          <a:p>
            <a:pPr marL="667385" lvl="1" indent="-342900">
              <a:buAutoNum type="alphaLcPeriod"/>
            </a:pPr>
            <a:r>
              <a:rPr lang="en-US" sz="2000" dirty="0"/>
              <a:t>A, B, and D</a:t>
            </a:r>
          </a:p>
        </p:txBody>
      </p:sp>
    </p:spTree>
    <p:extLst>
      <p:ext uri="{BB962C8B-B14F-4D97-AF65-F5344CB8AC3E}">
        <p14:creationId xmlns:p14="http://schemas.microsoft.com/office/powerpoint/2010/main" val="3221532913"/>
      </p:ext>
    </p:extLst>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1BC3E-9CFF-CCAB-97A3-D9C3CFBCE87B}"/>
              </a:ext>
            </a:extLst>
          </p:cNvPr>
          <p:cNvSpPr>
            <a:spLocks noGrp="1"/>
          </p:cNvSpPr>
          <p:nvPr>
            <p:ph type="title"/>
          </p:nvPr>
        </p:nvSpPr>
        <p:spPr/>
        <p:txBody>
          <a:bodyPr/>
          <a:lstStyle/>
          <a:p>
            <a:r>
              <a:rPr lang="en-US" dirty="0"/>
              <a:t>QUESTION #15 </a:t>
            </a:r>
          </a:p>
        </p:txBody>
      </p:sp>
      <p:sp>
        <p:nvSpPr>
          <p:cNvPr id="4" name="Content Placeholder 3">
            <a:extLst>
              <a:ext uri="{FF2B5EF4-FFF2-40B4-BE49-F238E27FC236}">
                <a16:creationId xmlns:a16="http://schemas.microsoft.com/office/drawing/2014/main" id="{36046793-B46C-77CC-C845-B556ACA13DC3}"/>
              </a:ext>
            </a:extLst>
          </p:cNvPr>
          <p:cNvSpPr txBox="1">
            <a:spLocks/>
          </p:cNvSpPr>
          <p:nvPr/>
        </p:nvSpPr>
        <p:spPr>
          <a:xfrm>
            <a:off x="581192" y="2228003"/>
            <a:ext cx="7989752" cy="3630795"/>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9pPr>
          </a:lstStyle>
          <a:p>
            <a:pPr marL="305435" indent="-305435" fontAlgn="auto"/>
            <a:r>
              <a:rPr lang="en-US" sz="2400" dirty="0"/>
              <a:t>Which medication should be stored in the refrigerator?</a:t>
            </a:r>
          </a:p>
          <a:p>
            <a:pPr marL="667385" lvl="1" indent="-342900" fontAlgn="auto">
              <a:buFont typeface="Wingdings 2" charset="2"/>
              <a:buAutoNum type="alphaLcPeriod"/>
            </a:pPr>
            <a:r>
              <a:rPr lang="en-US" sz="2000" dirty="0"/>
              <a:t>Insulin</a:t>
            </a:r>
          </a:p>
          <a:p>
            <a:pPr marL="667385" lvl="1" indent="-342900">
              <a:buAutoNum type="alphaLcPeriod"/>
            </a:pPr>
            <a:r>
              <a:rPr lang="en-US" sz="2000" dirty="0"/>
              <a:t>Enalapril</a:t>
            </a:r>
          </a:p>
          <a:p>
            <a:pPr marL="667385" lvl="1" indent="-342900">
              <a:buAutoNum type="alphaLcPeriod"/>
            </a:pPr>
            <a:r>
              <a:rPr lang="en-US" sz="2000" dirty="0"/>
              <a:t>Metformin</a:t>
            </a:r>
          </a:p>
          <a:p>
            <a:pPr marL="667385" lvl="1" indent="-342900">
              <a:buAutoNum type="alphaLcPeriod"/>
            </a:pPr>
            <a:r>
              <a:rPr lang="en-US" sz="2000" dirty="0"/>
              <a:t>Actos/pioglitazone</a:t>
            </a:r>
          </a:p>
          <a:p>
            <a:pPr marL="667385" lvl="1" indent="-342900">
              <a:buAutoNum type="alphaLcPeriod"/>
            </a:pPr>
            <a:r>
              <a:rPr lang="en-US" sz="2000" dirty="0"/>
              <a:t>The "g" drugs e.g., glimepiride, glyburide, glipizide</a:t>
            </a:r>
          </a:p>
        </p:txBody>
      </p:sp>
    </p:spTree>
    <p:extLst>
      <p:ext uri="{BB962C8B-B14F-4D97-AF65-F5344CB8AC3E}">
        <p14:creationId xmlns:p14="http://schemas.microsoft.com/office/powerpoint/2010/main" val="4210371070"/>
      </p:ext>
    </p:extLst>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CCB31-FCDC-D370-2CF6-34AE542B60F8}"/>
              </a:ext>
            </a:extLst>
          </p:cNvPr>
          <p:cNvSpPr>
            <a:spLocks noGrp="1"/>
          </p:cNvSpPr>
          <p:nvPr>
            <p:ph type="title"/>
          </p:nvPr>
        </p:nvSpPr>
        <p:spPr/>
        <p:txBody>
          <a:bodyPr/>
          <a:lstStyle/>
          <a:p>
            <a:r>
              <a:rPr lang="en-US" dirty="0"/>
              <a:t>Question  #16</a:t>
            </a:r>
          </a:p>
        </p:txBody>
      </p:sp>
      <p:sp>
        <p:nvSpPr>
          <p:cNvPr id="4" name="Content Placeholder 3">
            <a:extLst>
              <a:ext uri="{FF2B5EF4-FFF2-40B4-BE49-F238E27FC236}">
                <a16:creationId xmlns:a16="http://schemas.microsoft.com/office/drawing/2014/main" id="{7639B188-3AAC-62DB-5714-DE845B243C0D}"/>
              </a:ext>
            </a:extLst>
          </p:cNvPr>
          <p:cNvSpPr txBox="1">
            <a:spLocks/>
          </p:cNvSpPr>
          <p:nvPr/>
        </p:nvSpPr>
        <p:spPr>
          <a:xfrm>
            <a:off x="581192" y="2228003"/>
            <a:ext cx="7989752" cy="3630795"/>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9pPr>
          </a:lstStyle>
          <a:p>
            <a:pPr marL="305435" indent="-305435" fontAlgn="auto"/>
            <a:r>
              <a:rPr lang="en-US" sz="2400" dirty="0"/>
              <a:t>Which medication must be taken with food?</a:t>
            </a:r>
          </a:p>
          <a:p>
            <a:pPr marL="667385" lvl="1" indent="-342900" fontAlgn="auto">
              <a:buFont typeface="Wingdings 2" charset="2"/>
              <a:buAutoNum type="alphaLcPeriod"/>
            </a:pPr>
            <a:r>
              <a:rPr lang="en-US" sz="2000" dirty="0"/>
              <a:t>Atorvastatin</a:t>
            </a:r>
          </a:p>
          <a:p>
            <a:pPr marL="667385" lvl="1" indent="-342900">
              <a:buAutoNum type="alphaLcPeriod"/>
            </a:pPr>
            <a:r>
              <a:rPr lang="en-US" sz="2000" dirty="0"/>
              <a:t>Lisinopril</a:t>
            </a:r>
          </a:p>
          <a:p>
            <a:pPr marL="667385" lvl="1" indent="-342900">
              <a:buAutoNum type="alphaLcPeriod"/>
            </a:pPr>
            <a:r>
              <a:rPr lang="en-US" sz="2000" dirty="0"/>
              <a:t>The "g" drugs e.g., glimepiride, glyburide, glipizide</a:t>
            </a:r>
          </a:p>
          <a:p>
            <a:pPr marL="667385" lvl="1" indent="-342900">
              <a:buAutoNum type="alphaLcPeriod"/>
            </a:pPr>
            <a:r>
              <a:rPr lang="en-US" sz="2000" dirty="0"/>
              <a:t>Actos/pioglitazone</a:t>
            </a:r>
          </a:p>
        </p:txBody>
      </p:sp>
    </p:spTree>
    <p:extLst>
      <p:ext uri="{BB962C8B-B14F-4D97-AF65-F5344CB8AC3E}">
        <p14:creationId xmlns:p14="http://schemas.microsoft.com/office/powerpoint/2010/main" val="775211826"/>
      </p:ext>
    </p:extLst>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1BC3E-9CFF-CCAB-97A3-D9C3CFBCE87B}"/>
              </a:ext>
            </a:extLst>
          </p:cNvPr>
          <p:cNvSpPr>
            <a:spLocks noGrp="1"/>
          </p:cNvSpPr>
          <p:nvPr>
            <p:ph type="title"/>
          </p:nvPr>
        </p:nvSpPr>
        <p:spPr/>
        <p:txBody>
          <a:bodyPr/>
          <a:lstStyle/>
          <a:p>
            <a:r>
              <a:rPr lang="en-US" dirty="0"/>
              <a:t>QUESTION #17 </a:t>
            </a:r>
          </a:p>
        </p:txBody>
      </p:sp>
      <p:sp>
        <p:nvSpPr>
          <p:cNvPr id="7" name="Content Placeholder 3">
            <a:extLst>
              <a:ext uri="{FF2B5EF4-FFF2-40B4-BE49-F238E27FC236}">
                <a16:creationId xmlns:a16="http://schemas.microsoft.com/office/drawing/2014/main" id="{2294891A-3FCA-E174-0F8C-B0B78327F4C1}"/>
              </a:ext>
            </a:extLst>
          </p:cNvPr>
          <p:cNvSpPr>
            <a:spLocks noGrp="1"/>
          </p:cNvSpPr>
          <p:nvPr>
            <p:ph idx="1"/>
          </p:nvPr>
        </p:nvSpPr>
        <p:spPr>
          <a:xfrm>
            <a:off x="581192" y="2228003"/>
            <a:ext cx="7989752" cy="3630795"/>
          </a:xfrm>
        </p:spPr>
        <p:txBody>
          <a:bodyPr>
            <a:normAutofit/>
          </a:bodyPr>
          <a:lstStyle/>
          <a:p>
            <a:pPr marL="305435" indent="-305435"/>
            <a:r>
              <a:rPr lang="en-US" sz="2400" dirty="0"/>
              <a:t>How much is metformin increased weekly?</a:t>
            </a:r>
          </a:p>
          <a:p>
            <a:pPr marL="667385" lvl="1" indent="-342900">
              <a:buAutoNum type="alphaLcPeriod"/>
            </a:pPr>
            <a:r>
              <a:rPr lang="en-US" sz="2000" dirty="0"/>
              <a:t>250 mg</a:t>
            </a:r>
          </a:p>
          <a:p>
            <a:pPr marL="667385" lvl="1" indent="-342900">
              <a:buAutoNum type="alphaLcPeriod"/>
            </a:pPr>
            <a:r>
              <a:rPr lang="en-US" sz="2000" dirty="0"/>
              <a:t>500 mg</a:t>
            </a:r>
          </a:p>
          <a:p>
            <a:pPr marL="667385" lvl="1" indent="-342900">
              <a:buAutoNum type="alphaLcPeriod"/>
            </a:pPr>
            <a:r>
              <a:rPr lang="en-US" sz="2000" dirty="0"/>
              <a:t>1500 mg</a:t>
            </a:r>
          </a:p>
          <a:p>
            <a:pPr marL="667385" lvl="1" indent="-342900">
              <a:buAutoNum type="alphaLcPeriod"/>
            </a:pPr>
            <a:r>
              <a:rPr lang="en-US" sz="2000" dirty="0"/>
              <a:t>2000 mg</a:t>
            </a:r>
          </a:p>
        </p:txBody>
      </p:sp>
    </p:spTree>
    <p:extLst>
      <p:ext uri="{BB962C8B-B14F-4D97-AF65-F5344CB8AC3E}">
        <p14:creationId xmlns:p14="http://schemas.microsoft.com/office/powerpoint/2010/main" val="2708502658"/>
      </p:ext>
    </p:extLst>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1CCA3-CDE4-6724-764E-8DD889576C16}"/>
              </a:ext>
            </a:extLst>
          </p:cNvPr>
          <p:cNvSpPr>
            <a:spLocks noGrp="1"/>
          </p:cNvSpPr>
          <p:nvPr>
            <p:ph type="title"/>
          </p:nvPr>
        </p:nvSpPr>
        <p:spPr/>
        <p:txBody>
          <a:bodyPr/>
          <a:lstStyle/>
          <a:p>
            <a:r>
              <a:rPr lang="en-US" dirty="0"/>
              <a:t>QUESTION #18 </a:t>
            </a:r>
          </a:p>
        </p:txBody>
      </p:sp>
      <p:sp>
        <p:nvSpPr>
          <p:cNvPr id="4" name="Content Placeholder 3">
            <a:extLst>
              <a:ext uri="{FF2B5EF4-FFF2-40B4-BE49-F238E27FC236}">
                <a16:creationId xmlns:a16="http://schemas.microsoft.com/office/drawing/2014/main" id="{1E320702-37BE-5B6D-385D-F45189D07C77}"/>
              </a:ext>
            </a:extLst>
          </p:cNvPr>
          <p:cNvSpPr txBox="1">
            <a:spLocks/>
          </p:cNvSpPr>
          <p:nvPr/>
        </p:nvSpPr>
        <p:spPr>
          <a:xfrm>
            <a:off x="581192" y="2228003"/>
            <a:ext cx="7989752" cy="3630795"/>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9pPr>
          </a:lstStyle>
          <a:p>
            <a:pPr marL="305435" indent="-305435" fontAlgn="auto"/>
            <a:r>
              <a:rPr lang="en-US" sz="2400" dirty="0"/>
              <a:t>Less than _______ is "severe" low blood sugar.</a:t>
            </a:r>
          </a:p>
          <a:p>
            <a:pPr marL="667385" lvl="1" indent="-342900" fontAlgn="auto">
              <a:buFont typeface="Wingdings 2" charset="2"/>
              <a:buAutoNum type="alphaLcPeriod"/>
            </a:pPr>
            <a:r>
              <a:rPr lang="en-US" sz="2000" dirty="0"/>
              <a:t>20</a:t>
            </a:r>
          </a:p>
          <a:p>
            <a:pPr marL="667385" lvl="1" indent="-342900">
              <a:buAutoNum type="alphaLcPeriod"/>
            </a:pPr>
            <a:r>
              <a:rPr lang="en-US" sz="2000" dirty="0"/>
              <a:t>30</a:t>
            </a:r>
          </a:p>
          <a:p>
            <a:pPr marL="667385" lvl="1" indent="-342900">
              <a:buAutoNum type="alphaLcPeriod"/>
            </a:pPr>
            <a:r>
              <a:rPr lang="en-US" sz="2000" dirty="0"/>
              <a:t>40</a:t>
            </a:r>
          </a:p>
          <a:p>
            <a:pPr marL="667385" lvl="1" indent="-342900">
              <a:buAutoNum type="alphaLcPeriod"/>
            </a:pPr>
            <a:r>
              <a:rPr lang="en-US" sz="2000" dirty="0"/>
              <a:t>50</a:t>
            </a:r>
          </a:p>
        </p:txBody>
      </p:sp>
    </p:spTree>
    <p:extLst>
      <p:ext uri="{BB962C8B-B14F-4D97-AF65-F5344CB8AC3E}">
        <p14:creationId xmlns:p14="http://schemas.microsoft.com/office/powerpoint/2010/main" val="1318562234"/>
      </p:ext>
    </p:extLst>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1DDB71-D4EA-4569-B9DA-A535B990D6C1}"/>
              </a:ext>
            </a:extLst>
          </p:cNvPr>
          <p:cNvSpPr>
            <a:spLocks noGrp="1"/>
          </p:cNvSpPr>
          <p:nvPr>
            <p:ph type="title"/>
          </p:nvPr>
        </p:nvSpPr>
        <p:spPr/>
        <p:txBody>
          <a:bodyPr/>
          <a:lstStyle/>
          <a:p>
            <a:r>
              <a:rPr lang="en-US" dirty="0"/>
              <a:t>Question #19 </a:t>
            </a:r>
          </a:p>
        </p:txBody>
      </p:sp>
      <p:sp>
        <p:nvSpPr>
          <p:cNvPr id="5" name="Content Placeholder 3">
            <a:extLst>
              <a:ext uri="{FF2B5EF4-FFF2-40B4-BE49-F238E27FC236}">
                <a16:creationId xmlns:a16="http://schemas.microsoft.com/office/drawing/2014/main" id="{8FC12296-FFEF-19C9-53AD-9951B8CBE392}"/>
              </a:ext>
            </a:extLst>
          </p:cNvPr>
          <p:cNvSpPr txBox="1">
            <a:spLocks/>
          </p:cNvSpPr>
          <p:nvPr/>
        </p:nvSpPr>
        <p:spPr>
          <a:xfrm>
            <a:off x="581192" y="2228003"/>
            <a:ext cx="7989752" cy="3630795"/>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9pPr>
          </a:lstStyle>
          <a:p>
            <a:pPr marL="305435" indent="-305435" fontAlgn="auto"/>
            <a:r>
              <a:rPr lang="en-US" sz="2400" dirty="0"/>
              <a:t>A patient's blood sugar is 62. He drank a cup of orange juice. After how many minutes should he recheck his blood sugar?</a:t>
            </a:r>
          </a:p>
          <a:p>
            <a:pPr marL="667385" lvl="1" indent="-342900" fontAlgn="auto">
              <a:buFont typeface="Wingdings 2" charset="2"/>
              <a:buAutoNum type="alphaLcPeriod"/>
            </a:pPr>
            <a:r>
              <a:rPr lang="en-US" sz="2000" dirty="0"/>
              <a:t>5</a:t>
            </a:r>
          </a:p>
          <a:p>
            <a:pPr marL="667385" lvl="1" indent="-342900">
              <a:buAutoNum type="alphaLcPeriod"/>
            </a:pPr>
            <a:r>
              <a:rPr lang="en-US" sz="2000" dirty="0"/>
              <a:t>15</a:t>
            </a:r>
          </a:p>
          <a:p>
            <a:pPr marL="667385" lvl="1" indent="-342900">
              <a:buAutoNum type="alphaLcPeriod"/>
            </a:pPr>
            <a:r>
              <a:rPr lang="en-US" sz="2000" dirty="0"/>
              <a:t>45</a:t>
            </a:r>
          </a:p>
          <a:p>
            <a:pPr marL="667385" lvl="1" indent="-342900">
              <a:buAutoNum type="alphaLcPeriod"/>
            </a:pPr>
            <a:r>
              <a:rPr lang="en-US" sz="2000" dirty="0"/>
              <a:t>60</a:t>
            </a:r>
          </a:p>
          <a:p>
            <a:pPr marL="667385" lvl="1" indent="-342900">
              <a:buAutoNum type="alphaLcPeriod"/>
            </a:pPr>
            <a:r>
              <a:rPr lang="en-US" sz="2000" dirty="0"/>
              <a:t>90</a:t>
            </a:r>
          </a:p>
        </p:txBody>
      </p:sp>
    </p:spTree>
    <p:extLst>
      <p:ext uri="{BB962C8B-B14F-4D97-AF65-F5344CB8AC3E}">
        <p14:creationId xmlns:p14="http://schemas.microsoft.com/office/powerpoint/2010/main" val="3496491633"/>
      </p:ext>
    </p:extLst>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BB417-0893-79AF-8B30-F16673DE0469}"/>
              </a:ext>
            </a:extLst>
          </p:cNvPr>
          <p:cNvSpPr>
            <a:spLocks noGrp="1"/>
          </p:cNvSpPr>
          <p:nvPr>
            <p:ph type="title"/>
          </p:nvPr>
        </p:nvSpPr>
        <p:spPr/>
        <p:txBody>
          <a:bodyPr/>
          <a:lstStyle/>
          <a:p>
            <a:r>
              <a:rPr lang="en-US" dirty="0"/>
              <a:t>Question #20</a:t>
            </a:r>
          </a:p>
        </p:txBody>
      </p:sp>
      <p:sp>
        <p:nvSpPr>
          <p:cNvPr id="5" name="Content Placeholder 3">
            <a:extLst>
              <a:ext uri="{FF2B5EF4-FFF2-40B4-BE49-F238E27FC236}">
                <a16:creationId xmlns:a16="http://schemas.microsoft.com/office/drawing/2014/main" id="{E0C79CA0-8B7B-04A3-5C5A-052BBE68958F}"/>
              </a:ext>
            </a:extLst>
          </p:cNvPr>
          <p:cNvSpPr txBox="1">
            <a:spLocks/>
          </p:cNvSpPr>
          <p:nvPr/>
        </p:nvSpPr>
        <p:spPr>
          <a:xfrm>
            <a:off x="581192" y="2228003"/>
            <a:ext cx="7989752" cy="3630795"/>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9pPr>
          </a:lstStyle>
          <a:p>
            <a:pPr marL="305435" indent="-305435" fontAlgn="auto"/>
            <a:r>
              <a:rPr lang="en-US" sz="2400" dirty="0"/>
              <a:t>A patient's medication is expired. Now, the medication may:</a:t>
            </a:r>
          </a:p>
          <a:p>
            <a:pPr marL="667385" lvl="1" indent="-342900" fontAlgn="auto">
              <a:buFont typeface="Wingdings 2" charset="2"/>
              <a:buAutoNum type="alphaLcPeriod"/>
            </a:pPr>
            <a:r>
              <a:rPr lang="en-US" sz="2000" dirty="0"/>
              <a:t>Be stronger than before</a:t>
            </a:r>
          </a:p>
          <a:p>
            <a:pPr marL="667385" lvl="1" indent="-342900">
              <a:buAutoNum type="alphaLcPeriod"/>
            </a:pPr>
            <a:r>
              <a:rPr lang="en-US" sz="2000" dirty="0"/>
              <a:t>Be weaker than before</a:t>
            </a:r>
          </a:p>
          <a:p>
            <a:pPr marL="667385" lvl="1" indent="-342900">
              <a:buAutoNum type="alphaLcPeriod"/>
            </a:pPr>
            <a:r>
              <a:rPr lang="en-US" sz="2000" dirty="0"/>
              <a:t>Not change at all</a:t>
            </a:r>
          </a:p>
          <a:p>
            <a:pPr marL="667385" lvl="1" indent="-342900">
              <a:buAutoNum type="alphaLcPeriod"/>
            </a:pPr>
            <a:r>
              <a:rPr lang="en-US" sz="2000" dirty="0"/>
              <a:t>All of the above</a:t>
            </a:r>
          </a:p>
        </p:txBody>
      </p:sp>
    </p:spTree>
    <p:extLst>
      <p:ext uri="{BB962C8B-B14F-4D97-AF65-F5344CB8AC3E}">
        <p14:creationId xmlns:p14="http://schemas.microsoft.com/office/powerpoint/2010/main" val="7740144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B80E2B-C402-F6F6-C10E-787665752ED5}"/>
              </a:ext>
            </a:extLst>
          </p:cNvPr>
          <p:cNvSpPr>
            <a:spLocks noGrp="1"/>
          </p:cNvSpPr>
          <p:nvPr>
            <p:ph type="title"/>
          </p:nvPr>
        </p:nvSpPr>
        <p:spPr/>
        <p:txBody>
          <a:bodyPr/>
          <a:lstStyle/>
          <a:p>
            <a:r>
              <a:rPr lang="en-US" dirty="0"/>
              <a:t> </a:t>
            </a:r>
          </a:p>
        </p:txBody>
      </p:sp>
      <p:pic>
        <p:nvPicPr>
          <p:cNvPr id="7" name="Content Placeholder 6">
            <a:extLst>
              <a:ext uri="{FF2B5EF4-FFF2-40B4-BE49-F238E27FC236}">
                <a16:creationId xmlns:a16="http://schemas.microsoft.com/office/drawing/2014/main" id="{8B14D5AE-D8BB-469D-49CE-414BB4B41A0F}"/>
              </a:ext>
            </a:extLst>
          </p:cNvPr>
          <p:cNvPicPr>
            <a:picLocks noGrp="1" noChangeAspect="1"/>
          </p:cNvPicPr>
          <p:nvPr>
            <p:ph idx="1"/>
          </p:nvPr>
        </p:nvPicPr>
        <p:blipFill>
          <a:blip r:embed="rId3"/>
          <a:stretch>
            <a:fillRect/>
          </a:stretch>
        </p:blipFill>
        <p:spPr>
          <a:xfrm>
            <a:off x="3355032" y="878674"/>
            <a:ext cx="4179243" cy="5100653"/>
          </a:xfrm>
        </p:spPr>
      </p:pic>
    </p:spTree>
    <p:extLst>
      <p:ext uri="{BB962C8B-B14F-4D97-AF65-F5344CB8AC3E}">
        <p14:creationId xmlns:p14="http://schemas.microsoft.com/office/powerpoint/2010/main" val="1359619816"/>
      </p:ext>
    </p:extLst>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FE9BE0-0737-0A30-BBAB-45B0B1ABB17F}"/>
              </a:ext>
            </a:extLst>
          </p:cNvPr>
          <p:cNvSpPr>
            <a:spLocks noGrp="1"/>
          </p:cNvSpPr>
          <p:nvPr>
            <p:ph type="title"/>
          </p:nvPr>
        </p:nvSpPr>
        <p:spPr/>
        <p:txBody>
          <a:bodyPr/>
          <a:lstStyle/>
          <a:p>
            <a:r>
              <a:rPr lang="en-US" dirty="0"/>
              <a:t>QUESTION #21 </a:t>
            </a:r>
          </a:p>
        </p:txBody>
      </p:sp>
      <p:sp>
        <p:nvSpPr>
          <p:cNvPr id="5" name="Content Placeholder 3">
            <a:extLst>
              <a:ext uri="{FF2B5EF4-FFF2-40B4-BE49-F238E27FC236}">
                <a16:creationId xmlns:a16="http://schemas.microsoft.com/office/drawing/2014/main" id="{E0B86AD1-62DF-C95A-5E47-833D479070C1}"/>
              </a:ext>
            </a:extLst>
          </p:cNvPr>
          <p:cNvSpPr txBox="1">
            <a:spLocks/>
          </p:cNvSpPr>
          <p:nvPr/>
        </p:nvSpPr>
        <p:spPr>
          <a:xfrm>
            <a:off x="581192" y="2228003"/>
            <a:ext cx="7989752" cy="3630795"/>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9pPr>
          </a:lstStyle>
          <a:p>
            <a:pPr marL="305435" indent="-305435" fontAlgn="auto"/>
            <a:r>
              <a:rPr lang="en-US" sz="2400" dirty="0"/>
              <a:t>What are symptoms of high blood sugar?</a:t>
            </a:r>
          </a:p>
          <a:p>
            <a:pPr marL="667385" lvl="1" indent="-342900" fontAlgn="auto">
              <a:buFont typeface="Wingdings 2" charset="2"/>
              <a:buAutoNum type="alphaLcPeriod"/>
            </a:pPr>
            <a:r>
              <a:rPr lang="en-US" sz="2000" dirty="0"/>
              <a:t>Needing to urinate less</a:t>
            </a:r>
          </a:p>
          <a:p>
            <a:pPr marL="667385" lvl="1" indent="-342900">
              <a:buAutoNum type="alphaLcPeriod"/>
            </a:pPr>
            <a:r>
              <a:rPr lang="en-US" sz="2000" dirty="0"/>
              <a:t>Wanting to drink more</a:t>
            </a:r>
          </a:p>
          <a:p>
            <a:pPr marL="667385" lvl="1" indent="-342900">
              <a:buAutoNum type="alphaLcPeriod"/>
            </a:pPr>
            <a:r>
              <a:rPr lang="en-US" sz="2000" dirty="0"/>
              <a:t>Constipation</a:t>
            </a:r>
          </a:p>
          <a:p>
            <a:pPr marL="667385" lvl="1" indent="-342900">
              <a:buAutoNum type="alphaLcPeriod"/>
            </a:pPr>
            <a:r>
              <a:rPr lang="en-US" sz="2000" dirty="0"/>
              <a:t>Less hunger</a:t>
            </a:r>
          </a:p>
        </p:txBody>
      </p:sp>
    </p:spTree>
    <p:extLst>
      <p:ext uri="{BB962C8B-B14F-4D97-AF65-F5344CB8AC3E}">
        <p14:creationId xmlns:p14="http://schemas.microsoft.com/office/powerpoint/2010/main" val="1272729732"/>
      </p:ext>
    </p:extLst>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1CCA3-CDE4-6724-764E-8DD889576C16}"/>
              </a:ext>
            </a:extLst>
          </p:cNvPr>
          <p:cNvSpPr>
            <a:spLocks noGrp="1"/>
          </p:cNvSpPr>
          <p:nvPr>
            <p:ph type="title"/>
          </p:nvPr>
        </p:nvSpPr>
        <p:spPr/>
        <p:txBody>
          <a:bodyPr/>
          <a:lstStyle/>
          <a:p>
            <a:r>
              <a:rPr lang="en-US" dirty="0"/>
              <a:t>QUESTION #22</a:t>
            </a:r>
          </a:p>
        </p:txBody>
      </p:sp>
      <p:sp>
        <p:nvSpPr>
          <p:cNvPr id="5" name="Content Placeholder 3">
            <a:extLst>
              <a:ext uri="{FF2B5EF4-FFF2-40B4-BE49-F238E27FC236}">
                <a16:creationId xmlns:a16="http://schemas.microsoft.com/office/drawing/2014/main" id="{F2E39113-CB6C-480B-8F14-92FAB7DE5F6B}"/>
              </a:ext>
            </a:extLst>
          </p:cNvPr>
          <p:cNvSpPr txBox="1">
            <a:spLocks/>
          </p:cNvSpPr>
          <p:nvPr/>
        </p:nvSpPr>
        <p:spPr>
          <a:xfrm>
            <a:off x="581192" y="2228003"/>
            <a:ext cx="7989752" cy="3630795"/>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9pPr>
          </a:lstStyle>
          <a:p>
            <a:pPr marL="305435" indent="-305435" fontAlgn="auto"/>
            <a:r>
              <a:rPr lang="en-US" sz="2400" dirty="0"/>
              <a:t>Your patient tells you that her blood sugar is 425. You tell her to: </a:t>
            </a:r>
          </a:p>
          <a:p>
            <a:pPr marL="667385" lvl="1" indent="-342900" fontAlgn="auto">
              <a:buFont typeface="Wingdings 2" charset="2"/>
              <a:buAutoNum type="alphaLcPeriod"/>
            </a:pPr>
            <a:r>
              <a:rPr lang="en-US" sz="2000" dirty="0"/>
              <a:t>Drink water</a:t>
            </a:r>
          </a:p>
          <a:p>
            <a:pPr marL="667385" lvl="1" indent="-342900">
              <a:buAutoNum type="alphaLcPeriod"/>
            </a:pPr>
            <a:r>
              <a:rPr lang="en-US" sz="2000" dirty="0"/>
              <a:t>Recheck her sugar</a:t>
            </a:r>
          </a:p>
          <a:p>
            <a:pPr marL="667385" lvl="1" indent="-342900">
              <a:buAutoNum type="alphaLcPeriod"/>
            </a:pPr>
            <a:r>
              <a:rPr lang="en-US" sz="2000" dirty="0"/>
              <a:t>Take her medications as prescribed</a:t>
            </a:r>
          </a:p>
          <a:p>
            <a:pPr marL="667385" lvl="1" indent="-342900">
              <a:buAutoNum type="alphaLcPeriod"/>
            </a:pPr>
            <a:r>
              <a:rPr lang="en-US" sz="2000" dirty="0"/>
              <a:t>Call her doctor/clinic</a:t>
            </a:r>
          </a:p>
          <a:p>
            <a:pPr marL="667385" lvl="1" indent="-342900">
              <a:buAutoNum type="alphaLcPeriod"/>
            </a:pPr>
            <a:r>
              <a:rPr lang="en-US" sz="2000" dirty="0"/>
              <a:t>All of the above</a:t>
            </a:r>
          </a:p>
        </p:txBody>
      </p:sp>
    </p:spTree>
    <p:extLst>
      <p:ext uri="{BB962C8B-B14F-4D97-AF65-F5344CB8AC3E}">
        <p14:creationId xmlns:p14="http://schemas.microsoft.com/office/powerpoint/2010/main" val="4008316375"/>
      </p:ext>
    </p:extLst>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1BC3E-9CFF-CCAB-97A3-D9C3CFBCE87B}"/>
              </a:ext>
            </a:extLst>
          </p:cNvPr>
          <p:cNvSpPr>
            <a:spLocks noGrp="1"/>
          </p:cNvSpPr>
          <p:nvPr>
            <p:ph type="title"/>
          </p:nvPr>
        </p:nvSpPr>
        <p:spPr/>
        <p:txBody>
          <a:bodyPr/>
          <a:lstStyle/>
          <a:p>
            <a:r>
              <a:rPr lang="en-US" dirty="0"/>
              <a:t>QUESTION #23 </a:t>
            </a:r>
          </a:p>
        </p:txBody>
      </p:sp>
      <p:sp>
        <p:nvSpPr>
          <p:cNvPr id="4" name="Content Placeholder 3">
            <a:extLst>
              <a:ext uri="{FF2B5EF4-FFF2-40B4-BE49-F238E27FC236}">
                <a16:creationId xmlns:a16="http://schemas.microsoft.com/office/drawing/2014/main" id="{31910D16-CFF0-459D-03CB-4DA7685A3E0A}"/>
              </a:ext>
            </a:extLst>
          </p:cNvPr>
          <p:cNvSpPr txBox="1">
            <a:spLocks/>
          </p:cNvSpPr>
          <p:nvPr/>
        </p:nvSpPr>
        <p:spPr>
          <a:xfrm>
            <a:off x="581192" y="2228003"/>
            <a:ext cx="7989752" cy="3630795"/>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9pPr>
          </a:lstStyle>
          <a:p>
            <a:pPr marL="305435" indent="-305435" fontAlgn="auto"/>
            <a:r>
              <a:rPr lang="en-US" sz="2400" dirty="0"/>
              <a:t>Where is the preferred place to inject insulin?</a:t>
            </a:r>
          </a:p>
          <a:p>
            <a:pPr marL="667385" lvl="1" indent="-342900" fontAlgn="auto">
              <a:buFont typeface="Wingdings 2" charset="2"/>
              <a:buAutoNum type="alphaLcPeriod"/>
            </a:pPr>
            <a:r>
              <a:rPr lang="en-US" sz="2000" dirty="0"/>
              <a:t>Thigh</a:t>
            </a:r>
          </a:p>
          <a:p>
            <a:pPr marL="667385" lvl="1" indent="-342900">
              <a:buAutoNum type="alphaLcPeriod"/>
            </a:pPr>
            <a:r>
              <a:rPr lang="en-US" sz="2000" dirty="0"/>
              <a:t>Buttocks</a:t>
            </a:r>
          </a:p>
          <a:p>
            <a:pPr marL="667385" lvl="1" indent="-342900">
              <a:buAutoNum type="alphaLcPeriod"/>
            </a:pPr>
            <a:r>
              <a:rPr lang="en-US" sz="2000" dirty="0"/>
              <a:t>Stomach</a:t>
            </a:r>
          </a:p>
          <a:p>
            <a:pPr marL="667385" lvl="1" indent="-342900">
              <a:buAutoNum type="alphaLcPeriod"/>
            </a:pPr>
            <a:r>
              <a:rPr lang="en-US" sz="2000" dirty="0"/>
              <a:t>Leg </a:t>
            </a:r>
          </a:p>
        </p:txBody>
      </p:sp>
    </p:spTree>
    <p:extLst>
      <p:ext uri="{BB962C8B-B14F-4D97-AF65-F5344CB8AC3E}">
        <p14:creationId xmlns:p14="http://schemas.microsoft.com/office/powerpoint/2010/main" val="171999409"/>
      </p:ext>
    </p:extLst>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1BC3E-9CFF-CCAB-97A3-D9C3CFBCE87B}"/>
              </a:ext>
            </a:extLst>
          </p:cNvPr>
          <p:cNvSpPr>
            <a:spLocks noGrp="1"/>
          </p:cNvSpPr>
          <p:nvPr>
            <p:ph type="title"/>
          </p:nvPr>
        </p:nvSpPr>
        <p:spPr/>
        <p:txBody>
          <a:bodyPr/>
          <a:lstStyle/>
          <a:p>
            <a:r>
              <a:rPr lang="en-US" dirty="0"/>
              <a:t>QUESTION #24 </a:t>
            </a:r>
          </a:p>
        </p:txBody>
      </p:sp>
      <p:sp>
        <p:nvSpPr>
          <p:cNvPr id="4" name="Content Placeholder 3">
            <a:extLst>
              <a:ext uri="{FF2B5EF4-FFF2-40B4-BE49-F238E27FC236}">
                <a16:creationId xmlns:a16="http://schemas.microsoft.com/office/drawing/2014/main" id="{9DC9D6A4-A171-3D38-0ACC-AD468AEED36A}"/>
              </a:ext>
            </a:extLst>
          </p:cNvPr>
          <p:cNvSpPr txBox="1">
            <a:spLocks/>
          </p:cNvSpPr>
          <p:nvPr/>
        </p:nvSpPr>
        <p:spPr>
          <a:xfrm>
            <a:off x="581192" y="2228003"/>
            <a:ext cx="7989752" cy="3630795"/>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9pPr>
          </a:lstStyle>
          <a:p>
            <a:pPr marL="305435" indent="-305435" fontAlgn="auto"/>
            <a:r>
              <a:rPr lang="en-US" sz="2400" dirty="0"/>
              <a:t>What is the starting and highest dose for glimepiride (mg daily)?</a:t>
            </a:r>
          </a:p>
          <a:p>
            <a:pPr marL="667385" lvl="1" indent="-342900" fontAlgn="auto">
              <a:buFont typeface="Wingdings 2" charset="2"/>
              <a:buAutoNum type="alphaLcPeriod"/>
            </a:pPr>
            <a:r>
              <a:rPr lang="en-US" sz="2000" dirty="0"/>
              <a:t>2 and 8</a:t>
            </a:r>
          </a:p>
          <a:p>
            <a:pPr marL="667385" lvl="1" indent="-342900">
              <a:buAutoNum type="alphaLcPeriod"/>
            </a:pPr>
            <a:r>
              <a:rPr lang="en-US" sz="2000" dirty="0"/>
              <a:t>4 and 12</a:t>
            </a:r>
          </a:p>
          <a:p>
            <a:pPr marL="667385" lvl="1" indent="-342900">
              <a:buAutoNum type="alphaLcPeriod"/>
            </a:pPr>
            <a:r>
              <a:rPr lang="en-US" sz="2000" dirty="0"/>
              <a:t>5 and 10</a:t>
            </a:r>
          </a:p>
          <a:p>
            <a:pPr marL="667385" lvl="1" indent="-342900">
              <a:buAutoNum type="alphaLcPeriod"/>
            </a:pPr>
            <a:r>
              <a:rPr lang="en-US" sz="2000" dirty="0"/>
              <a:t>15 and 25</a:t>
            </a:r>
          </a:p>
        </p:txBody>
      </p:sp>
    </p:spTree>
    <p:extLst>
      <p:ext uri="{BB962C8B-B14F-4D97-AF65-F5344CB8AC3E}">
        <p14:creationId xmlns:p14="http://schemas.microsoft.com/office/powerpoint/2010/main" val="1036010110"/>
      </p:ext>
    </p:extLst>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1BC3E-9CFF-CCAB-97A3-D9C3CFBCE87B}"/>
              </a:ext>
            </a:extLst>
          </p:cNvPr>
          <p:cNvSpPr>
            <a:spLocks noGrp="1"/>
          </p:cNvSpPr>
          <p:nvPr>
            <p:ph type="title"/>
          </p:nvPr>
        </p:nvSpPr>
        <p:spPr/>
        <p:txBody>
          <a:bodyPr/>
          <a:lstStyle/>
          <a:p>
            <a:r>
              <a:rPr lang="en-US" dirty="0"/>
              <a:t>QUESTION #25</a:t>
            </a:r>
          </a:p>
        </p:txBody>
      </p:sp>
      <p:sp>
        <p:nvSpPr>
          <p:cNvPr id="8" name="Content Placeholder 7">
            <a:extLst>
              <a:ext uri="{FF2B5EF4-FFF2-40B4-BE49-F238E27FC236}">
                <a16:creationId xmlns:a16="http://schemas.microsoft.com/office/drawing/2014/main" id="{2CEE620F-36EA-11B9-76C1-6AC26B6BB7F6}"/>
              </a:ext>
            </a:extLst>
          </p:cNvPr>
          <p:cNvSpPr>
            <a:spLocks noGrp="1"/>
          </p:cNvSpPr>
          <p:nvPr>
            <p:ph idx="1"/>
          </p:nvPr>
        </p:nvSpPr>
        <p:spPr>
          <a:xfrm>
            <a:off x="1578894" y="2528253"/>
            <a:ext cx="5992314" cy="454634"/>
          </a:xfrm>
        </p:spPr>
        <p:txBody>
          <a:bodyPr/>
          <a:lstStyle/>
          <a:p>
            <a:pPr marL="0" indent="0">
              <a:buNone/>
            </a:pPr>
            <a:r>
              <a:rPr lang="en-US" dirty="0"/>
              <a:t> </a:t>
            </a:r>
          </a:p>
        </p:txBody>
      </p:sp>
      <p:sp>
        <p:nvSpPr>
          <p:cNvPr id="5" name="Content Placeholder 3">
            <a:extLst>
              <a:ext uri="{FF2B5EF4-FFF2-40B4-BE49-F238E27FC236}">
                <a16:creationId xmlns:a16="http://schemas.microsoft.com/office/drawing/2014/main" id="{23160671-A553-1BFD-2CE1-C88C79B2D3B9}"/>
              </a:ext>
            </a:extLst>
          </p:cNvPr>
          <p:cNvSpPr txBox="1">
            <a:spLocks/>
          </p:cNvSpPr>
          <p:nvPr/>
        </p:nvSpPr>
        <p:spPr>
          <a:xfrm>
            <a:off x="581192" y="2228003"/>
            <a:ext cx="7989752" cy="3630795"/>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9pPr>
          </a:lstStyle>
          <a:p>
            <a:pPr marL="305435" indent="-305435" fontAlgn="auto"/>
            <a:r>
              <a:rPr lang="en-US" sz="2400" dirty="0"/>
              <a:t>What is the starting and highest dose (mg) for Actos per day?</a:t>
            </a:r>
          </a:p>
          <a:p>
            <a:pPr marL="667385" lvl="1" indent="-342900" fontAlgn="auto">
              <a:buFont typeface="Wingdings 2" charset="2"/>
              <a:buAutoNum type="alphaLcPeriod"/>
            </a:pPr>
            <a:r>
              <a:rPr lang="en-US" sz="2000" dirty="0"/>
              <a:t>4 and 8</a:t>
            </a:r>
          </a:p>
          <a:p>
            <a:pPr marL="667385" lvl="1" indent="-342900">
              <a:buAutoNum type="alphaLcPeriod"/>
            </a:pPr>
            <a:r>
              <a:rPr lang="en-US" sz="2000" dirty="0"/>
              <a:t>5 and 10</a:t>
            </a:r>
          </a:p>
          <a:p>
            <a:pPr marL="667385" lvl="1" indent="-342900">
              <a:buAutoNum type="alphaLcPeriod"/>
            </a:pPr>
            <a:r>
              <a:rPr lang="en-US" sz="2000" dirty="0"/>
              <a:t>15 and 45</a:t>
            </a:r>
          </a:p>
          <a:p>
            <a:pPr marL="667385" lvl="1" indent="-342900">
              <a:buAutoNum type="alphaLcPeriod"/>
            </a:pPr>
            <a:r>
              <a:rPr lang="en-US" sz="2000" dirty="0"/>
              <a:t>2 and 4</a:t>
            </a:r>
          </a:p>
        </p:txBody>
      </p:sp>
    </p:spTree>
    <p:extLst>
      <p:ext uri="{BB962C8B-B14F-4D97-AF65-F5344CB8AC3E}">
        <p14:creationId xmlns:p14="http://schemas.microsoft.com/office/powerpoint/2010/main" val="4153414009"/>
      </p:ext>
    </p:extLst>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1A7990-85F0-A7E9-79AC-83AEE195546D}"/>
              </a:ext>
            </a:extLst>
          </p:cNvPr>
          <p:cNvSpPr>
            <a:spLocks noGrp="1"/>
          </p:cNvSpPr>
          <p:nvPr>
            <p:ph type="title"/>
          </p:nvPr>
        </p:nvSpPr>
        <p:spPr/>
        <p:txBody>
          <a:bodyPr/>
          <a:lstStyle/>
          <a:p>
            <a:r>
              <a:rPr lang="en-US" dirty="0"/>
              <a:t>Question #26</a:t>
            </a:r>
          </a:p>
        </p:txBody>
      </p:sp>
      <p:sp>
        <p:nvSpPr>
          <p:cNvPr id="4" name="Content Placeholder 3">
            <a:extLst>
              <a:ext uri="{FF2B5EF4-FFF2-40B4-BE49-F238E27FC236}">
                <a16:creationId xmlns:a16="http://schemas.microsoft.com/office/drawing/2014/main" id="{9BF6006E-F3CB-C8A4-860B-A1CA191C5C42}"/>
              </a:ext>
            </a:extLst>
          </p:cNvPr>
          <p:cNvSpPr txBox="1">
            <a:spLocks/>
          </p:cNvSpPr>
          <p:nvPr/>
        </p:nvSpPr>
        <p:spPr>
          <a:xfrm>
            <a:off x="581192" y="2228003"/>
            <a:ext cx="7989752" cy="3630795"/>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9pPr>
          </a:lstStyle>
          <a:p>
            <a:pPr marL="305435" indent="-305435" fontAlgn="auto"/>
            <a:r>
              <a:rPr lang="en-US" sz="2400" dirty="0"/>
              <a:t>A patient's bottle of medicine is empty. She has 2 refills, expiration 1/1/2019. What should she do?</a:t>
            </a:r>
          </a:p>
          <a:p>
            <a:pPr marL="667385" lvl="1" indent="-342900" fontAlgn="auto">
              <a:buFont typeface="Wingdings 2" charset="2"/>
              <a:buAutoNum type="alphaLcPeriod"/>
            </a:pPr>
            <a:r>
              <a:rPr lang="en-US" sz="2000" dirty="0"/>
              <a:t>Call the clinic (pharmacy) to fill for refills</a:t>
            </a:r>
          </a:p>
          <a:p>
            <a:pPr marL="667385" lvl="1" indent="-342900">
              <a:buAutoNum type="alphaLcPeriod"/>
            </a:pPr>
            <a:r>
              <a:rPr lang="en-US" sz="2000" dirty="0"/>
              <a:t>Call the clinic to make an appointment with her doctor</a:t>
            </a:r>
          </a:p>
          <a:p>
            <a:pPr marL="667385" lvl="1" indent="-342900">
              <a:buAutoNum type="alphaLcPeriod"/>
            </a:pPr>
            <a:r>
              <a:rPr lang="en-US" sz="2000" dirty="0"/>
              <a:t>Wait until her appointment next month and ask her doctor</a:t>
            </a:r>
          </a:p>
        </p:txBody>
      </p:sp>
    </p:spTree>
    <p:extLst>
      <p:ext uri="{BB962C8B-B14F-4D97-AF65-F5344CB8AC3E}">
        <p14:creationId xmlns:p14="http://schemas.microsoft.com/office/powerpoint/2010/main" val="2524789391"/>
      </p:ext>
    </p:extLst>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7D391-ACE7-C9A0-AEB6-C9EEB4345551}"/>
              </a:ext>
            </a:extLst>
          </p:cNvPr>
          <p:cNvSpPr>
            <a:spLocks noGrp="1"/>
          </p:cNvSpPr>
          <p:nvPr>
            <p:ph type="title"/>
          </p:nvPr>
        </p:nvSpPr>
        <p:spPr/>
        <p:txBody>
          <a:bodyPr/>
          <a:lstStyle/>
          <a:p>
            <a:r>
              <a:rPr lang="en-US" dirty="0"/>
              <a:t>Question #27</a:t>
            </a:r>
          </a:p>
        </p:txBody>
      </p:sp>
      <p:sp>
        <p:nvSpPr>
          <p:cNvPr id="5" name="Content Placeholder 3">
            <a:extLst>
              <a:ext uri="{FF2B5EF4-FFF2-40B4-BE49-F238E27FC236}">
                <a16:creationId xmlns:a16="http://schemas.microsoft.com/office/drawing/2014/main" id="{C5169CAD-809B-7C33-0AF9-FE8D0345FE71}"/>
              </a:ext>
            </a:extLst>
          </p:cNvPr>
          <p:cNvSpPr txBox="1">
            <a:spLocks/>
          </p:cNvSpPr>
          <p:nvPr/>
        </p:nvSpPr>
        <p:spPr>
          <a:xfrm>
            <a:off x="581192" y="2228003"/>
            <a:ext cx="7989752" cy="3630795"/>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9pPr>
          </a:lstStyle>
          <a:p>
            <a:pPr marL="305435" indent="-305435" fontAlgn="auto"/>
            <a:r>
              <a:rPr lang="en-US" sz="2400" dirty="0"/>
              <a:t>What should fasting sugar be? _______ (without food for eight hours)</a:t>
            </a:r>
          </a:p>
        </p:txBody>
      </p:sp>
    </p:spTree>
    <p:extLst>
      <p:ext uri="{BB962C8B-B14F-4D97-AF65-F5344CB8AC3E}">
        <p14:creationId xmlns:p14="http://schemas.microsoft.com/office/powerpoint/2010/main" val="2387199039"/>
      </p:ext>
    </p:extLst>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8F2F20-611D-8368-E116-62F3247403CF}"/>
              </a:ext>
            </a:extLst>
          </p:cNvPr>
          <p:cNvSpPr>
            <a:spLocks noGrp="1"/>
          </p:cNvSpPr>
          <p:nvPr>
            <p:ph type="title"/>
          </p:nvPr>
        </p:nvSpPr>
        <p:spPr/>
        <p:txBody>
          <a:bodyPr/>
          <a:lstStyle/>
          <a:p>
            <a:r>
              <a:rPr lang="en-US" dirty="0"/>
              <a:t>Question #28</a:t>
            </a:r>
          </a:p>
        </p:txBody>
      </p:sp>
      <p:sp>
        <p:nvSpPr>
          <p:cNvPr id="5" name="Content Placeholder 3">
            <a:extLst>
              <a:ext uri="{FF2B5EF4-FFF2-40B4-BE49-F238E27FC236}">
                <a16:creationId xmlns:a16="http://schemas.microsoft.com/office/drawing/2014/main" id="{86BAACFA-CD34-0CB5-0913-19A70EE14D79}"/>
              </a:ext>
            </a:extLst>
          </p:cNvPr>
          <p:cNvSpPr txBox="1">
            <a:spLocks/>
          </p:cNvSpPr>
          <p:nvPr/>
        </p:nvSpPr>
        <p:spPr>
          <a:xfrm>
            <a:off x="581192" y="2228003"/>
            <a:ext cx="7989752" cy="3630795"/>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9pPr>
          </a:lstStyle>
          <a:p>
            <a:pPr marL="305435" indent="-305435" fontAlgn="auto"/>
            <a:r>
              <a:rPr lang="en-US" sz="2400" dirty="0"/>
              <a:t>What should your patient's sugar be before eating lunch? _______</a:t>
            </a:r>
          </a:p>
        </p:txBody>
      </p:sp>
    </p:spTree>
    <p:extLst>
      <p:ext uri="{BB962C8B-B14F-4D97-AF65-F5344CB8AC3E}">
        <p14:creationId xmlns:p14="http://schemas.microsoft.com/office/powerpoint/2010/main" val="553631402"/>
      </p:ext>
    </p:extLst>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EB506-2635-DD6F-34F9-4DB4444DF125}"/>
              </a:ext>
            </a:extLst>
          </p:cNvPr>
          <p:cNvSpPr>
            <a:spLocks noGrp="1"/>
          </p:cNvSpPr>
          <p:nvPr>
            <p:ph type="title"/>
          </p:nvPr>
        </p:nvSpPr>
        <p:spPr/>
        <p:txBody>
          <a:bodyPr/>
          <a:lstStyle/>
          <a:p>
            <a:r>
              <a:rPr lang="en-US" dirty="0"/>
              <a:t>Question #29</a:t>
            </a:r>
          </a:p>
        </p:txBody>
      </p:sp>
      <p:sp>
        <p:nvSpPr>
          <p:cNvPr id="5" name="Content Placeholder 3">
            <a:extLst>
              <a:ext uri="{FF2B5EF4-FFF2-40B4-BE49-F238E27FC236}">
                <a16:creationId xmlns:a16="http://schemas.microsoft.com/office/drawing/2014/main" id="{33D646F5-B196-598D-C380-2501E304B910}"/>
              </a:ext>
            </a:extLst>
          </p:cNvPr>
          <p:cNvSpPr txBox="1">
            <a:spLocks/>
          </p:cNvSpPr>
          <p:nvPr/>
        </p:nvSpPr>
        <p:spPr>
          <a:xfrm>
            <a:off x="581192" y="2228003"/>
            <a:ext cx="7989752" cy="3630795"/>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9pPr>
          </a:lstStyle>
          <a:p>
            <a:pPr marL="305435" indent="-305435" fontAlgn="auto"/>
            <a:r>
              <a:rPr lang="en-US" sz="2400" dirty="0"/>
              <a:t>What should your patient's sugar be two hours after eating lunch? _______ </a:t>
            </a:r>
          </a:p>
        </p:txBody>
      </p:sp>
    </p:spTree>
    <p:extLst>
      <p:ext uri="{BB962C8B-B14F-4D97-AF65-F5344CB8AC3E}">
        <p14:creationId xmlns:p14="http://schemas.microsoft.com/office/powerpoint/2010/main" val="705414903"/>
      </p:ext>
    </p:extLst>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1BC3E-9CFF-CCAB-97A3-D9C3CFBCE87B}"/>
              </a:ext>
            </a:extLst>
          </p:cNvPr>
          <p:cNvSpPr>
            <a:spLocks noGrp="1"/>
          </p:cNvSpPr>
          <p:nvPr>
            <p:ph type="title"/>
          </p:nvPr>
        </p:nvSpPr>
        <p:spPr/>
        <p:txBody>
          <a:bodyPr/>
          <a:lstStyle/>
          <a:p>
            <a:r>
              <a:rPr lang="en-US" dirty="0"/>
              <a:t>QUESTION #30 </a:t>
            </a:r>
          </a:p>
        </p:txBody>
      </p:sp>
      <p:sp>
        <p:nvSpPr>
          <p:cNvPr id="4" name="Content Placeholder 3">
            <a:extLst>
              <a:ext uri="{FF2B5EF4-FFF2-40B4-BE49-F238E27FC236}">
                <a16:creationId xmlns:a16="http://schemas.microsoft.com/office/drawing/2014/main" id="{6ED65E0F-73B7-F04F-190D-19E1AE059048}"/>
              </a:ext>
            </a:extLst>
          </p:cNvPr>
          <p:cNvSpPr txBox="1">
            <a:spLocks/>
          </p:cNvSpPr>
          <p:nvPr/>
        </p:nvSpPr>
        <p:spPr>
          <a:xfrm>
            <a:off x="581192" y="2228003"/>
            <a:ext cx="7989752" cy="3630795"/>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9pPr>
          </a:lstStyle>
          <a:p>
            <a:pPr marL="305435" indent="-305435" fontAlgn="auto"/>
            <a:r>
              <a:rPr lang="en-US" sz="2400" dirty="0"/>
              <a:t>What insulin is the cheapest? </a:t>
            </a:r>
          </a:p>
          <a:p>
            <a:pPr marL="667385" lvl="1" indent="-342900" fontAlgn="auto">
              <a:buFont typeface="Wingdings 2" charset="2"/>
              <a:buAutoNum type="alphaLcPeriod"/>
            </a:pPr>
            <a:r>
              <a:rPr lang="en-US" sz="2000" dirty="0"/>
              <a:t>Lispro</a:t>
            </a:r>
          </a:p>
          <a:p>
            <a:pPr marL="667385" lvl="1" indent="-342900">
              <a:buAutoNum type="alphaLcPeriod"/>
            </a:pPr>
            <a:r>
              <a:rPr lang="en-US" sz="2000" dirty="0"/>
              <a:t>NPH</a:t>
            </a:r>
          </a:p>
          <a:p>
            <a:pPr marL="667385" lvl="1" indent="-342900">
              <a:buAutoNum type="alphaLcPeriod"/>
            </a:pPr>
            <a:r>
              <a:rPr lang="en-US" sz="2000" dirty="0"/>
              <a:t>Lantus</a:t>
            </a:r>
          </a:p>
          <a:p>
            <a:pPr marL="667385" lvl="1" indent="-342900">
              <a:buAutoNum type="alphaLcPeriod"/>
            </a:pPr>
            <a:r>
              <a:rPr lang="en-US" sz="2000" dirty="0"/>
              <a:t>Levemir</a:t>
            </a:r>
          </a:p>
        </p:txBody>
      </p:sp>
    </p:spTree>
    <p:extLst>
      <p:ext uri="{BB962C8B-B14F-4D97-AF65-F5344CB8AC3E}">
        <p14:creationId xmlns:p14="http://schemas.microsoft.com/office/powerpoint/2010/main" val="30222168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59D65-22AF-E12D-E1FB-4C495216214A}"/>
              </a:ext>
            </a:extLst>
          </p:cNvPr>
          <p:cNvSpPr>
            <a:spLocks noGrp="1"/>
          </p:cNvSpPr>
          <p:nvPr>
            <p:ph type="title"/>
          </p:nvPr>
        </p:nvSpPr>
        <p:spPr/>
        <p:txBody>
          <a:bodyPr/>
          <a:lstStyle/>
          <a:p>
            <a:r>
              <a:rPr lang="en-US" dirty="0"/>
              <a:t>Taking height</a:t>
            </a:r>
          </a:p>
        </p:txBody>
      </p:sp>
      <p:pic>
        <p:nvPicPr>
          <p:cNvPr id="4" name="Content Placeholder 4">
            <a:extLst>
              <a:ext uri="{FF2B5EF4-FFF2-40B4-BE49-F238E27FC236}">
                <a16:creationId xmlns:a16="http://schemas.microsoft.com/office/drawing/2014/main" id="{F6EBB4C3-77BA-072D-D63A-847008F0ACDA}"/>
              </a:ext>
            </a:extLst>
          </p:cNvPr>
          <p:cNvPicPr>
            <a:picLocks noGrp="1" noChangeAspect="1"/>
          </p:cNvPicPr>
          <p:nvPr>
            <p:ph idx="1"/>
          </p:nvPr>
        </p:nvPicPr>
        <p:blipFill>
          <a:blip r:embed="rId3"/>
          <a:stretch>
            <a:fillRect/>
          </a:stretch>
        </p:blipFill>
        <p:spPr>
          <a:xfrm>
            <a:off x="776038" y="2265851"/>
            <a:ext cx="2761247" cy="3196089"/>
          </a:xfrm>
        </p:spPr>
      </p:pic>
      <p:pic>
        <p:nvPicPr>
          <p:cNvPr id="8" name="Picture 7">
            <a:extLst>
              <a:ext uri="{FF2B5EF4-FFF2-40B4-BE49-F238E27FC236}">
                <a16:creationId xmlns:a16="http://schemas.microsoft.com/office/drawing/2014/main" id="{8130A342-35C7-E0FA-E519-D44D2C95CC7C}"/>
              </a:ext>
            </a:extLst>
          </p:cNvPr>
          <p:cNvPicPr>
            <a:picLocks noChangeAspect="1"/>
          </p:cNvPicPr>
          <p:nvPr/>
        </p:nvPicPr>
        <p:blipFill>
          <a:blip r:embed="rId4"/>
          <a:stretch>
            <a:fillRect/>
          </a:stretch>
        </p:blipFill>
        <p:spPr>
          <a:xfrm>
            <a:off x="5387140" y="1026694"/>
            <a:ext cx="1526006" cy="4528790"/>
          </a:xfrm>
          <a:prstGeom prst="rect">
            <a:avLst/>
          </a:prstGeom>
        </p:spPr>
      </p:pic>
    </p:spTree>
    <p:extLst>
      <p:ext uri="{BB962C8B-B14F-4D97-AF65-F5344CB8AC3E}">
        <p14:creationId xmlns:p14="http://schemas.microsoft.com/office/powerpoint/2010/main" val="872557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0382D-F4BF-6C73-5BE2-455CAF28389F}"/>
              </a:ext>
            </a:extLst>
          </p:cNvPr>
          <p:cNvSpPr>
            <a:spLocks noGrp="1"/>
          </p:cNvSpPr>
          <p:nvPr>
            <p:ph type="title"/>
          </p:nvPr>
        </p:nvSpPr>
        <p:spPr/>
        <p:txBody>
          <a:bodyPr/>
          <a:lstStyle/>
          <a:p>
            <a:r>
              <a:rPr lang="en-US" dirty="0"/>
              <a:t>Results	</a:t>
            </a:r>
          </a:p>
        </p:txBody>
      </p:sp>
      <p:sp>
        <p:nvSpPr>
          <p:cNvPr id="3" name="Content Placeholder 2">
            <a:extLst>
              <a:ext uri="{FF2B5EF4-FFF2-40B4-BE49-F238E27FC236}">
                <a16:creationId xmlns:a16="http://schemas.microsoft.com/office/drawing/2014/main" id="{642756CE-4514-DD5D-2D4E-EE110A61D7C4}"/>
              </a:ext>
            </a:extLst>
          </p:cNvPr>
          <p:cNvSpPr>
            <a:spLocks noGrp="1"/>
          </p:cNvSpPr>
          <p:nvPr>
            <p:ph idx="1"/>
          </p:nvPr>
        </p:nvSpPr>
        <p:spPr/>
        <p:txBody>
          <a:bodyPr/>
          <a:lstStyle/>
          <a:p>
            <a:r>
              <a:rPr lang="en-US" dirty="0"/>
              <a:t>Text your answers to your mentor</a:t>
            </a:r>
          </a:p>
        </p:txBody>
      </p:sp>
    </p:spTree>
    <p:extLst>
      <p:ext uri="{BB962C8B-B14F-4D97-AF65-F5344CB8AC3E}">
        <p14:creationId xmlns:p14="http://schemas.microsoft.com/office/powerpoint/2010/main" val="1896447038"/>
      </p:ext>
    </p:extLst>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94B8E-A359-3B2F-B791-CB50111CBABF}"/>
              </a:ext>
            </a:extLst>
          </p:cNvPr>
          <p:cNvSpPr>
            <a:spLocks noGrp="1"/>
          </p:cNvSpPr>
          <p:nvPr>
            <p:ph type="title"/>
          </p:nvPr>
        </p:nvSpPr>
        <p:spPr/>
        <p:txBody>
          <a:bodyPr/>
          <a:lstStyle/>
          <a:p>
            <a:r>
              <a:rPr lang="en-US" dirty="0"/>
              <a:t>CHW evaluation</a:t>
            </a:r>
          </a:p>
        </p:txBody>
      </p:sp>
      <p:sp>
        <p:nvSpPr>
          <p:cNvPr id="3" name="Content Placeholder 2">
            <a:extLst>
              <a:ext uri="{FF2B5EF4-FFF2-40B4-BE49-F238E27FC236}">
                <a16:creationId xmlns:a16="http://schemas.microsoft.com/office/drawing/2014/main" id="{17062EEE-8EEC-C92C-7693-61769CE27587}"/>
              </a:ext>
            </a:extLst>
          </p:cNvPr>
          <p:cNvSpPr>
            <a:spLocks noGrp="1"/>
          </p:cNvSpPr>
          <p:nvPr>
            <p:ph idx="1"/>
          </p:nvPr>
        </p:nvSpPr>
        <p:spPr/>
        <p:txBody>
          <a:bodyPr/>
          <a:lstStyle/>
          <a:p>
            <a:r>
              <a:rPr lang="en-US" dirty="0"/>
              <a:t>Your mentor will send you a CHW evaluation regarding this course on diabetes medications</a:t>
            </a:r>
          </a:p>
          <a:p>
            <a:r>
              <a:rPr lang="en-US" dirty="0"/>
              <a:t>Send it to your mentor by this Friday</a:t>
            </a:r>
          </a:p>
          <a:p>
            <a:r>
              <a:rPr lang="en-US" dirty="0"/>
              <a:t>Once you send it to her, she will send you a certificate for 12 hours Informal CHW hours </a:t>
            </a:r>
          </a:p>
          <a:p>
            <a:r>
              <a:rPr lang="en-US" dirty="0"/>
              <a:t>Total hours – 29 formal and 12 informal hours (need 20 every 2 years)</a:t>
            </a:r>
          </a:p>
          <a:p>
            <a:pPr lvl="1"/>
            <a:r>
              <a:rPr lang="en-US" dirty="0"/>
              <a:t>CHW Introduction: 5 formal hours</a:t>
            </a:r>
          </a:p>
          <a:p>
            <a:pPr lvl="1"/>
            <a:r>
              <a:rPr lang="en-US" dirty="0"/>
              <a:t>Digging Deeper: 12 formal hours</a:t>
            </a:r>
          </a:p>
          <a:p>
            <a:pPr lvl="1"/>
            <a:r>
              <a:rPr lang="en-US" dirty="0"/>
              <a:t>Running Group Visits: 12 informal hours</a:t>
            </a:r>
          </a:p>
          <a:p>
            <a:pPr lvl="1"/>
            <a:r>
              <a:rPr lang="en-US" dirty="0"/>
              <a:t>Answering CHW Questions </a:t>
            </a:r>
            <a:r>
              <a:rPr lang="en-US" b="1" dirty="0">
                <a:solidFill>
                  <a:srgbClr val="C00000"/>
                </a:solidFill>
              </a:rPr>
              <a:t>(next up): </a:t>
            </a:r>
            <a:r>
              <a:rPr lang="en-US" dirty="0"/>
              <a:t>12 formal hours</a:t>
            </a:r>
          </a:p>
        </p:txBody>
      </p:sp>
    </p:spTree>
    <p:extLst>
      <p:ext uri="{BB962C8B-B14F-4D97-AF65-F5344CB8AC3E}">
        <p14:creationId xmlns:p14="http://schemas.microsoft.com/office/powerpoint/2010/main" val="9771893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B75EEF-F3A0-44E6-24CC-DEB52D4BA394}"/>
              </a:ext>
            </a:extLst>
          </p:cNvPr>
          <p:cNvSpPr>
            <a:spLocks noGrp="1"/>
          </p:cNvSpPr>
          <p:nvPr>
            <p:ph type="title"/>
          </p:nvPr>
        </p:nvSpPr>
        <p:spPr/>
        <p:txBody>
          <a:bodyPr/>
          <a:lstStyle/>
          <a:p>
            <a:r>
              <a:rPr lang="en-US" dirty="0"/>
              <a:t>Taking Weight </a:t>
            </a:r>
          </a:p>
        </p:txBody>
      </p:sp>
      <p:pic>
        <p:nvPicPr>
          <p:cNvPr id="5" name="Content Placeholder 4">
            <a:extLst>
              <a:ext uri="{FF2B5EF4-FFF2-40B4-BE49-F238E27FC236}">
                <a16:creationId xmlns:a16="http://schemas.microsoft.com/office/drawing/2014/main" id="{66A9B027-82E5-46FF-F62B-E907FC5F156B}"/>
              </a:ext>
            </a:extLst>
          </p:cNvPr>
          <p:cNvPicPr>
            <a:picLocks noGrp="1" noChangeAspect="1"/>
          </p:cNvPicPr>
          <p:nvPr>
            <p:ph idx="1"/>
          </p:nvPr>
        </p:nvPicPr>
        <p:blipFill>
          <a:blip r:embed="rId3"/>
          <a:stretch>
            <a:fillRect/>
          </a:stretch>
        </p:blipFill>
        <p:spPr>
          <a:xfrm>
            <a:off x="803586" y="2435679"/>
            <a:ext cx="3058551" cy="3540212"/>
          </a:xfrm>
        </p:spPr>
      </p:pic>
      <p:cxnSp>
        <p:nvCxnSpPr>
          <p:cNvPr id="9" name="Straight Arrow Connector 8">
            <a:extLst>
              <a:ext uri="{FF2B5EF4-FFF2-40B4-BE49-F238E27FC236}">
                <a16:creationId xmlns:a16="http://schemas.microsoft.com/office/drawing/2014/main" id="{9BA0C968-7447-D5DF-E214-AF315D4E40AE}"/>
              </a:ext>
            </a:extLst>
          </p:cNvPr>
          <p:cNvCxnSpPr>
            <a:cxnSpLocks/>
          </p:cNvCxnSpPr>
          <p:nvPr/>
        </p:nvCxnSpPr>
        <p:spPr>
          <a:xfrm flipV="1">
            <a:off x="270710" y="2694215"/>
            <a:ext cx="998993" cy="373838"/>
          </a:xfrm>
          <a:prstGeom prst="straightConnector1">
            <a:avLst/>
          </a:prstGeom>
          <a:ln w="120650">
            <a:tailEnd type="triangle"/>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EFF29749-E8CE-6577-FD24-91FB3C588689}"/>
              </a:ext>
            </a:extLst>
          </p:cNvPr>
          <p:cNvPicPr>
            <a:picLocks noChangeAspect="1"/>
          </p:cNvPicPr>
          <p:nvPr/>
        </p:nvPicPr>
        <p:blipFill>
          <a:blip r:embed="rId4"/>
          <a:stretch>
            <a:fillRect/>
          </a:stretch>
        </p:blipFill>
        <p:spPr>
          <a:xfrm>
            <a:off x="6453666" y="3033211"/>
            <a:ext cx="1886749" cy="1776413"/>
          </a:xfrm>
          <a:prstGeom prst="rect">
            <a:avLst/>
          </a:prstGeom>
        </p:spPr>
      </p:pic>
      <p:pic>
        <p:nvPicPr>
          <p:cNvPr id="15" name="Picture 14">
            <a:extLst>
              <a:ext uri="{FF2B5EF4-FFF2-40B4-BE49-F238E27FC236}">
                <a16:creationId xmlns:a16="http://schemas.microsoft.com/office/drawing/2014/main" id="{5CEC5DE9-0326-0812-E3CC-9DCEA9E6C8E5}"/>
              </a:ext>
            </a:extLst>
          </p:cNvPr>
          <p:cNvPicPr>
            <a:picLocks noChangeAspect="1"/>
          </p:cNvPicPr>
          <p:nvPr/>
        </p:nvPicPr>
        <p:blipFill>
          <a:blip r:embed="rId5"/>
          <a:stretch>
            <a:fillRect/>
          </a:stretch>
        </p:blipFill>
        <p:spPr>
          <a:xfrm>
            <a:off x="3500942" y="2435679"/>
            <a:ext cx="2142116" cy="2667541"/>
          </a:xfrm>
          <a:prstGeom prst="rect">
            <a:avLst/>
          </a:prstGeom>
        </p:spPr>
      </p:pic>
      <p:sp>
        <p:nvSpPr>
          <p:cNvPr id="17" name="Multiply 16">
            <a:extLst>
              <a:ext uri="{FF2B5EF4-FFF2-40B4-BE49-F238E27FC236}">
                <a16:creationId xmlns:a16="http://schemas.microsoft.com/office/drawing/2014/main" id="{8D1E55D2-E5D2-AA70-7A15-F304C8741057}"/>
              </a:ext>
            </a:extLst>
          </p:cNvPr>
          <p:cNvSpPr/>
          <p:nvPr/>
        </p:nvSpPr>
        <p:spPr>
          <a:xfrm>
            <a:off x="3439000" y="2891700"/>
            <a:ext cx="2066423" cy="2211519"/>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50991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2">
            <a:extLst>
              <a:ext uri="{FF2B5EF4-FFF2-40B4-BE49-F238E27FC236}">
                <a16:creationId xmlns:a16="http://schemas.microsoft.com/office/drawing/2014/main" id="{12177621-F91A-C437-C305-A4409C39DA5D}"/>
              </a:ext>
            </a:extLst>
          </p:cNvPr>
          <p:cNvSpPr>
            <a:spLocks noGrp="1"/>
          </p:cNvSpPr>
          <p:nvPr>
            <p:ph type="title"/>
          </p:nvPr>
        </p:nvSpPr>
        <p:spPr/>
        <p:txBody>
          <a:bodyPr>
            <a:normAutofit/>
          </a:bodyPr>
          <a:lstStyle/>
          <a:p>
            <a:pPr eaLnBrk="1" fontAlgn="auto" hangingPunct="1">
              <a:spcAft>
                <a:spcPts val="0"/>
              </a:spcAft>
              <a:defRPr/>
            </a:pPr>
            <a:r>
              <a:rPr lang="en-US" dirty="0">
                <a:ea typeface="+mj-ea"/>
                <a:cs typeface="+mj-cs"/>
              </a:rPr>
              <a:t>Team building/sharing</a:t>
            </a:r>
            <a:br>
              <a:rPr lang="en-US" dirty="0">
                <a:ea typeface="+mj-ea"/>
                <a:cs typeface="+mj-cs"/>
              </a:rPr>
            </a:br>
            <a:r>
              <a:rPr lang="en-US" dirty="0">
                <a:ea typeface="+mj-ea"/>
                <a:cs typeface="+mj-cs"/>
              </a:rPr>
              <a:t>Questions, </a:t>
            </a:r>
            <a:r>
              <a:rPr lang="en-US" dirty="0"/>
              <a:t>or </a:t>
            </a:r>
            <a:r>
              <a:rPr lang="en-US" dirty="0">
                <a:ea typeface="+mj-ea"/>
                <a:cs typeface="+mj-cs"/>
              </a:rPr>
              <a:t>concerns?</a:t>
            </a:r>
          </a:p>
        </p:txBody>
      </p:sp>
      <p:sp>
        <p:nvSpPr>
          <p:cNvPr id="54275" name="Content Placeholder 1">
            <a:extLst>
              <a:ext uri="{FF2B5EF4-FFF2-40B4-BE49-F238E27FC236}">
                <a16:creationId xmlns:a16="http://schemas.microsoft.com/office/drawing/2014/main" id="{1E3CC39E-AF6C-BAC0-2756-2A237241B29F}"/>
              </a:ext>
            </a:extLst>
          </p:cNvPr>
          <p:cNvSpPr>
            <a:spLocks noGrp="1"/>
          </p:cNvSpPr>
          <p:nvPr>
            <p:ph idx="1"/>
          </p:nvPr>
        </p:nvSpPr>
        <p:spPr/>
        <p:txBody>
          <a:bodyPr/>
          <a:lstStyle/>
          <a:p>
            <a:pPr eaLnBrk="1" hangingPunct="1">
              <a:buFont typeface="Wingdings 3" pitchFamily="2" charset="2"/>
              <a:buNone/>
            </a:pPr>
            <a:endParaRPr lang="en-US" altLang="en-US" dirty="0">
              <a:ea typeface="ＭＳ Ｐゴシック" panose="020B0600070205080204" pitchFamily="34" charset="-128"/>
            </a:endParaRPr>
          </a:p>
          <a:p>
            <a:pPr eaLnBrk="1" hangingPunct="1">
              <a:buFont typeface="Wingdings 3" pitchFamily="2" charset="2"/>
              <a:buNone/>
            </a:pPr>
            <a:endParaRPr lang="en-US" altLang="en-US" dirty="0">
              <a:ea typeface="ＭＳ Ｐゴシック" panose="020B0600070205080204" pitchFamily="34" charset="-128"/>
            </a:endParaRPr>
          </a:p>
        </p:txBody>
      </p:sp>
      <p:pic>
        <p:nvPicPr>
          <p:cNvPr id="3" name="Picture 2">
            <a:extLst>
              <a:ext uri="{FF2B5EF4-FFF2-40B4-BE49-F238E27FC236}">
                <a16:creationId xmlns:a16="http://schemas.microsoft.com/office/drawing/2014/main" id="{57646C40-C865-4E83-74F6-67D859457DEF}"/>
              </a:ext>
            </a:extLst>
          </p:cNvPr>
          <p:cNvPicPr>
            <a:picLocks noChangeAspect="1"/>
          </p:cNvPicPr>
          <p:nvPr/>
        </p:nvPicPr>
        <p:blipFill>
          <a:blip r:embed="rId2"/>
          <a:stretch>
            <a:fillRect/>
          </a:stretch>
        </p:blipFill>
        <p:spPr>
          <a:xfrm>
            <a:off x="2651874" y="2286635"/>
            <a:ext cx="3840252" cy="3883891"/>
          </a:xfrm>
          <a:prstGeom prst="rect">
            <a:avLst/>
          </a:prstGeom>
        </p:spPr>
      </p:pic>
    </p:spTree>
    <p:extLst>
      <p:ext uri="{BB962C8B-B14F-4D97-AF65-F5344CB8AC3E}">
        <p14:creationId xmlns:p14="http://schemas.microsoft.com/office/powerpoint/2010/main" val="29550068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BECEE-5CAC-6000-D982-A96681A1089D}"/>
              </a:ext>
            </a:extLst>
          </p:cNvPr>
          <p:cNvSpPr>
            <a:spLocks noGrp="1"/>
          </p:cNvSpPr>
          <p:nvPr>
            <p:ph type="title"/>
          </p:nvPr>
        </p:nvSpPr>
        <p:spPr/>
        <p:txBody>
          <a:bodyPr/>
          <a:lstStyle/>
          <a:p>
            <a:r>
              <a:rPr lang="en-US" dirty="0"/>
              <a:t>dismissal
</a:t>
            </a:r>
          </a:p>
        </p:txBody>
      </p:sp>
      <p:sp>
        <p:nvSpPr>
          <p:cNvPr id="6" name="Content Placeholder 5">
            <a:extLst>
              <a:ext uri="{FF2B5EF4-FFF2-40B4-BE49-F238E27FC236}">
                <a16:creationId xmlns:a16="http://schemas.microsoft.com/office/drawing/2014/main" id="{85654731-6F23-1896-EE2E-06E3139E1C80}"/>
              </a:ext>
            </a:extLst>
          </p:cNvPr>
          <p:cNvSpPr>
            <a:spLocks noGrp="1"/>
          </p:cNvSpPr>
          <p:nvPr>
            <p:ph idx="1"/>
          </p:nvPr>
        </p:nvSpPr>
        <p:spPr>
          <a:xfrm>
            <a:off x="1209675" y="3429000"/>
            <a:ext cx="6275785" cy="1943100"/>
          </a:xfrm>
        </p:spPr>
        <p:txBody>
          <a:bodyPr/>
          <a:lstStyle/>
          <a:p>
            <a:r>
              <a:rPr lang="en-US" dirty="0"/>
              <a:t> </a:t>
            </a:r>
          </a:p>
        </p:txBody>
      </p:sp>
      <p:pic>
        <p:nvPicPr>
          <p:cNvPr id="8" name="Picture 7">
            <a:extLst>
              <a:ext uri="{FF2B5EF4-FFF2-40B4-BE49-F238E27FC236}">
                <a16:creationId xmlns:a16="http://schemas.microsoft.com/office/drawing/2014/main" id="{2966645B-9452-C18C-6E98-7272FBD944F4}"/>
              </a:ext>
            </a:extLst>
          </p:cNvPr>
          <p:cNvPicPr>
            <a:picLocks noChangeAspect="1"/>
          </p:cNvPicPr>
          <p:nvPr/>
        </p:nvPicPr>
        <p:blipFill>
          <a:blip r:embed="rId3"/>
          <a:stretch>
            <a:fillRect/>
          </a:stretch>
        </p:blipFill>
        <p:spPr>
          <a:xfrm>
            <a:off x="4751575" y="869949"/>
            <a:ext cx="4212851" cy="5143500"/>
          </a:xfrm>
          <a:prstGeom prst="rect">
            <a:avLst/>
          </a:prstGeom>
        </p:spPr>
      </p:pic>
    </p:spTree>
    <p:extLst>
      <p:ext uri="{BB962C8B-B14F-4D97-AF65-F5344CB8AC3E}">
        <p14:creationId xmlns:p14="http://schemas.microsoft.com/office/powerpoint/2010/main" val="358467385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7A199D-5544-B2DE-6052-FD1E89EBCA8C}"/>
              </a:ext>
            </a:extLst>
          </p:cNvPr>
          <p:cNvSpPr>
            <a:spLocks noGrp="1"/>
          </p:cNvSpPr>
          <p:nvPr>
            <p:ph type="title"/>
          </p:nvPr>
        </p:nvSpPr>
        <p:spPr/>
        <p:txBody>
          <a:bodyPr/>
          <a:lstStyle/>
          <a:p>
            <a:r>
              <a:rPr lang="en-US" dirty="0"/>
              <a:t>Group </a:t>
            </a:r>
          </a:p>
        </p:txBody>
      </p:sp>
      <p:pic>
        <p:nvPicPr>
          <p:cNvPr id="5" name="Content Placeholder 4">
            <a:extLst>
              <a:ext uri="{FF2B5EF4-FFF2-40B4-BE49-F238E27FC236}">
                <a16:creationId xmlns:a16="http://schemas.microsoft.com/office/drawing/2014/main" id="{1870856D-83FE-6995-BCF3-21F4B0FD2825}"/>
              </a:ext>
            </a:extLst>
          </p:cNvPr>
          <p:cNvPicPr>
            <a:picLocks noGrp="1" noChangeAspect="1"/>
          </p:cNvPicPr>
          <p:nvPr>
            <p:ph idx="1"/>
          </p:nvPr>
        </p:nvPicPr>
        <p:blipFill>
          <a:blip r:embed="rId3"/>
          <a:stretch>
            <a:fillRect/>
          </a:stretch>
        </p:blipFill>
        <p:spPr>
          <a:xfrm>
            <a:off x="3050679" y="2460529"/>
            <a:ext cx="3042642" cy="2809970"/>
          </a:xfrm>
        </p:spPr>
      </p:pic>
    </p:spTree>
    <p:extLst>
      <p:ext uri="{BB962C8B-B14F-4D97-AF65-F5344CB8AC3E}">
        <p14:creationId xmlns:p14="http://schemas.microsoft.com/office/powerpoint/2010/main" val="42854681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50D684-767D-FC6C-DDDC-AF504284DE0A}"/>
              </a:ext>
            </a:extLst>
          </p:cNvPr>
          <p:cNvSpPr>
            <a:spLocks noGrp="1"/>
          </p:cNvSpPr>
          <p:nvPr>
            <p:ph type="title"/>
          </p:nvPr>
        </p:nvSpPr>
        <p:spPr/>
        <p:txBody>
          <a:bodyPr/>
          <a:lstStyle/>
          <a:p>
            <a:r>
              <a:rPr lang="en-US" dirty="0"/>
              <a:t>Group 
</a:t>
            </a:r>
          </a:p>
        </p:txBody>
      </p:sp>
      <p:pic>
        <p:nvPicPr>
          <p:cNvPr id="5" name="Content Placeholder 4">
            <a:extLst>
              <a:ext uri="{FF2B5EF4-FFF2-40B4-BE49-F238E27FC236}">
                <a16:creationId xmlns:a16="http://schemas.microsoft.com/office/drawing/2014/main" id="{1D67A4FD-4801-52B8-3D91-1115267D80EA}"/>
              </a:ext>
            </a:extLst>
          </p:cNvPr>
          <p:cNvPicPr>
            <a:picLocks noGrp="1" noChangeAspect="1"/>
          </p:cNvPicPr>
          <p:nvPr>
            <p:ph idx="1"/>
          </p:nvPr>
        </p:nvPicPr>
        <p:blipFill>
          <a:blip r:embed="rId3"/>
          <a:stretch>
            <a:fillRect/>
          </a:stretch>
        </p:blipFill>
        <p:spPr>
          <a:xfrm>
            <a:off x="3388945" y="1229138"/>
            <a:ext cx="2743796" cy="3305550"/>
          </a:xfrm>
        </p:spPr>
      </p:pic>
      <p:sp>
        <p:nvSpPr>
          <p:cNvPr id="6" name="TextBox 5">
            <a:extLst>
              <a:ext uri="{FF2B5EF4-FFF2-40B4-BE49-F238E27FC236}">
                <a16:creationId xmlns:a16="http://schemas.microsoft.com/office/drawing/2014/main" id="{545A224F-FFB2-3E95-CD5A-640AFFC8C365}"/>
              </a:ext>
            </a:extLst>
          </p:cNvPr>
          <p:cNvSpPr txBox="1"/>
          <p:nvPr/>
        </p:nvSpPr>
        <p:spPr>
          <a:xfrm>
            <a:off x="1908313" y="1958008"/>
            <a:ext cx="4432851" cy="3046988"/>
          </a:xfrm>
          <a:prstGeom prst="rect">
            <a:avLst/>
          </a:prstGeom>
          <a:solidFill>
            <a:schemeClr val="bg1"/>
          </a:solidFill>
        </p:spPr>
        <p:txBody>
          <a:bodyPr wrap="square" rtlCol="0">
            <a:spAutoFit/>
          </a:bodyPr>
          <a:lstStyle/>
          <a:p>
            <a:pPr algn="ctr"/>
            <a:r>
              <a:rPr lang="en-US" sz="3200" b="1" dirty="0"/>
              <a:t>       January 20</a:t>
            </a:r>
          </a:p>
          <a:p>
            <a:pPr algn="ctr"/>
            <a:r>
              <a:rPr lang="en-US" sz="3200" b="1" dirty="0"/>
              <a:t>         February 17</a:t>
            </a:r>
          </a:p>
          <a:p>
            <a:pPr algn="ctr"/>
            <a:r>
              <a:rPr lang="en-US" sz="3200" b="1" dirty="0"/>
              <a:t>    March 24</a:t>
            </a:r>
          </a:p>
          <a:p>
            <a:pPr algn="ctr"/>
            <a:r>
              <a:rPr lang="en-US" sz="3200" b="1" dirty="0"/>
              <a:t>  April 14</a:t>
            </a:r>
          </a:p>
          <a:p>
            <a:pPr algn="ctr"/>
            <a:r>
              <a:rPr lang="en-US" sz="3200" b="1" dirty="0"/>
              <a:t>May 26</a:t>
            </a:r>
          </a:p>
          <a:p>
            <a:pPr algn="ctr"/>
            <a:r>
              <a:rPr lang="en-US" sz="3200" b="1" dirty="0"/>
              <a:t>  June 16</a:t>
            </a:r>
          </a:p>
        </p:txBody>
      </p:sp>
    </p:spTree>
    <p:extLst>
      <p:ext uri="{BB962C8B-B14F-4D97-AF65-F5344CB8AC3E}">
        <p14:creationId xmlns:p14="http://schemas.microsoft.com/office/powerpoint/2010/main" val="140742093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C29598-EC59-EE44-00F2-BDB275C147DB}"/>
              </a:ext>
            </a:extLst>
          </p:cNvPr>
          <p:cNvSpPr>
            <a:spLocks noGrp="1"/>
          </p:cNvSpPr>
          <p:nvPr>
            <p:ph type="title"/>
          </p:nvPr>
        </p:nvSpPr>
        <p:spPr/>
        <p:txBody>
          <a:bodyPr/>
          <a:lstStyle/>
          <a:p>
            <a:r>
              <a:rPr lang="en-US" dirty="0"/>
              <a:t> Floaters</a:t>
            </a:r>
          </a:p>
        </p:txBody>
      </p:sp>
      <p:sp>
        <p:nvSpPr>
          <p:cNvPr id="4" name="Content Placeholder 3">
            <a:extLst>
              <a:ext uri="{FF2B5EF4-FFF2-40B4-BE49-F238E27FC236}">
                <a16:creationId xmlns:a16="http://schemas.microsoft.com/office/drawing/2014/main" id="{9336C276-5601-EF60-13D5-33B7F7E6AE00}"/>
              </a:ext>
            </a:extLst>
          </p:cNvPr>
          <p:cNvSpPr>
            <a:spLocks noGrp="1"/>
          </p:cNvSpPr>
          <p:nvPr>
            <p:ph idx="1"/>
          </p:nvPr>
        </p:nvSpPr>
        <p:spPr/>
        <p:txBody>
          <a:bodyPr/>
          <a:lstStyle/>
          <a:p>
            <a:pPr marL="0" indent="0">
              <a:buNone/>
            </a:pPr>
            <a:endParaRPr lang="en-US"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191518767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59371A-9014-5BB0-8327-AB79E7DE249C}"/>
              </a:ext>
            </a:extLst>
          </p:cNvPr>
          <p:cNvSpPr>
            <a:spLocks noGrp="1"/>
          </p:cNvSpPr>
          <p:nvPr>
            <p:ph type="title"/>
          </p:nvPr>
        </p:nvSpPr>
        <p:spPr/>
        <p:txBody>
          <a:bodyPr/>
          <a:lstStyle/>
          <a:p>
            <a:r>
              <a:rPr lang="en-US" dirty="0"/>
              <a:t>Key Points</a:t>
            </a:r>
          </a:p>
        </p:txBody>
      </p:sp>
      <p:sp>
        <p:nvSpPr>
          <p:cNvPr id="3" name="Content Placeholder 2">
            <a:extLst>
              <a:ext uri="{FF2B5EF4-FFF2-40B4-BE49-F238E27FC236}">
                <a16:creationId xmlns:a16="http://schemas.microsoft.com/office/drawing/2014/main" id="{94F92A50-CD72-1344-6890-E320AB46474F}"/>
              </a:ext>
            </a:extLst>
          </p:cNvPr>
          <p:cNvSpPr>
            <a:spLocks noGrp="1"/>
          </p:cNvSpPr>
          <p:nvPr>
            <p:ph idx="1"/>
          </p:nvPr>
        </p:nvSpPr>
        <p:spPr>
          <a:xfrm>
            <a:off x="866215" y="2809875"/>
            <a:ext cx="7411010" cy="2562225"/>
          </a:xfrm>
        </p:spPr>
        <p:txBody>
          <a:bodyPr>
            <a:normAutofit lnSpcReduction="10000"/>
          </a:bodyPr>
          <a:lstStyle/>
          <a:p>
            <a:r>
              <a:rPr lang="en-US" b="1" dirty="0"/>
              <a:t>Learn all the stations, so you can help others if needed</a:t>
            </a:r>
          </a:p>
          <a:p>
            <a:pPr lvl="1"/>
            <a:r>
              <a:rPr lang="en-US" b="1" dirty="0"/>
              <a:t>CHWIs have done this a lot. They are there to support CHWs</a:t>
            </a:r>
          </a:p>
          <a:p>
            <a:pPr lvl="1"/>
            <a:r>
              <a:rPr lang="en-US" b="1" dirty="0"/>
              <a:t>Help patients know where to go!</a:t>
            </a:r>
          </a:p>
          <a:p>
            <a:r>
              <a:rPr lang="en-US" b="1" dirty="0"/>
              <a:t>Wear your CHW shirt</a:t>
            </a:r>
          </a:p>
          <a:p>
            <a:r>
              <a:rPr lang="en-US" b="1" dirty="0"/>
              <a:t>For many stations you will need to write on an Excel sheet AND patient sheet</a:t>
            </a:r>
          </a:p>
          <a:p>
            <a:r>
              <a:rPr lang="en-US" b="1" dirty="0"/>
              <a:t>This will make a lot more sense once you’re there</a:t>
            </a:r>
          </a:p>
          <a:p>
            <a:endParaRPr lang="en-US" b="1" dirty="0"/>
          </a:p>
        </p:txBody>
      </p:sp>
    </p:spTree>
    <p:extLst>
      <p:ext uri="{BB962C8B-B14F-4D97-AF65-F5344CB8AC3E}">
        <p14:creationId xmlns:p14="http://schemas.microsoft.com/office/powerpoint/2010/main" val="1834898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E717E-DB4C-D2A2-5050-275A07A670D4}"/>
              </a:ext>
            </a:extLst>
          </p:cNvPr>
          <p:cNvSpPr>
            <a:spLocks noGrp="1"/>
          </p:cNvSpPr>
          <p:nvPr>
            <p:ph type="title"/>
          </p:nvPr>
        </p:nvSpPr>
        <p:spPr/>
        <p:txBody>
          <a:bodyPr/>
          <a:lstStyle/>
          <a:p>
            <a:r>
              <a:rPr lang="en-US" dirty="0"/>
              <a:t> </a:t>
            </a:r>
          </a:p>
        </p:txBody>
      </p:sp>
      <p:sp>
        <p:nvSpPr>
          <p:cNvPr id="3" name="Content Placeholder 2">
            <a:extLst>
              <a:ext uri="{FF2B5EF4-FFF2-40B4-BE49-F238E27FC236}">
                <a16:creationId xmlns:a16="http://schemas.microsoft.com/office/drawing/2014/main" id="{E1A14D53-4067-5C50-D3E9-CD878D38479B}"/>
              </a:ext>
            </a:extLst>
          </p:cNvPr>
          <p:cNvSpPr>
            <a:spLocks noGrp="1"/>
          </p:cNvSpPr>
          <p:nvPr>
            <p:ph idx="1"/>
          </p:nvPr>
        </p:nvSpPr>
        <p:spPr/>
        <p:txBody>
          <a:bodyPr/>
          <a:lstStyle/>
          <a:p>
            <a:pPr marL="0" indent="0">
              <a:buNone/>
            </a:pPr>
            <a:endParaRPr lang="en-US" dirty="0"/>
          </a:p>
          <a:p>
            <a:pPr marL="0" indent="0">
              <a:buNone/>
            </a:pPr>
            <a:endParaRPr lang="en-US" dirty="0"/>
          </a:p>
        </p:txBody>
      </p:sp>
      <p:pic>
        <p:nvPicPr>
          <p:cNvPr id="5" name="Picture 4">
            <a:extLst>
              <a:ext uri="{FF2B5EF4-FFF2-40B4-BE49-F238E27FC236}">
                <a16:creationId xmlns:a16="http://schemas.microsoft.com/office/drawing/2014/main" id="{92A6F582-E32F-FF57-5BB0-3954113A1D3E}"/>
              </a:ext>
            </a:extLst>
          </p:cNvPr>
          <p:cNvPicPr>
            <a:picLocks noChangeAspect="1"/>
          </p:cNvPicPr>
          <p:nvPr/>
        </p:nvPicPr>
        <p:blipFill>
          <a:blip r:embed="rId2"/>
          <a:stretch>
            <a:fillRect/>
          </a:stretch>
        </p:blipFill>
        <p:spPr>
          <a:xfrm>
            <a:off x="342164" y="1485900"/>
            <a:ext cx="8307272" cy="3972255"/>
          </a:xfrm>
          <a:prstGeom prst="rect">
            <a:avLst/>
          </a:prstGeom>
        </p:spPr>
      </p:pic>
    </p:spTree>
    <p:extLst>
      <p:ext uri="{BB962C8B-B14F-4D97-AF65-F5344CB8AC3E}">
        <p14:creationId xmlns:p14="http://schemas.microsoft.com/office/powerpoint/2010/main" val="49201436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F6A3F-D1A6-40BC-7470-564A3E841E2D}"/>
              </a:ext>
            </a:extLst>
          </p:cNvPr>
          <p:cNvSpPr>
            <a:spLocks noGrp="1"/>
          </p:cNvSpPr>
          <p:nvPr>
            <p:ph type="title"/>
          </p:nvPr>
        </p:nvSpPr>
        <p:spPr/>
        <p:txBody>
          <a:bodyPr/>
          <a:lstStyle/>
          <a:p>
            <a:r>
              <a:rPr lang="en-US" dirty="0"/>
              <a:t>Module 5</a:t>
            </a:r>
            <a:br>
              <a:rPr lang="en-US" dirty="0"/>
            </a:br>
            <a:r>
              <a:rPr lang="en-US" dirty="0"/>
              <a:t>Orientation #2</a:t>
            </a:r>
          </a:p>
        </p:txBody>
      </p:sp>
      <p:sp>
        <p:nvSpPr>
          <p:cNvPr id="3" name="Content Placeholder 2">
            <a:extLst>
              <a:ext uri="{FF2B5EF4-FFF2-40B4-BE49-F238E27FC236}">
                <a16:creationId xmlns:a16="http://schemas.microsoft.com/office/drawing/2014/main" id="{A33BF59F-39A5-59CA-2189-18ECC8A3F33A}"/>
              </a:ext>
            </a:extLst>
          </p:cNvPr>
          <p:cNvSpPr>
            <a:spLocks noGrp="1"/>
          </p:cNvSpPr>
          <p:nvPr>
            <p:ph idx="1"/>
          </p:nvPr>
        </p:nvSpPr>
        <p:spPr/>
        <p:txBody>
          <a:bodyPr/>
          <a:lstStyle/>
          <a:p>
            <a:pPr marL="0" indent="0">
              <a:buNone/>
            </a:pPr>
            <a:r>
              <a:rPr lang="en-US" dirty="0"/>
              <a:t> </a:t>
            </a:r>
          </a:p>
        </p:txBody>
      </p:sp>
    </p:spTree>
    <p:extLst>
      <p:ext uri="{BB962C8B-B14F-4D97-AF65-F5344CB8AC3E}">
        <p14:creationId xmlns:p14="http://schemas.microsoft.com/office/powerpoint/2010/main" val="239075535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2">
            <a:extLst>
              <a:ext uri="{FF2B5EF4-FFF2-40B4-BE49-F238E27FC236}">
                <a16:creationId xmlns:a16="http://schemas.microsoft.com/office/drawing/2014/main" id="{12177621-F91A-C437-C305-A4409C39DA5D}"/>
              </a:ext>
            </a:extLst>
          </p:cNvPr>
          <p:cNvSpPr>
            <a:spLocks noGrp="1"/>
          </p:cNvSpPr>
          <p:nvPr>
            <p:ph type="title"/>
          </p:nvPr>
        </p:nvSpPr>
        <p:spPr/>
        <p:txBody>
          <a:bodyPr>
            <a:normAutofit/>
          </a:bodyPr>
          <a:lstStyle/>
          <a:p>
            <a:pPr eaLnBrk="1" fontAlgn="auto" hangingPunct="1">
              <a:spcAft>
                <a:spcPts val="0"/>
              </a:spcAft>
              <a:defRPr/>
            </a:pPr>
            <a:r>
              <a:rPr lang="en-US" dirty="0">
                <a:ea typeface="+mj-ea"/>
                <a:cs typeface="+mj-cs"/>
              </a:rPr>
              <a:t>Team building/sharing</a:t>
            </a:r>
            <a:br>
              <a:rPr lang="en-US" dirty="0">
                <a:ea typeface="+mj-ea"/>
                <a:cs typeface="+mj-cs"/>
              </a:rPr>
            </a:br>
            <a:r>
              <a:rPr lang="en-US" dirty="0">
                <a:ea typeface="+mj-ea"/>
                <a:cs typeface="+mj-cs"/>
              </a:rPr>
              <a:t>Questions, </a:t>
            </a:r>
            <a:r>
              <a:rPr lang="en-US" dirty="0"/>
              <a:t>or </a:t>
            </a:r>
            <a:r>
              <a:rPr lang="en-US" dirty="0">
                <a:ea typeface="+mj-ea"/>
                <a:cs typeface="+mj-cs"/>
              </a:rPr>
              <a:t>concerns?</a:t>
            </a:r>
          </a:p>
        </p:txBody>
      </p:sp>
      <p:sp>
        <p:nvSpPr>
          <p:cNvPr id="54275" name="Content Placeholder 1">
            <a:extLst>
              <a:ext uri="{FF2B5EF4-FFF2-40B4-BE49-F238E27FC236}">
                <a16:creationId xmlns:a16="http://schemas.microsoft.com/office/drawing/2014/main" id="{1E3CC39E-AF6C-BAC0-2756-2A237241B29F}"/>
              </a:ext>
            </a:extLst>
          </p:cNvPr>
          <p:cNvSpPr>
            <a:spLocks noGrp="1"/>
          </p:cNvSpPr>
          <p:nvPr>
            <p:ph idx="1"/>
          </p:nvPr>
        </p:nvSpPr>
        <p:spPr/>
        <p:txBody>
          <a:bodyPr/>
          <a:lstStyle/>
          <a:p>
            <a:pPr eaLnBrk="1" hangingPunct="1">
              <a:buFont typeface="Wingdings 3" pitchFamily="2" charset="2"/>
              <a:buNone/>
            </a:pPr>
            <a:endParaRPr lang="en-US" altLang="en-US" dirty="0">
              <a:ea typeface="ＭＳ Ｐゴシック" panose="020B0600070205080204" pitchFamily="34" charset="-128"/>
            </a:endParaRPr>
          </a:p>
          <a:p>
            <a:pPr eaLnBrk="1" hangingPunct="1">
              <a:buFont typeface="Wingdings 3" pitchFamily="2" charset="2"/>
              <a:buNone/>
            </a:pPr>
            <a:endParaRPr lang="en-US" altLang="en-US" dirty="0">
              <a:ea typeface="ＭＳ Ｐゴシック" panose="020B0600070205080204" pitchFamily="34" charset="-128"/>
            </a:endParaRPr>
          </a:p>
        </p:txBody>
      </p:sp>
      <p:pic>
        <p:nvPicPr>
          <p:cNvPr id="3" name="Picture 2">
            <a:extLst>
              <a:ext uri="{FF2B5EF4-FFF2-40B4-BE49-F238E27FC236}">
                <a16:creationId xmlns:a16="http://schemas.microsoft.com/office/drawing/2014/main" id="{57646C40-C865-4E83-74F6-67D859457DEF}"/>
              </a:ext>
            </a:extLst>
          </p:cNvPr>
          <p:cNvPicPr>
            <a:picLocks noChangeAspect="1"/>
          </p:cNvPicPr>
          <p:nvPr/>
        </p:nvPicPr>
        <p:blipFill>
          <a:blip r:embed="rId3"/>
          <a:stretch>
            <a:fillRect/>
          </a:stretch>
        </p:blipFill>
        <p:spPr>
          <a:xfrm>
            <a:off x="2651874" y="2286635"/>
            <a:ext cx="3840252" cy="3883891"/>
          </a:xfrm>
          <a:prstGeom prst="rect">
            <a:avLst/>
          </a:prstGeom>
        </p:spPr>
      </p:pic>
    </p:spTree>
    <p:extLst>
      <p:ext uri="{BB962C8B-B14F-4D97-AF65-F5344CB8AC3E}">
        <p14:creationId xmlns:p14="http://schemas.microsoft.com/office/powerpoint/2010/main" val="83470241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B5DFF3-4C39-6ED3-B0A7-CF87F5C5CFFF}"/>
              </a:ext>
            </a:extLst>
          </p:cNvPr>
          <p:cNvSpPr>
            <a:spLocks noGrp="1"/>
          </p:cNvSpPr>
          <p:nvPr>
            <p:ph type="title"/>
          </p:nvPr>
        </p:nvSpPr>
        <p:spPr/>
        <p:txBody>
          <a:bodyPr/>
          <a:lstStyle/>
          <a:p>
            <a:r>
              <a:rPr lang="en-US" dirty="0"/>
              <a:t>Tonight’s agenda</a:t>
            </a:r>
          </a:p>
        </p:txBody>
      </p:sp>
      <p:sp>
        <p:nvSpPr>
          <p:cNvPr id="3" name="Content Placeholder 2">
            <a:extLst>
              <a:ext uri="{FF2B5EF4-FFF2-40B4-BE49-F238E27FC236}">
                <a16:creationId xmlns:a16="http://schemas.microsoft.com/office/drawing/2014/main" id="{45FFFDDF-49F0-8C3A-8607-5784AF5D6037}"/>
              </a:ext>
            </a:extLst>
          </p:cNvPr>
          <p:cNvSpPr>
            <a:spLocks noGrp="1"/>
          </p:cNvSpPr>
          <p:nvPr>
            <p:ph idx="1"/>
          </p:nvPr>
        </p:nvSpPr>
        <p:spPr/>
        <p:txBody>
          <a:bodyPr/>
          <a:lstStyle/>
          <a:p>
            <a:r>
              <a:rPr lang="en-US" dirty="0"/>
              <a:t>Review orientation sheet</a:t>
            </a:r>
          </a:p>
        </p:txBody>
      </p:sp>
    </p:spTree>
    <p:extLst>
      <p:ext uri="{BB962C8B-B14F-4D97-AF65-F5344CB8AC3E}">
        <p14:creationId xmlns:p14="http://schemas.microsoft.com/office/powerpoint/2010/main" val="54968983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F6A3F-D1A6-40BC-7470-564A3E841E2D}"/>
              </a:ext>
            </a:extLst>
          </p:cNvPr>
          <p:cNvSpPr>
            <a:spLocks noGrp="1"/>
          </p:cNvSpPr>
          <p:nvPr>
            <p:ph type="title"/>
          </p:nvPr>
        </p:nvSpPr>
        <p:spPr/>
        <p:txBody>
          <a:bodyPr/>
          <a:lstStyle/>
          <a:p>
            <a:r>
              <a:rPr lang="en-US" dirty="0"/>
              <a:t>Module 6</a:t>
            </a:r>
            <a:br>
              <a:rPr lang="en-US" dirty="0"/>
            </a:br>
            <a:r>
              <a:rPr lang="en-US" dirty="0"/>
              <a:t>Orientation Recap, planning Class #1</a:t>
            </a:r>
          </a:p>
        </p:txBody>
      </p:sp>
      <p:sp>
        <p:nvSpPr>
          <p:cNvPr id="3" name="Content Placeholder 2">
            <a:extLst>
              <a:ext uri="{FF2B5EF4-FFF2-40B4-BE49-F238E27FC236}">
                <a16:creationId xmlns:a16="http://schemas.microsoft.com/office/drawing/2014/main" id="{A33BF59F-39A5-59CA-2189-18ECC8A3F33A}"/>
              </a:ext>
            </a:extLst>
          </p:cNvPr>
          <p:cNvSpPr>
            <a:spLocks noGrp="1"/>
          </p:cNvSpPr>
          <p:nvPr>
            <p:ph idx="1"/>
          </p:nvPr>
        </p:nvSpPr>
        <p:spPr/>
        <p:txBody>
          <a:bodyPr/>
          <a:lstStyle/>
          <a:p>
            <a:pPr marL="0" indent="0">
              <a:buNone/>
            </a:pPr>
            <a:r>
              <a:rPr lang="en-US" dirty="0"/>
              <a:t> </a:t>
            </a:r>
          </a:p>
        </p:txBody>
      </p:sp>
    </p:spTree>
    <p:extLst>
      <p:ext uri="{BB962C8B-B14F-4D97-AF65-F5344CB8AC3E}">
        <p14:creationId xmlns:p14="http://schemas.microsoft.com/office/powerpoint/2010/main" val="2002764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38525-13E4-3BE3-4013-6A536E25A6B7}"/>
              </a:ext>
            </a:extLst>
          </p:cNvPr>
          <p:cNvSpPr>
            <a:spLocks noGrp="1"/>
          </p:cNvSpPr>
          <p:nvPr>
            <p:ph type="title"/>
          </p:nvPr>
        </p:nvSpPr>
        <p:spPr>
          <a:xfrm>
            <a:off x="195755" y="896786"/>
            <a:ext cx="7764235" cy="891540"/>
          </a:xfrm>
        </p:spPr>
        <p:txBody>
          <a:bodyPr>
            <a:normAutofit fontScale="90000"/>
          </a:bodyPr>
          <a:lstStyle/>
          <a:p>
            <a:pPr algn="ctr"/>
            <a:r>
              <a:rPr lang="en-US" sz="3150" b="1" dirty="0"/>
              <a:t>how?
</a:t>
            </a:r>
            <a:endParaRPr lang="es-GT" sz="3150" b="1" dirty="0"/>
          </a:p>
        </p:txBody>
      </p:sp>
      <p:sp>
        <p:nvSpPr>
          <p:cNvPr id="3" name="Content Placeholder 2">
            <a:extLst>
              <a:ext uri="{FF2B5EF4-FFF2-40B4-BE49-F238E27FC236}">
                <a16:creationId xmlns:a16="http://schemas.microsoft.com/office/drawing/2014/main" id="{186D3804-AFCC-60B8-B4A5-2AF684514B1D}"/>
              </a:ext>
            </a:extLst>
          </p:cNvPr>
          <p:cNvSpPr>
            <a:spLocks noGrp="1"/>
          </p:cNvSpPr>
          <p:nvPr>
            <p:ph idx="1"/>
          </p:nvPr>
        </p:nvSpPr>
        <p:spPr>
          <a:xfrm>
            <a:off x="350737" y="2688826"/>
            <a:ext cx="8637620" cy="3115982"/>
          </a:xfrm>
        </p:spPr>
        <p:txBody>
          <a:bodyPr>
            <a:noAutofit/>
          </a:bodyPr>
          <a:lstStyle/>
          <a:p>
            <a:r>
              <a:rPr lang="en-US" sz="2000" dirty="0"/>
              <a:t>Each CHW/CHWI group has 30-35 patients to call</a:t>
            </a:r>
          </a:p>
          <a:p>
            <a:r>
              <a:rPr lang="en-US" sz="2000" dirty="0"/>
              <a:t>     </a:t>
            </a:r>
            <a:r>
              <a:rPr lang="en-US" sz="2000" dirty="0">
                <a:solidFill>
                  <a:schemeClr val="accent1">
                    <a:lumMod val="75000"/>
                    <a:lumOff val="25000"/>
                  </a:schemeClr>
                </a:solidFill>
                <a:latin typeface="Century Gothic" panose="020B0502020202020204" pitchFamily="34" charset="0"/>
              </a:rPr>
              <a:t>■</a:t>
            </a:r>
            <a:r>
              <a:rPr lang="en-US" sz="2000" dirty="0"/>
              <a:t>CHWIs: Make sure the Excel sheet is correct
Every week you will have some to call
We will provide a text to invite you</a:t>
            </a:r>
          </a:p>
        </p:txBody>
      </p:sp>
      <p:pic>
        <p:nvPicPr>
          <p:cNvPr id="7" name="Picture 6">
            <a:extLst>
              <a:ext uri="{FF2B5EF4-FFF2-40B4-BE49-F238E27FC236}">
                <a16:creationId xmlns:a16="http://schemas.microsoft.com/office/drawing/2014/main" id="{6D214DE7-F412-9E54-3FAC-891784A90A18}"/>
              </a:ext>
            </a:extLst>
          </p:cNvPr>
          <p:cNvPicPr>
            <a:picLocks noChangeAspect="1"/>
          </p:cNvPicPr>
          <p:nvPr/>
        </p:nvPicPr>
        <p:blipFill>
          <a:blip r:embed="rId2"/>
          <a:stretch>
            <a:fillRect/>
          </a:stretch>
        </p:blipFill>
        <p:spPr>
          <a:xfrm>
            <a:off x="6753051" y="857251"/>
            <a:ext cx="2413878" cy="1859618"/>
          </a:xfrm>
          <a:prstGeom prst="rect">
            <a:avLst/>
          </a:prstGeom>
        </p:spPr>
      </p:pic>
      <p:sp>
        <p:nvSpPr>
          <p:cNvPr id="9" name="TextBox 8">
            <a:extLst>
              <a:ext uri="{FF2B5EF4-FFF2-40B4-BE49-F238E27FC236}">
                <a16:creationId xmlns:a16="http://schemas.microsoft.com/office/drawing/2014/main" id="{E71592C3-E07F-8161-1BB2-D798B28C99E9}"/>
              </a:ext>
            </a:extLst>
          </p:cNvPr>
          <p:cNvSpPr txBox="1"/>
          <p:nvPr/>
        </p:nvSpPr>
        <p:spPr>
          <a:xfrm>
            <a:off x="195755" y="3740789"/>
            <a:ext cx="390548" cy="506028"/>
          </a:xfrm>
          <a:prstGeom prst="rect">
            <a:avLst/>
          </a:prstGeom>
          <a:solidFill>
            <a:schemeClr val="bg1"/>
          </a:solidFill>
        </p:spPr>
        <p:txBody>
          <a:bodyPr wrap="square" rtlCol="0">
            <a:spAutoFit/>
          </a:bodyPr>
          <a:lstStyle/>
          <a:p>
            <a:endParaRPr lang="es-GT" dirty="0"/>
          </a:p>
        </p:txBody>
      </p:sp>
    </p:spTree>
    <p:extLst>
      <p:ext uri="{BB962C8B-B14F-4D97-AF65-F5344CB8AC3E}">
        <p14:creationId xmlns:p14="http://schemas.microsoft.com/office/powerpoint/2010/main" val="1917325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2">
            <a:extLst>
              <a:ext uri="{FF2B5EF4-FFF2-40B4-BE49-F238E27FC236}">
                <a16:creationId xmlns:a16="http://schemas.microsoft.com/office/drawing/2014/main" id="{12177621-F91A-C437-C305-A4409C39DA5D}"/>
              </a:ext>
            </a:extLst>
          </p:cNvPr>
          <p:cNvSpPr>
            <a:spLocks noGrp="1"/>
          </p:cNvSpPr>
          <p:nvPr>
            <p:ph type="title"/>
          </p:nvPr>
        </p:nvSpPr>
        <p:spPr/>
        <p:txBody>
          <a:bodyPr>
            <a:normAutofit/>
          </a:bodyPr>
          <a:lstStyle/>
          <a:p>
            <a:pPr eaLnBrk="1" fontAlgn="auto" hangingPunct="1">
              <a:spcAft>
                <a:spcPts val="0"/>
              </a:spcAft>
              <a:defRPr/>
            </a:pPr>
            <a:r>
              <a:rPr lang="en-US" dirty="0"/>
              <a:t>Team building/sharing</a:t>
            </a:r>
            <a:br>
              <a:rPr lang="en-US" dirty="0"/>
            </a:br>
            <a:r>
              <a:rPr lang="en-US" dirty="0">
                <a:ea typeface="+mj-ea"/>
                <a:cs typeface="+mj-cs"/>
              </a:rPr>
              <a:t>Questions, </a:t>
            </a:r>
            <a:r>
              <a:rPr lang="en-US" dirty="0"/>
              <a:t>or </a:t>
            </a:r>
            <a:r>
              <a:rPr lang="en-US" dirty="0">
                <a:ea typeface="+mj-ea"/>
                <a:cs typeface="+mj-cs"/>
              </a:rPr>
              <a:t>concerns?</a:t>
            </a:r>
          </a:p>
        </p:txBody>
      </p:sp>
      <p:sp>
        <p:nvSpPr>
          <p:cNvPr id="54275" name="Content Placeholder 1">
            <a:extLst>
              <a:ext uri="{FF2B5EF4-FFF2-40B4-BE49-F238E27FC236}">
                <a16:creationId xmlns:a16="http://schemas.microsoft.com/office/drawing/2014/main" id="{1E3CC39E-AF6C-BAC0-2756-2A237241B29F}"/>
              </a:ext>
            </a:extLst>
          </p:cNvPr>
          <p:cNvSpPr>
            <a:spLocks noGrp="1"/>
          </p:cNvSpPr>
          <p:nvPr>
            <p:ph idx="1"/>
          </p:nvPr>
        </p:nvSpPr>
        <p:spPr/>
        <p:txBody>
          <a:bodyPr/>
          <a:lstStyle/>
          <a:p>
            <a:pPr eaLnBrk="1" hangingPunct="1">
              <a:buFont typeface="Wingdings 3" pitchFamily="2" charset="2"/>
              <a:buNone/>
            </a:pPr>
            <a:endParaRPr lang="en-US" altLang="en-US" dirty="0">
              <a:ea typeface="ＭＳ Ｐゴシック" panose="020B0600070205080204" pitchFamily="34" charset="-128"/>
            </a:endParaRPr>
          </a:p>
          <a:p>
            <a:pPr eaLnBrk="1" hangingPunct="1">
              <a:buFont typeface="Wingdings 3" pitchFamily="2" charset="2"/>
              <a:buNone/>
            </a:pPr>
            <a:endParaRPr lang="en-US" altLang="en-US" dirty="0">
              <a:ea typeface="ＭＳ Ｐゴシック" panose="020B0600070205080204" pitchFamily="34" charset="-128"/>
            </a:endParaRPr>
          </a:p>
        </p:txBody>
      </p:sp>
      <p:pic>
        <p:nvPicPr>
          <p:cNvPr id="3" name="Picture 2">
            <a:extLst>
              <a:ext uri="{FF2B5EF4-FFF2-40B4-BE49-F238E27FC236}">
                <a16:creationId xmlns:a16="http://schemas.microsoft.com/office/drawing/2014/main" id="{57646C40-C865-4E83-74F6-67D859457DEF}"/>
              </a:ext>
            </a:extLst>
          </p:cNvPr>
          <p:cNvPicPr>
            <a:picLocks noChangeAspect="1"/>
          </p:cNvPicPr>
          <p:nvPr/>
        </p:nvPicPr>
        <p:blipFill>
          <a:blip r:embed="rId3"/>
          <a:stretch>
            <a:fillRect/>
          </a:stretch>
        </p:blipFill>
        <p:spPr>
          <a:xfrm>
            <a:off x="2651874" y="2286635"/>
            <a:ext cx="3840252" cy="3883891"/>
          </a:xfrm>
          <a:prstGeom prst="rect">
            <a:avLst/>
          </a:prstGeom>
        </p:spPr>
      </p:pic>
    </p:spTree>
    <p:extLst>
      <p:ext uri="{BB962C8B-B14F-4D97-AF65-F5344CB8AC3E}">
        <p14:creationId xmlns:p14="http://schemas.microsoft.com/office/powerpoint/2010/main" val="376531734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1C54E9-7A3F-80B7-EF81-A5698FF064F0}"/>
              </a:ext>
            </a:extLst>
          </p:cNvPr>
          <p:cNvSpPr>
            <a:spLocks noGrp="1"/>
          </p:cNvSpPr>
          <p:nvPr>
            <p:ph type="title"/>
          </p:nvPr>
        </p:nvSpPr>
        <p:spPr/>
        <p:txBody>
          <a:bodyPr/>
          <a:lstStyle/>
          <a:p>
            <a:r>
              <a:rPr lang="en-US" dirty="0"/>
              <a:t>Important Points</a:t>
            </a:r>
          </a:p>
        </p:txBody>
      </p:sp>
      <p:sp>
        <p:nvSpPr>
          <p:cNvPr id="3" name="Content Placeholder 2">
            <a:extLst>
              <a:ext uri="{FF2B5EF4-FFF2-40B4-BE49-F238E27FC236}">
                <a16:creationId xmlns:a16="http://schemas.microsoft.com/office/drawing/2014/main" id="{9B5CC34C-57DC-D65C-61AF-5B587828F06B}"/>
              </a:ext>
            </a:extLst>
          </p:cNvPr>
          <p:cNvSpPr>
            <a:spLocks noGrp="1"/>
          </p:cNvSpPr>
          <p:nvPr>
            <p:ph idx="1"/>
          </p:nvPr>
        </p:nvSpPr>
        <p:spPr>
          <a:xfrm>
            <a:off x="630121" y="2849564"/>
            <a:ext cx="7475811" cy="2562225"/>
          </a:xfrm>
        </p:spPr>
        <p:txBody>
          <a:bodyPr>
            <a:normAutofit/>
          </a:bodyPr>
          <a:lstStyle/>
          <a:p>
            <a:r>
              <a:rPr lang="en-US" sz="1500" dirty="0"/>
              <a:t>You are “assigned” roles based on your interests and project needs</a:t>
            </a:r>
          </a:p>
          <a:p>
            <a:pPr marL="0" indent="0">
              <a:buNone/>
            </a:pPr>
            <a:endParaRPr lang="en-US" sz="1500" dirty="0"/>
          </a:p>
          <a:p>
            <a:r>
              <a:rPr lang="en-US" sz="1500" dirty="0"/>
              <a:t>You are not STUCK in that role for eternity</a:t>
            </a:r>
          </a:p>
          <a:p>
            <a:pPr marL="0" indent="0">
              <a:buNone/>
            </a:pPr>
            <a:endParaRPr lang="en-US" sz="1500" dirty="0"/>
          </a:p>
          <a:p>
            <a:r>
              <a:rPr lang="en-US" sz="1500" dirty="0"/>
              <a:t>The hope is that you swap roles with other CHWs </a:t>
            </a:r>
          </a:p>
          <a:p>
            <a:pPr marL="0" indent="0">
              <a:buNone/>
            </a:pPr>
            <a:endParaRPr lang="en-US" sz="1500" dirty="0"/>
          </a:p>
          <a:p>
            <a:r>
              <a:rPr lang="en-US" sz="1500" dirty="0"/>
              <a:t>The better you know all roles, the more you can help others</a:t>
            </a:r>
          </a:p>
        </p:txBody>
      </p:sp>
      <p:pic>
        <p:nvPicPr>
          <p:cNvPr id="5" name="Picture 4">
            <a:extLst>
              <a:ext uri="{FF2B5EF4-FFF2-40B4-BE49-F238E27FC236}">
                <a16:creationId xmlns:a16="http://schemas.microsoft.com/office/drawing/2014/main" id="{74C34690-AA23-3F7C-9B31-23807EC134F7}"/>
              </a:ext>
            </a:extLst>
          </p:cNvPr>
          <p:cNvPicPr>
            <a:picLocks noChangeAspect="1"/>
          </p:cNvPicPr>
          <p:nvPr/>
        </p:nvPicPr>
        <p:blipFill>
          <a:blip r:embed="rId2"/>
          <a:stretch>
            <a:fillRect/>
          </a:stretch>
        </p:blipFill>
        <p:spPr>
          <a:xfrm>
            <a:off x="6801787" y="855662"/>
            <a:ext cx="2342213" cy="2068955"/>
          </a:xfrm>
          <a:prstGeom prst="rect">
            <a:avLst/>
          </a:prstGeom>
        </p:spPr>
      </p:pic>
    </p:spTree>
    <p:extLst>
      <p:ext uri="{BB962C8B-B14F-4D97-AF65-F5344CB8AC3E}">
        <p14:creationId xmlns:p14="http://schemas.microsoft.com/office/powerpoint/2010/main" val="246241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7E1EF3-B4D6-6FE0-05DF-95D9DDAB9457}"/>
              </a:ext>
            </a:extLst>
          </p:cNvPr>
          <p:cNvSpPr>
            <a:spLocks noGrp="1"/>
          </p:cNvSpPr>
          <p:nvPr>
            <p:ph type="title"/>
          </p:nvPr>
        </p:nvSpPr>
        <p:spPr>
          <a:xfrm>
            <a:off x="4487680" y="1587501"/>
            <a:ext cx="2949596" cy="530223"/>
          </a:xfrm>
        </p:spPr>
        <p:txBody>
          <a:bodyPr/>
          <a:lstStyle/>
          <a:p>
            <a:r>
              <a:rPr lang="en-US" dirty="0"/>
              <a:t> </a:t>
            </a:r>
          </a:p>
        </p:txBody>
      </p:sp>
      <p:sp>
        <p:nvSpPr>
          <p:cNvPr id="9" name="Content Placeholder 8">
            <a:extLst>
              <a:ext uri="{FF2B5EF4-FFF2-40B4-BE49-F238E27FC236}">
                <a16:creationId xmlns:a16="http://schemas.microsoft.com/office/drawing/2014/main" id="{B39C45AD-EDCE-1D3D-62E8-C4B3647E41D2}"/>
              </a:ext>
            </a:extLst>
          </p:cNvPr>
          <p:cNvSpPr>
            <a:spLocks noGrp="1"/>
          </p:cNvSpPr>
          <p:nvPr>
            <p:ph idx="1"/>
          </p:nvPr>
        </p:nvSpPr>
        <p:spPr>
          <a:xfrm>
            <a:off x="577124" y="2489211"/>
            <a:ext cx="7989752" cy="3630795"/>
          </a:xfrm>
        </p:spPr>
        <p:txBody>
          <a:bodyPr/>
          <a:lstStyle/>
          <a:p>
            <a:pPr marL="0" indent="0">
              <a:buNone/>
            </a:pPr>
            <a:endParaRPr lang="en-US" dirty="0"/>
          </a:p>
          <a:p>
            <a:pPr marL="0" indent="0">
              <a:buNone/>
            </a:pPr>
            <a:endParaRPr lang="en-US" dirty="0"/>
          </a:p>
        </p:txBody>
      </p:sp>
      <p:graphicFrame>
        <p:nvGraphicFramePr>
          <p:cNvPr id="7" name="Diagram 6">
            <a:extLst>
              <a:ext uri="{FF2B5EF4-FFF2-40B4-BE49-F238E27FC236}">
                <a16:creationId xmlns:a16="http://schemas.microsoft.com/office/drawing/2014/main" id="{2581839E-4F48-0DFA-F827-62670045A867}"/>
              </a:ext>
            </a:extLst>
          </p:cNvPr>
          <p:cNvGraphicFramePr/>
          <p:nvPr/>
        </p:nvGraphicFramePr>
        <p:xfrm>
          <a:off x="3429001" y="2656070"/>
          <a:ext cx="4563075" cy="28938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TextBox 9">
            <a:extLst>
              <a:ext uri="{FF2B5EF4-FFF2-40B4-BE49-F238E27FC236}">
                <a16:creationId xmlns:a16="http://schemas.microsoft.com/office/drawing/2014/main" id="{00A9258F-B2AF-102A-1B6D-884F6FB4C8D3}"/>
              </a:ext>
            </a:extLst>
          </p:cNvPr>
          <p:cNvSpPr txBox="1"/>
          <p:nvPr/>
        </p:nvSpPr>
        <p:spPr>
          <a:xfrm>
            <a:off x="725716" y="1031916"/>
            <a:ext cx="3627977" cy="438582"/>
          </a:xfrm>
          <a:prstGeom prst="rect">
            <a:avLst/>
          </a:prstGeom>
          <a:noFill/>
        </p:spPr>
        <p:txBody>
          <a:bodyPr wrap="square" rtlCol="0">
            <a:spAutoFit/>
          </a:bodyPr>
          <a:lstStyle/>
          <a:p>
            <a:r>
              <a:rPr lang="en-US" sz="2250" b="1" dirty="0">
                <a:solidFill>
                  <a:schemeClr val="accent5">
                    <a:lumMod val="75000"/>
                  </a:schemeClr>
                </a:solidFill>
              </a:rPr>
              <a:t>An Overview of Saturday</a:t>
            </a:r>
          </a:p>
        </p:txBody>
      </p:sp>
      <p:graphicFrame>
        <p:nvGraphicFramePr>
          <p:cNvPr id="13" name="Diagram 12">
            <a:extLst>
              <a:ext uri="{FF2B5EF4-FFF2-40B4-BE49-F238E27FC236}">
                <a16:creationId xmlns:a16="http://schemas.microsoft.com/office/drawing/2014/main" id="{28C2E226-880A-21EE-5116-B6F0C594B092}"/>
              </a:ext>
            </a:extLst>
          </p:cNvPr>
          <p:cNvGraphicFramePr/>
          <p:nvPr>
            <p:extLst>
              <p:ext uri="{D42A27DB-BD31-4B8C-83A1-F6EECF244321}">
                <p14:modId xmlns:p14="http://schemas.microsoft.com/office/powerpoint/2010/main" val="3903078270"/>
              </p:ext>
            </p:extLst>
          </p:nvPr>
        </p:nvGraphicFramePr>
        <p:xfrm>
          <a:off x="2493600" y="2513195"/>
          <a:ext cx="4689974" cy="370319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6" name="Down Arrow 15">
            <a:extLst>
              <a:ext uri="{FF2B5EF4-FFF2-40B4-BE49-F238E27FC236}">
                <a16:creationId xmlns:a16="http://schemas.microsoft.com/office/drawing/2014/main" id="{32E732F0-038E-20E2-14EB-7A00D24C187C}"/>
              </a:ext>
            </a:extLst>
          </p:cNvPr>
          <p:cNvSpPr/>
          <p:nvPr/>
        </p:nvSpPr>
        <p:spPr>
          <a:xfrm rot="16200000">
            <a:off x="7191631" y="4055237"/>
            <a:ext cx="348521" cy="43080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 name="Group 2">
            <a:extLst>
              <a:ext uri="{FF2B5EF4-FFF2-40B4-BE49-F238E27FC236}">
                <a16:creationId xmlns:a16="http://schemas.microsoft.com/office/drawing/2014/main" id="{7D190F6F-BA6F-064E-008F-8518EBD6C0E2}"/>
              </a:ext>
            </a:extLst>
          </p:cNvPr>
          <p:cNvGrpSpPr/>
          <p:nvPr/>
        </p:nvGrpSpPr>
        <p:grpSpPr>
          <a:xfrm>
            <a:off x="76115" y="3904711"/>
            <a:ext cx="1851116" cy="967762"/>
            <a:chOff x="126999" y="1889125"/>
            <a:chExt cx="3280833" cy="1640416"/>
          </a:xfrm>
        </p:grpSpPr>
        <p:sp>
          <p:nvSpPr>
            <p:cNvPr id="4" name="Rounded Rectangle 3">
              <a:extLst>
                <a:ext uri="{FF2B5EF4-FFF2-40B4-BE49-F238E27FC236}">
                  <a16:creationId xmlns:a16="http://schemas.microsoft.com/office/drawing/2014/main" id="{26D65E43-EBA8-7CB1-7EBD-F610CBDCDEF8}"/>
                </a:ext>
              </a:extLst>
            </p:cNvPr>
            <p:cNvSpPr/>
            <p:nvPr/>
          </p:nvSpPr>
          <p:spPr>
            <a:xfrm>
              <a:off x="126999" y="1889125"/>
              <a:ext cx="3280833" cy="1640416"/>
            </a:xfrm>
            <a:prstGeom prst="roundRect">
              <a:avLst>
                <a:gd name="adj" fmla="val 10000"/>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a:lstStyle/>
            <a:p>
              <a:endParaRPr lang="en-US"/>
            </a:p>
          </p:txBody>
        </p:sp>
        <p:sp>
          <p:nvSpPr>
            <p:cNvPr id="5" name="Rounded Rectangle 4">
              <a:extLst>
                <a:ext uri="{FF2B5EF4-FFF2-40B4-BE49-F238E27FC236}">
                  <a16:creationId xmlns:a16="http://schemas.microsoft.com/office/drawing/2014/main" id="{E3E9857F-D6CA-7790-2B07-03D3632663C1}"/>
                </a:ext>
              </a:extLst>
            </p:cNvPr>
            <p:cNvSpPr txBox="1"/>
            <p:nvPr/>
          </p:nvSpPr>
          <p:spPr>
            <a:xfrm>
              <a:off x="175045" y="1937171"/>
              <a:ext cx="3184741" cy="154432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859" tIns="12859" rIns="12859" bIns="12859" numCol="1" spcCol="1270" anchor="ctr" anchorCtr="0">
              <a:noAutofit/>
            </a:bodyPr>
            <a:lstStyle/>
            <a:p>
              <a:pPr algn="ctr" defTabSz="900113">
                <a:lnSpc>
                  <a:spcPct val="90000"/>
                </a:lnSpc>
                <a:spcAft>
                  <a:spcPct val="35000"/>
                </a:spcAft>
              </a:pPr>
              <a:r>
                <a:rPr lang="en-US" sz="1875" dirty="0"/>
                <a:t>8:30-9:30</a:t>
              </a:r>
            </a:p>
            <a:p>
              <a:pPr algn="ctr" defTabSz="900113">
                <a:lnSpc>
                  <a:spcPct val="90000"/>
                </a:lnSpc>
                <a:spcAft>
                  <a:spcPct val="35000"/>
                </a:spcAft>
              </a:pPr>
              <a:r>
                <a:rPr lang="en-US" sz="1875" dirty="0"/>
                <a:t>Registration and Vitals</a:t>
              </a:r>
            </a:p>
          </p:txBody>
        </p:sp>
      </p:grpSp>
      <p:sp>
        <p:nvSpPr>
          <p:cNvPr id="6" name="Down Arrow 5">
            <a:extLst>
              <a:ext uri="{FF2B5EF4-FFF2-40B4-BE49-F238E27FC236}">
                <a16:creationId xmlns:a16="http://schemas.microsoft.com/office/drawing/2014/main" id="{5F0FB94A-AC5D-B43A-ED93-6CCD5A40269F}"/>
              </a:ext>
            </a:extLst>
          </p:cNvPr>
          <p:cNvSpPr/>
          <p:nvPr/>
        </p:nvSpPr>
        <p:spPr>
          <a:xfrm rot="16200000">
            <a:off x="2083618" y="4061843"/>
            <a:ext cx="348521" cy="43080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ounded Rectangle 4">
            <a:extLst>
              <a:ext uri="{FF2B5EF4-FFF2-40B4-BE49-F238E27FC236}">
                <a16:creationId xmlns:a16="http://schemas.microsoft.com/office/drawing/2014/main" id="{05783CDB-8CDD-AA0E-4286-D3592C2045F5}"/>
              </a:ext>
            </a:extLst>
          </p:cNvPr>
          <p:cNvSpPr txBox="1"/>
          <p:nvPr/>
        </p:nvSpPr>
        <p:spPr>
          <a:xfrm>
            <a:off x="1070821" y="4820411"/>
            <a:ext cx="1774929" cy="95208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859" tIns="12859" rIns="12859" bIns="12859" numCol="1" spcCol="1270" anchor="ctr" anchorCtr="0">
            <a:noAutofit/>
          </a:bodyPr>
          <a:lstStyle/>
          <a:p>
            <a:pPr algn="ctr" defTabSz="900113">
              <a:lnSpc>
                <a:spcPct val="90000"/>
              </a:lnSpc>
              <a:spcAft>
                <a:spcPct val="35000"/>
              </a:spcAft>
            </a:pPr>
            <a:r>
              <a:rPr lang="en-US" sz="1875" dirty="0"/>
              <a:t>8:30-9:30</a:t>
            </a:r>
          </a:p>
          <a:p>
            <a:pPr algn="ctr" defTabSz="900113">
              <a:lnSpc>
                <a:spcPct val="90000"/>
              </a:lnSpc>
              <a:spcAft>
                <a:spcPct val="35000"/>
              </a:spcAft>
            </a:pPr>
            <a:r>
              <a:rPr lang="en-US" sz="1875" dirty="0"/>
              <a:t>Registration and Vitals</a:t>
            </a:r>
          </a:p>
        </p:txBody>
      </p:sp>
      <p:grpSp>
        <p:nvGrpSpPr>
          <p:cNvPr id="12" name="Group 11">
            <a:extLst>
              <a:ext uri="{FF2B5EF4-FFF2-40B4-BE49-F238E27FC236}">
                <a16:creationId xmlns:a16="http://schemas.microsoft.com/office/drawing/2014/main" id="{48E49FD6-5CCF-339A-3659-14D19AC9F4C2}"/>
              </a:ext>
            </a:extLst>
          </p:cNvPr>
          <p:cNvGrpSpPr/>
          <p:nvPr/>
        </p:nvGrpSpPr>
        <p:grpSpPr>
          <a:xfrm>
            <a:off x="7598578" y="3837719"/>
            <a:ext cx="1545422" cy="981704"/>
            <a:chOff x="126999" y="1889125"/>
            <a:chExt cx="3280833" cy="1640416"/>
          </a:xfrm>
        </p:grpSpPr>
        <p:sp>
          <p:nvSpPr>
            <p:cNvPr id="17" name="Rounded Rectangle 16">
              <a:extLst>
                <a:ext uri="{FF2B5EF4-FFF2-40B4-BE49-F238E27FC236}">
                  <a16:creationId xmlns:a16="http://schemas.microsoft.com/office/drawing/2014/main" id="{A9B07641-22A3-157B-A04C-3D2680F1F605}"/>
                </a:ext>
              </a:extLst>
            </p:cNvPr>
            <p:cNvSpPr/>
            <p:nvPr/>
          </p:nvSpPr>
          <p:spPr>
            <a:xfrm>
              <a:off x="126999" y="1889125"/>
              <a:ext cx="3280833" cy="1640416"/>
            </a:xfrm>
            <a:prstGeom prst="roundRect">
              <a:avLst>
                <a:gd name="adj" fmla="val 10000"/>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a:lstStyle/>
            <a:p>
              <a:endParaRPr lang="en-US"/>
            </a:p>
          </p:txBody>
        </p:sp>
        <p:sp>
          <p:nvSpPr>
            <p:cNvPr id="18" name="Rounded Rectangle 4">
              <a:extLst>
                <a:ext uri="{FF2B5EF4-FFF2-40B4-BE49-F238E27FC236}">
                  <a16:creationId xmlns:a16="http://schemas.microsoft.com/office/drawing/2014/main" id="{67FE1B6A-266D-F148-A5EE-034B55C67B47}"/>
                </a:ext>
              </a:extLst>
            </p:cNvPr>
            <p:cNvSpPr txBox="1"/>
            <p:nvPr/>
          </p:nvSpPr>
          <p:spPr>
            <a:xfrm>
              <a:off x="175045" y="1937171"/>
              <a:ext cx="3184741" cy="154432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859" tIns="12859" rIns="12859" bIns="12859" numCol="1" spcCol="1270" anchor="ctr" anchorCtr="0">
              <a:noAutofit/>
            </a:bodyPr>
            <a:lstStyle/>
            <a:p>
              <a:pPr algn="ctr" defTabSz="900113">
                <a:lnSpc>
                  <a:spcPct val="90000"/>
                </a:lnSpc>
                <a:spcAft>
                  <a:spcPct val="35000"/>
                </a:spcAft>
              </a:pPr>
              <a:r>
                <a:rPr lang="en-US" sz="1875" dirty="0"/>
                <a:t>11:30-12</a:t>
              </a:r>
            </a:p>
            <a:p>
              <a:pPr algn="ctr" defTabSz="900113">
                <a:lnSpc>
                  <a:spcPct val="90000"/>
                </a:lnSpc>
                <a:spcAft>
                  <a:spcPct val="35000"/>
                </a:spcAft>
              </a:pPr>
              <a:r>
                <a:rPr lang="en-US" sz="1875" dirty="0"/>
                <a:t>Lunch</a:t>
              </a:r>
            </a:p>
          </p:txBody>
        </p:sp>
      </p:grpSp>
      <mc:AlternateContent xmlns:mc="http://schemas.openxmlformats.org/markup-compatibility/2006" xmlns:p14="http://schemas.microsoft.com/office/powerpoint/2010/main" xmlns:aink="http://schemas.microsoft.com/office/drawing/2016/ink">
        <mc:Choice Requires="p14 aink">
          <p:contentPart p14:bwMode="auto" r:id="rId12">
            <p14:nvContentPartPr>
              <p14:cNvPr id="21" name="Ink 20">
                <a:extLst>
                  <a:ext uri="{FF2B5EF4-FFF2-40B4-BE49-F238E27FC236}">
                    <a16:creationId xmlns:a16="http://schemas.microsoft.com/office/drawing/2014/main" id="{CB95DFC3-420F-225D-27F8-EB56240540AF}"/>
                  </a:ext>
                </a:extLst>
              </p14:cNvPr>
              <p14:cNvContentPartPr/>
              <p14:nvPr/>
            </p14:nvContentPartPr>
            <p14:xfrm>
              <a:off x="0" y="3479784"/>
              <a:ext cx="2132287" cy="1817615"/>
            </p14:xfrm>
          </p:contentPart>
        </mc:Choice>
        <mc:Fallback xmlns="">
          <p:pic>
            <p:nvPicPr>
              <p:cNvPr id="21" name="Ink 20">
                <a:extLst>
                  <a:ext uri="{FF2B5EF4-FFF2-40B4-BE49-F238E27FC236}">
                    <a16:creationId xmlns:p14="http://schemas.microsoft.com/office/powerpoint/2010/main" xmlns:aink="http://schemas.microsoft.com/office/drawing/2016/ink" xmlns="" xmlns:a16="http://schemas.microsoft.com/office/drawing/2014/main" id="{CB95DFC3-420F-225D-27F8-EB56240540AF}"/>
                  </a:ext>
                </a:extLst>
              </p:cNvPr>
              <p:cNvPicPr/>
              <p:nvPr/>
            </p:nvPicPr>
            <p:blipFill>
              <a:blip r:embed="rId13"/>
              <a:stretch>
                <a:fillRect/>
              </a:stretch>
            </p:blipFill>
            <p:spPr>
              <a:xfrm>
                <a:off x="-17997" y="3461784"/>
                <a:ext cx="2167921" cy="1853255"/>
              </a:xfrm>
              <a:prstGeom prst="rect">
                <a:avLst/>
              </a:prstGeom>
            </p:spPr>
          </p:pic>
        </mc:Fallback>
      </mc:AlternateContent>
      <p:sp>
        <p:nvSpPr>
          <p:cNvPr id="22" name="TextBox 21">
            <a:extLst>
              <a:ext uri="{FF2B5EF4-FFF2-40B4-BE49-F238E27FC236}">
                <a16:creationId xmlns:a16="http://schemas.microsoft.com/office/drawing/2014/main" id="{285F57EC-54BD-4649-0204-5A1E93EBDD5A}"/>
              </a:ext>
            </a:extLst>
          </p:cNvPr>
          <p:cNvSpPr txBox="1"/>
          <p:nvPr/>
        </p:nvSpPr>
        <p:spPr>
          <a:xfrm>
            <a:off x="4671614" y="1930444"/>
            <a:ext cx="2949596" cy="553998"/>
          </a:xfrm>
          <a:prstGeom prst="rect">
            <a:avLst/>
          </a:prstGeom>
          <a:noFill/>
        </p:spPr>
        <p:txBody>
          <a:bodyPr wrap="square" rtlCol="0">
            <a:spAutoFit/>
          </a:bodyPr>
          <a:lstStyle/>
          <a:p>
            <a:r>
              <a:rPr lang="en-US" sz="1875" dirty="0">
                <a:solidFill>
                  <a:schemeClr val="accent5">
                    <a:lumMod val="75000"/>
                  </a:schemeClr>
                </a:solidFill>
              </a:rPr>
              <a:t>Small groups: 10-11:30</a:t>
            </a:r>
          </a:p>
          <a:p>
            <a:pPr algn="ctr"/>
            <a:r>
              <a:rPr lang="en-US" sz="1125" dirty="0">
                <a:solidFill>
                  <a:schemeClr val="accent5">
                    <a:lumMod val="75000"/>
                  </a:schemeClr>
                </a:solidFill>
              </a:rPr>
              <a:t>8-9 patients</a:t>
            </a:r>
          </a:p>
        </p:txBody>
      </p:sp>
    </p:spTree>
    <p:extLst>
      <p:ext uri="{BB962C8B-B14F-4D97-AF65-F5344CB8AC3E}">
        <p14:creationId xmlns:p14="http://schemas.microsoft.com/office/powerpoint/2010/main" val="3935471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C9FB0-57A9-1343-B48E-516261126E6A}"/>
              </a:ext>
            </a:extLst>
          </p:cNvPr>
          <p:cNvSpPr>
            <a:spLocks noGrp="1"/>
          </p:cNvSpPr>
          <p:nvPr>
            <p:ph type="title"/>
          </p:nvPr>
        </p:nvSpPr>
        <p:spPr/>
        <p:txBody>
          <a:bodyPr/>
          <a:lstStyle/>
          <a:p>
            <a:r>
              <a:rPr lang="en-US" dirty="0"/>
              <a:t>Floaters and Set-up</a:t>
            </a:r>
          </a:p>
        </p:txBody>
      </p:sp>
      <p:sp>
        <p:nvSpPr>
          <p:cNvPr id="7" name="Content Placeholder 6">
            <a:extLst>
              <a:ext uri="{FF2B5EF4-FFF2-40B4-BE49-F238E27FC236}">
                <a16:creationId xmlns:a16="http://schemas.microsoft.com/office/drawing/2014/main" id="{C0475304-4C85-3E52-4F91-4F06F8870B90}"/>
              </a:ext>
            </a:extLst>
          </p:cNvPr>
          <p:cNvSpPr>
            <a:spLocks noGrp="1"/>
          </p:cNvSpPr>
          <p:nvPr>
            <p:ph idx="1"/>
          </p:nvPr>
        </p:nvSpPr>
        <p:spPr>
          <a:xfrm>
            <a:off x="425370" y="2618893"/>
            <a:ext cx="6619244" cy="2562225"/>
          </a:xfrm>
        </p:spPr>
        <p:txBody>
          <a:bodyPr/>
          <a:lstStyle/>
          <a:p>
            <a:endParaRPr lang="en-US" dirty="0"/>
          </a:p>
          <a:p>
            <a:endParaRPr lang="en-US" dirty="0"/>
          </a:p>
          <a:p>
            <a:pPr marL="0" indent="0">
              <a:buNone/>
            </a:pPr>
            <a:endParaRPr lang="en-US" dirty="0"/>
          </a:p>
        </p:txBody>
      </p:sp>
    </p:spTree>
    <p:extLst>
      <p:ext uri="{BB962C8B-B14F-4D97-AF65-F5344CB8AC3E}">
        <p14:creationId xmlns:p14="http://schemas.microsoft.com/office/powerpoint/2010/main" val="91424633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416BD17-5982-3D9C-F06F-5AE4A8BCE5C8}"/>
              </a:ext>
            </a:extLst>
          </p:cNvPr>
          <p:cNvPicPr>
            <a:picLocks noChangeAspect="1"/>
          </p:cNvPicPr>
          <p:nvPr/>
        </p:nvPicPr>
        <p:blipFill>
          <a:blip r:embed="rId3"/>
          <a:stretch>
            <a:fillRect/>
          </a:stretch>
        </p:blipFill>
        <p:spPr>
          <a:xfrm>
            <a:off x="1047550" y="1310528"/>
            <a:ext cx="7100567" cy="4514850"/>
          </a:xfrm>
          <a:prstGeom prst="rect">
            <a:avLst/>
          </a:prstGeom>
        </p:spPr>
      </p:pic>
      <p:sp>
        <p:nvSpPr>
          <p:cNvPr id="2" name="Title 1">
            <a:extLst>
              <a:ext uri="{FF2B5EF4-FFF2-40B4-BE49-F238E27FC236}">
                <a16:creationId xmlns:a16="http://schemas.microsoft.com/office/drawing/2014/main" id="{351F5C24-08AC-D6F4-D633-7B1D75AD97DD}"/>
              </a:ext>
            </a:extLst>
          </p:cNvPr>
          <p:cNvSpPr>
            <a:spLocks noGrp="1"/>
          </p:cNvSpPr>
          <p:nvPr>
            <p:ph type="title"/>
          </p:nvPr>
        </p:nvSpPr>
        <p:spPr/>
        <p:txBody>
          <a:bodyPr/>
          <a:lstStyle/>
          <a:p>
            <a:r>
              <a:rPr lang="en-US" dirty="0"/>
              <a:t> </a:t>
            </a:r>
          </a:p>
        </p:txBody>
      </p:sp>
      <p:sp>
        <p:nvSpPr>
          <p:cNvPr id="8" name="Content Placeholder 7">
            <a:extLst>
              <a:ext uri="{FF2B5EF4-FFF2-40B4-BE49-F238E27FC236}">
                <a16:creationId xmlns:a16="http://schemas.microsoft.com/office/drawing/2014/main" id="{AB7D02CC-21A7-06C8-C270-C32AC5E584ED}"/>
              </a:ext>
            </a:extLst>
          </p:cNvPr>
          <p:cNvSpPr>
            <a:spLocks noGrp="1"/>
          </p:cNvSpPr>
          <p:nvPr>
            <p:ph idx="1"/>
          </p:nvPr>
        </p:nvSpPr>
        <p:spPr/>
        <p:txBody>
          <a:bodyPr/>
          <a:lstStyle/>
          <a:p>
            <a:r>
              <a:rPr lang="en-US" dirty="0"/>
              <a:t> </a:t>
            </a:r>
          </a:p>
        </p:txBody>
      </p:sp>
      <mc:AlternateContent xmlns:mc="http://schemas.openxmlformats.org/markup-compatibility/2006" xmlns:p14="http://schemas.microsoft.com/office/powerpoint/2010/main">
        <mc:Choice Requires="p14">
          <p:contentPart p14:bwMode="auto" r:id="rId4">
            <p14:nvContentPartPr>
              <p14:cNvPr id="6" name="Ink 5">
                <a:extLst>
                  <a:ext uri="{FF2B5EF4-FFF2-40B4-BE49-F238E27FC236}">
                    <a16:creationId xmlns:a16="http://schemas.microsoft.com/office/drawing/2014/main" id="{4E692EF0-E86B-7DD5-DD7F-69F4E7A12893}"/>
                  </a:ext>
                </a:extLst>
              </p14:cNvPr>
              <p14:cNvContentPartPr/>
              <p14:nvPr/>
            </p14:nvContentPartPr>
            <p14:xfrm>
              <a:off x="1448562" y="1310527"/>
              <a:ext cx="6124923" cy="1777253"/>
            </p14:xfrm>
          </p:contentPart>
        </mc:Choice>
        <mc:Fallback xmlns="">
          <p:pic>
            <p:nvPicPr>
              <p:cNvPr id="6" name="Ink 5">
                <a:extLst>
                  <a:ext uri="{FF2B5EF4-FFF2-40B4-BE49-F238E27FC236}">
                    <a16:creationId xmlns:a16="http://schemas.microsoft.com/office/drawing/2014/main" id="{4E692EF0-E86B-7DD5-DD7F-69F4E7A12893}"/>
                  </a:ext>
                </a:extLst>
              </p:cNvPr>
              <p:cNvPicPr/>
              <p:nvPr/>
            </p:nvPicPr>
            <p:blipFill>
              <a:blip r:embed="rId5"/>
              <a:stretch>
                <a:fillRect/>
              </a:stretch>
            </p:blipFill>
            <p:spPr>
              <a:xfrm>
                <a:off x="1439562" y="1301526"/>
                <a:ext cx="6142564" cy="1794896"/>
              </a:xfrm>
              <a:prstGeom prst="rect">
                <a:avLst/>
              </a:prstGeom>
            </p:spPr>
          </p:pic>
        </mc:Fallback>
      </mc:AlternateContent>
    </p:spTree>
    <p:extLst>
      <p:ext uri="{BB962C8B-B14F-4D97-AF65-F5344CB8AC3E}">
        <p14:creationId xmlns:p14="http://schemas.microsoft.com/office/powerpoint/2010/main" val="1260231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0E36B-F870-07E2-CFCB-301264552F9E}"/>
              </a:ext>
            </a:extLst>
          </p:cNvPr>
          <p:cNvSpPr>
            <a:spLocks noGrp="1"/>
          </p:cNvSpPr>
          <p:nvPr>
            <p:ph type="title"/>
          </p:nvPr>
        </p:nvSpPr>
        <p:spPr/>
        <p:txBody>
          <a:bodyPr/>
          <a:lstStyle/>
          <a:p>
            <a:r>
              <a:rPr lang="en-US" dirty="0"/>
              <a:t> </a:t>
            </a:r>
          </a:p>
        </p:txBody>
      </p:sp>
      <p:pic>
        <p:nvPicPr>
          <p:cNvPr id="5" name="Content Placeholder 4">
            <a:extLst>
              <a:ext uri="{FF2B5EF4-FFF2-40B4-BE49-F238E27FC236}">
                <a16:creationId xmlns:a16="http://schemas.microsoft.com/office/drawing/2014/main" id="{496B66DF-79E1-18E3-D898-9F0955BC8563}"/>
              </a:ext>
            </a:extLst>
          </p:cNvPr>
          <p:cNvPicPr>
            <a:picLocks noGrp="1" noChangeAspect="1"/>
          </p:cNvPicPr>
          <p:nvPr>
            <p:ph idx="1"/>
          </p:nvPr>
        </p:nvPicPr>
        <p:blipFill>
          <a:blip r:embed="rId3"/>
          <a:stretch>
            <a:fillRect/>
          </a:stretch>
        </p:blipFill>
        <p:spPr>
          <a:xfrm>
            <a:off x="1158917" y="980080"/>
            <a:ext cx="6826166" cy="5020670"/>
          </a:xfrm>
        </p:spPr>
      </p:pic>
    </p:spTree>
    <p:extLst>
      <p:ext uri="{BB962C8B-B14F-4D97-AF65-F5344CB8AC3E}">
        <p14:creationId xmlns:p14="http://schemas.microsoft.com/office/powerpoint/2010/main" val="951186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309662E-595F-DB87-BE76-8DBB4CE875FE}"/>
              </a:ext>
            </a:extLst>
          </p:cNvPr>
          <p:cNvPicPr>
            <a:picLocks noChangeAspect="1"/>
          </p:cNvPicPr>
          <p:nvPr/>
        </p:nvPicPr>
        <p:blipFill>
          <a:blip r:embed="rId3"/>
          <a:stretch>
            <a:fillRect/>
          </a:stretch>
        </p:blipFill>
        <p:spPr>
          <a:xfrm>
            <a:off x="1177218" y="1028204"/>
            <a:ext cx="7100567" cy="4514850"/>
          </a:xfrm>
          <a:prstGeom prst="rect">
            <a:avLst/>
          </a:prstGeom>
        </p:spPr>
      </p:pic>
      <p:sp>
        <p:nvSpPr>
          <p:cNvPr id="2" name="Title 1">
            <a:extLst>
              <a:ext uri="{FF2B5EF4-FFF2-40B4-BE49-F238E27FC236}">
                <a16:creationId xmlns:a16="http://schemas.microsoft.com/office/drawing/2014/main" id="{B0780B53-AB38-E8B0-F48C-8C12F524B5F4}"/>
              </a:ext>
            </a:extLst>
          </p:cNvPr>
          <p:cNvSpPr>
            <a:spLocks noGrp="1"/>
          </p:cNvSpPr>
          <p:nvPr>
            <p:ph type="title"/>
          </p:nvPr>
        </p:nvSpPr>
        <p:spPr/>
        <p:txBody>
          <a:bodyPr/>
          <a:lstStyle/>
          <a:p>
            <a:r>
              <a:rPr lang="en-US" dirty="0"/>
              <a:t> </a:t>
            </a:r>
          </a:p>
        </p:txBody>
      </p:sp>
      <p:sp>
        <p:nvSpPr>
          <p:cNvPr id="3" name="Content Placeholder 2">
            <a:extLst>
              <a:ext uri="{FF2B5EF4-FFF2-40B4-BE49-F238E27FC236}">
                <a16:creationId xmlns:a16="http://schemas.microsoft.com/office/drawing/2014/main" id="{70C60B98-9BB7-2570-5EBB-905BC3F87A3D}"/>
              </a:ext>
            </a:extLst>
          </p:cNvPr>
          <p:cNvSpPr>
            <a:spLocks noGrp="1"/>
          </p:cNvSpPr>
          <p:nvPr>
            <p:ph idx="1"/>
          </p:nvPr>
        </p:nvSpPr>
        <p:spPr/>
        <p:txBody>
          <a:bodyPr/>
          <a:lstStyle/>
          <a:p>
            <a:r>
              <a:rPr lang="en-US" dirty="0"/>
              <a:t> </a:t>
            </a:r>
          </a:p>
        </p:txBody>
      </p:sp>
      <p:sp>
        <p:nvSpPr>
          <p:cNvPr id="5" name="Right Arrow 4">
            <a:extLst>
              <a:ext uri="{FF2B5EF4-FFF2-40B4-BE49-F238E27FC236}">
                <a16:creationId xmlns:a16="http://schemas.microsoft.com/office/drawing/2014/main" id="{7FBACD21-A58A-91BD-F83B-17F5EFE3D1D5}"/>
              </a:ext>
            </a:extLst>
          </p:cNvPr>
          <p:cNvSpPr/>
          <p:nvPr/>
        </p:nvSpPr>
        <p:spPr>
          <a:xfrm>
            <a:off x="157557" y="1026393"/>
            <a:ext cx="850862" cy="302141"/>
          </a:xfrm>
          <a:prstGeom prst="rightArrow">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xmlns:p14="http://schemas.microsoft.com/office/powerpoint/2010/main">
        <mc:Choice Requires="p14">
          <p:contentPart p14:bwMode="auto" r:id="rId4">
            <p14:nvContentPartPr>
              <p14:cNvPr id="7" name="Ink 6">
                <a:extLst>
                  <a:ext uri="{FF2B5EF4-FFF2-40B4-BE49-F238E27FC236}">
                    <a16:creationId xmlns:a16="http://schemas.microsoft.com/office/drawing/2014/main" id="{B8E92338-4E89-204C-B02F-3B8FF3EABA67}"/>
                  </a:ext>
                </a:extLst>
              </p14:cNvPr>
              <p14:cNvContentPartPr/>
              <p14:nvPr/>
            </p14:nvContentPartPr>
            <p14:xfrm>
              <a:off x="2438810" y="985487"/>
              <a:ext cx="756000" cy="271620"/>
            </p14:xfrm>
          </p:contentPart>
        </mc:Choice>
        <mc:Fallback xmlns="">
          <p:pic>
            <p:nvPicPr>
              <p:cNvPr id="7" name="Ink 6">
                <a:extLst>
                  <a:ext uri="{FF2B5EF4-FFF2-40B4-BE49-F238E27FC236}">
                    <a16:creationId xmlns:a16="http://schemas.microsoft.com/office/drawing/2014/main" id="{B8E92338-4E89-204C-B02F-3B8FF3EABA67}"/>
                  </a:ext>
                </a:extLst>
              </p:cNvPr>
              <p:cNvPicPr/>
              <p:nvPr/>
            </p:nvPicPr>
            <p:blipFill>
              <a:blip r:embed="rId5"/>
              <a:stretch>
                <a:fillRect/>
              </a:stretch>
            </p:blipFill>
            <p:spPr>
              <a:xfrm>
                <a:off x="2429810" y="976493"/>
                <a:ext cx="773640" cy="289248"/>
              </a:xfrm>
              <a:prstGeom prst="rect">
                <a:avLst/>
              </a:prstGeom>
            </p:spPr>
          </p:pic>
        </mc:Fallback>
      </mc:AlternateContent>
      <p:pic>
        <p:nvPicPr>
          <p:cNvPr id="11" name="Picture 10">
            <a:extLst>
              <a:ext uri="{FF2B5EF4-FFF2-40B4-BE49-F238E27FC236}">
                <a16:creationId xmlns:a16="http://schemas.microsoft.com/office/drawing/2014/main" id="{D182E356-A8E5-2249-1FCB-2C4C28B29681}"/>
              </a:ext>
            </a:extLst>
          </p:cNvPr>
          <p:cNvPicPr>
            <a:picLocks noChangeAspect="1"/>
          </p:cNvPicPr>
          <p:nvPr/>
        </p:nvPicPr>
        <p:blipFill>
          <a:blip r:embed="rId6"/>
          <a:stretch>
            <a:fillRect/>
          </a:stretch>
        </p:blipFill>
        <p:spPr>
          <a:xfrm>
            <a:off x="280160" y="4090987"/>
            <a:ext cx="9025553" cy="724805"/>
          </a:xfrm>
          <a:prstGeom prst="rect">
            <a:avLst/>
          </a:prstGeom>
        </p:spPr>
      </p:pic>
    </p:spTree>
    <p:extLst>
      <p:ext uri="{BB962C8B-B14F-4D97-AF65-F5344CB8AC3E}">
        <p14:creationId xmlns:p14="http://schemas.microsoft.com/office/powerpoint/2010/main" val="2568007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5500DA9-3C6B-3F50-C39E-9C374BF7360F}"/>
              </a:ext>
            </a:extLst>
          </p:cNvPr>
          <p:cNvPicPr>
            <a:picLocks noChangeAspect="1"/>
          </p:cNvPicPr>
          <p:nvPr/>
        </p:nvPicPr>
        <p:blipFill>
          <a:blip r:embed="rId3"/>
          <a:stretch>
            <a:fillRect/>
          </a:stretch>
        </p:blipFill>
        <p:spPr>
          <a:xfrm>
            <a:off x="1177218" y="1071610"/>
            <a:ext cx="7100567" cy="4514850"/>
          </a:xfrm>
          <a:prstGeom prst="rect">
            <a:avLst/>
          </a:prstGeom>
        </p:spPr>
      </p:pic>
      <p:sp>
        <p:nvSpPr>
          <p:cNvPr id="2" name="Title 1">
            <a:extLst>
              <a:ext uri="{FF2B5EF4-FFF2-40B4-BE49-F238E27FC236}">
                <a16:creationId xmlns:a16="http://schemas.microsoft.com/office/drawing/2014/main" id="{048CCD34-8345-2F4E-D819-A5004C8BDD76}"/>
              </a:ext>
            </a:extLst>
          </p:cNvPr>
          <p:cNvSpPr>
            <a:spLocks noGrp="1"/>
          </p:cNvSpPr>
          <p:nvPr>
            <p:ph type="title"/>
          </p:nvPr>
        </p:nvSpPr>
        <p:spPr/>
        <p:txBody>
          <a:bodyPr/>
          <a:lstStyle/>
          <a:p>
            <a:r>
              <a:rPr lang="en-US" dirty="0"/>
              <a:t> </a:t>
            </a:r>
          </a:p>
        </p:txBody>
      </p:sp>
      <p:sp>
        <p:nvSpPr>
          <p:cNvPr id="3" name="Content Placeholder 2">
            <a:extLst>
              <a:ext uri="{FF2B5EF4-FFF2-40B4-BE49-F238E27FC236}">
                <a16:creationId xmlns:a16="http://schemas.microsoft.com/office/drawing/2014/main" id="{342EDB1F-3AA7-5885-1AC0-CE1FE591D587}"/>
              </a:ext>
            </a:extLst>
          </p:cNvPr>
          <p:cNvSpPr>
            <a:spLocks noGrp="1"/>
          </p:cNvSpPr>
          <p:nvPr>
            <p:ph idx="1"/>
          </p:nvPr>
        </p:nvSpPr>
        <p:spPr/>
        <p:txBody>
          <a:bodyPr/>
          <a:lstStyle/>
          <a:p>
            <a:pPr marL="0" indent="0">
              <a:buNone/>
            </a:pPr>
            <a:endParaRPr lang="en-US" dirty="0"/>
          </a:p>
          <a:p>
            <a:pPr marL="0" indent="0">
              <a:buNone/>
            </a:pPr>
            <a:endParaRPr lang="en-US" dirty="0"/>
          </a:p>
        </p:txBody>
      </p:sp>
      <mc:AlternateContent xmlns:mc="http://schemas.openxmlformats.org/markup-compatibility/2006" xmlns:p14="http://schemas.microsoft.com/office/powerpoint/2010/main">
        <mc:Choice Requires="p14">
          <p:contentPart p14:bwMode="auto" r:id="rId4">
            <p14:nvContentPartPr>
              <p14:cNvPr id="7" name="Ink 6">
                <a:extLst>
                  <a:ext uri="{FF2B5EF4-FFF2-40B4-BE49-F238E27FC236}">
                    <a16:creationId xmlns:a16="http://schemas.microsoft.com/office/drawing/2014/main" id="{EAA99C5D-8865-28A3-1942-929D6AE7754D}"/>
                  </a:ext>
                </a:extLst>
              </p14:cNvPr>
              <p14:cNvContentPartPr/>
              <p14:nvPr/>
            </p14:nvContentPartPr>
            <p14:xfrm>
              <a:off x="3177251" y="1683447"/>
              <a:ext cx="4308209" cy="1303510"/>
            </p14:xfrm>
          </p:contentPart>
        </mc:Choice>
        <mc:Fallback xmlns="">
          <p:pic>
            <p:nvPicPr>
              <p:cNvPr id="7" name="Ink 6">
                <a:extLst>
                  <a:ext uri="{FF2B5EF4-FFF2-40B4-BE49-F238E27FC236}">
                    <a16:creationId xmlns:a16="http://schemas.microsoft.com/office/drawing/2014/main" id="{EAA99C5D-8865-28A3-1942-929D6AE7754D}"/>
                  </a:ext>
                </a:extLst>
              </p:cNvPr>
              <p:cNvPicPr/>
              <p:nvPr/>
            </p:nvPicPr>
            <p:blipFill>
              <a:blip r:embed="rId5"/>
              <a:stretch>
                <a:fillRect/>
              </a:stretch>
            </p:blipFill>
            <p:spPr>
              <a:xfrm>
                <a:off x="3168251" y="1674447"/>
                <a:ext cx="4325849" cy="1321149"/>
              </a:xfrm>
              <a:prstGeom prst="rect">
                <a:avLst/>
              </a:prstGeom>
            </p:spPr>
          </p:pic>
        </mc:Fallback>
      </mc:AlternateContent>
      <p:pic>
        <p:nvPicPr>
          <p:cNvPr id="11" name="Picture 10">
            <a:extLst>
              <a:ext uri="{FF2B5EF4-FFF2-40B4-BE49-F238E27FC236}">
                <a16:creationId xmlns:a16="http://schemas.microsoft.com/office/drawing/2014/main" id="{4D2891F5-53F0-D1DE-BE77-C7EBDFDAEE91}"/>
              </a:ext>
            </a:extLst>
          </p:cNvPr>
          <p:cNvPicPr>
            <a:picLocks noChangeAspect="1"/>
          </p:cNvPicPr>
          <p:nvPr/>
        </p:nvPicPr>
        <p:blipFill>
          <a:blip r:embed="rId6"/>
          <a:stretch>
            <a:fillRect/>
          </a:stretch>
        </p:blipFill>
        <p:spPr>
          <a:xfrm>
            <a:off x="1" y="5010619"/>
            <a:ext cx="9464426" cy="775772"/>
          </a:xfrm>
          <a:prstGeom prst="rect">
            <a:avLst/>
          </a:prstGeom>
        </p:spPr>
      </p:pic>
    </p:spTree>
    <p:extLst>
      <p:ext uri="{BB962C8B-B14F-4D97-AF65-F5344CB8AC3E}">
        <p14:creationId xmlns:p14="http://schemas.microsoft.com/office/powerpoint/2010/main" val="1754307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6DB35-DAD9-CF24-31F6-F93988C0B246}"/>
              </a:ext>
            </a:extLst>
          </p:cNvPr>
          <p:cNvSpPr>
            <a:spLocks noGrp="1"/>
          </p:cNvSpPr>
          <p:nvPr>
            <p:ph type="title"/>
          </p:nvPr>
        </p:nvSpPr>
        <p:spPr/>
        <p:txBody>
          <a:bodyPr/>
          <a:lstStyle/>
          <a:p>
            <a:r>
              <a:rPr lang="en-US" dirty="0"/>
              <a:t>Diabetes Foot Exam</a:t>
            </a:r>
          </a:p>
        </p:txBody>
      </p:sp>
      <p:graphicFrame>
        <p:nvGraphicFramePr>
          <p:cNvPr id="4" name="Content Placeholder 3">
            <a:extLst>
              <a:ext uri="{FF2B5EF4-FFF2-40B4-BE49-F238E27FC236}">
                <a16:creationId xmlns:a16="http://schemas.microsoft.com/office/drawing/2014/main" id="{44EB9116-7D74-83A4-EDB5-06BE2D608E8E}"/>
              </a:ext>
            </a:extLst>
          </p:cNvPr>
          <p:cNvGraphicFramePr>
            <a:graphicFrameLocks noGrp="1"/>
          </p:cNvGraphicFramePr>
          <p:nvPr>
            <p:ph idx="1"/>
          </p:nvPr>
        </p:nvGraphicFramePr>
        <p:xfrm>
          <a:off x="547688" y="2708274"/>
          <a:ext cx="8048625" cy="25622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a:extLst>
              <a:ext uri="{FF2B5EF4-FFF2-40B4-BE49-F238E27FC236}">
                <a16:creationId xmlns:a16="http://schemas.microsoft.com/office/drawing/2014/main" id="{AC7758ED-6E58-BC0B-ED45-EB7B6CEB856F}"/>
              </a:ext>
            </a:extLst>
          </p:cNvPr>
          <p:cNvPicPr>
            <a:picLocks noChangeAspect="1"/>
          </p:cNvPicPr>
          <p:nvPr/>
        </p:nvPicPr>
        <p:blipFill>
          <a:blip r:embed="rId7"/>
          <a:stretch>
            <a:fillRect/>
          </a:stretch>
        </p:blipFill>
        <p:spPr>
          <a:xfrm>
            <a:off x="7768197" y="935512"/>
            <a:ext cx="1019175" cy="981075"/>
          </a:xfrm>
          <a:prstGeom prst="rect">
            <a:avLst/>
          </a:prstGeom>
        </p:spPr>
      </p:pic>
      <p:sp>
        <p:nvSpPr>
          <p:cNvPr id="6" name="TextBox 5">
            <a:extLst>
              <a:ext uri="{FF2B5EF4-FFF2-40B4-BE49-F238E27FC236}">
                <a16:creationId xmlns:a16="http://schemas.microsoft.com/office/drawing/2014/main" id="{4476B83B-75DE-2651-9395-107DFCFEAA2F}"/>
              </a:ext>
            </a:extLst>
          </p:cNvPr>
          <p:cNvSpPr txBox="1"/>
          <p:nvPr/>
        </p:nvSpPr>
        <p:spPr>
          <a:xfrm>
            <a:off x="8639034" y="1575614"/>
            <a:ext cx="746424" cy="646331"/>
          </a:xfrm>
          <a:prstGeom prst="rect">
            <a:avLst/>
          </a:prstGeom>
          <a:noFill/>
        </p:spPr>
        <p:txBody>
          <a:bodyPr wrap="square" rtlCol="0">
            <a:spAutoFit/>
          </a:bodyPr>
          <a:lstStyle/>
          <a:p>
            <a:r>
              <a:rPr lang="en-US" b="1" dirty="0"/>
              <a:t>TAPS</a:t>
            </a:r>
          </a:p>
        </p:txBody>
      </p:sp>
    </p:spTree>
    <p:extLst>
      <p:ext uri="{BB962C8B-B14F-4D97-AF65-F5344CB8AC3E}">
        <p14:creationId xmlns:p14="http://schemas.microsoft.com/office/powerpoint/2010/main" val="290469231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3294E-1DF4-1D8F-5A5C-429856E5D7D2}"/>
              </a:ext>
            </a:extLst>
          </p:cNvPr>
          <p:cNvSpPr>
            <a:spLocks noGrp="1"/>
          </p:cNvSpPr>
          <p:nvPr>
            <p:ph type="title"/>
          </p:nvPr>
        </p:nvSpPr>
        <p:spPr/>
        <p:txBody>
          <a:bodyPr/>
          <a:lstStyle/>
          <a:p>
            <a:r>
              <a:rPr lang="en-US" dirty="0"/>
              <a:t>Let’s practice a foot exam </a:t>
            </a:r>
          </a:p>
        </p:txBody>
      </p:sp>
      <p:sp>
        <p:nvSpPr>
          <p:cNvPr id="3" name="Content Placeholder 2">
            <a:extLst>
              <a:ext uri="{FF2B5EF4-FFF2-40B4-BE49-F238E27FC236}">
                <a16:creationId xmlns:a16="http://schemas.microsoft.com/office/drawing/2014/main" id="{03867D1E-E4E2-BC2B-A8D9-3D6E4964CB22}"/>
              </a:ext>
            </a:extLst>
          </p:cNvPr>
          <p:cNvSpPr>
            <a:spLocks noGrp="1"/>
          </p:cNvSpPr>
          <p:nvPr>
            <p:ph idx="1"/>
          </p:nvPr>
        </p:nvSpPr>
        <p:spPr>
          <a:xfrm>
            <a:off x="866216" y="2809875"/>
            <a:ext cx="7578337" cy="2562225"/>
          </a:xfrm>
        </p:spPr>
        <p:txBody>
          <a:bodyPr>
            <a:normAutofit fontScale="70000" lnSpcReduction="20000"/>
          </a:bodyPr>
          <a:lstStyle/>
          <a:p>
            <a:r>
              <a:rPr lang="en-US" dirty="0"/>
              <a:t>After you take off your socks and shoes, feel your feet – how is your</a:t>
            </a:r>
            <a:r>
              <a:rPr lang="en-US" b="1" dirty="0"/>
              <a:t> temperature</a:t>
            </a:r>
            <a:r>
              <a:rPr lang="en-US" dirty="0"/>
              <a:t>?</a:t>
            </a:r>
          </a:p>
          <a:p>
            <a:pPr marL="0" indent="0">
              <a:buNone/>
            </a:pPr>
            <a:endParaRPr lang="en-US" dirty="0"/>
          </a:p>
          <a:p>
            <a:r>
              <a:rPr lang="en-US" dirty="0"/>
              <a:t>What is the</a:t>
            </a:r>
            <a:r>
              <a:rPr lang="en-US" b="1" dirty="0"/>
              <a:t> appearance </a:t>
            </a:r>
            <a:r>
              <a:rPr lang="en-US" dirty="0"/>
              <a:t>of your feet?</a:t>
            </a:r>
          </a:p>
          <a:p>
            <a:pPr marL="0" indent="0">
              <a:buNone/>
            </a:pPr>
            <a:endParaRPr lang="en-US" dirty="0"/>
          </a:p>
          <a:p>
            <a:r>
              <a:rPr lang="en-US" dirty="0"/>
              <a:t>Using your second and third fingers, can you feel a </a:t>
            </a:r>
            <a:r>
              <a:rPr lang="en-US" b="1" dirty="0"/>
              <a:t>pulse </a:t>
            </a:r>
            <a:r>
              <a:rPr lang="en-US" dirty="0"/>
              <a:t>on each foot?</a:t>
            </a:r>
          </a:p>
          <a:p>
            <a:pPr marL="0" indent="0">
              <a:buNone/>
            </a:pPr>
            <a:endParaRPr lang="en-US" dirty="0"/>
          </a:p>
          <a:p>
            <a:r>
              <a:rPr lang="en-US" dirty="0"/>
              <a:t>Can you feel at the end of each of your toes </a:t>
            </a:r>
            <a:r>
              <a:rPr lang="en-US" b="1" dirty="0"/>
              <a:t>(sensation)?</a:t>
            </a:r>
          </a:p>
          <a:p>
            <a:pPr marL="0" indent="0">
              <a:buNone/>
            </a:pPr>
            <a:endParaRPr lang="en-US" b="1" dirty="0"/>
          </a:p>
          <a:p>
            <a:r>
              <a:rPr lang="en-US" b="1" dirty="0"/>
              <a:t>How would you document your exam?</a:t>
            </a:r>
          </a:p>
        </p:txBody>
      </p:sp>
      <p:pic>
        <p:nvPicPr>
          <p:cNvPr id="4" name="Picture 3">
            <a:extLst>
              <a:ext uri="{FF2B5EF4-FFF2-40B4-BE49-F238E27FC236}">
                <a16:creationId xmlns:a16="http://schemas.microsoft.com/office/drawing/2014/main" id="{D6041A67-F75A-0A37-C35C-7DDB3B73E029}"/>
              </a:ext>
            </a:extLst>
          </p:cNvPr>
          <p:cNvPicPr>
            <a:picLocks noChangeAspect="1"/>
          </p:cNvPicPr>
          <p:nvPr/>
        </p:nvPicPr>
        <p:blipFill>
          <a:blip r:embed="rId2"/>
          <a:stretch>
            <a:fillRect/>
          </a:stretch>
        </p:blipFill>
        <p:spPr>
          <a:xfrm>
            <a:off x="7768197" y="935512"/>
            <a:ext cx="1019175" cy="981075"/>
          </a:xfrm>
          <a:prstGeom prst="rect">
            <a:avLst/>
          </a:prstGeom>
        </p:spPr>
      </p:pic>
      <p:sp>
        <p:nvSpPr>
          <p:cNvPr id="5" name="TextBox 4">
            <a:extLst>
              <a:ext uri="{FF2B5EF4-FFF2-40B4-BE49-F238E27FC236}">
                <a16:creationId xmlns:a16="http://schemas.microsoft.com/office/drawing/2014/main" id="{58535469-2F39-3F2E-1608-9A562463976C}"/>
              </a:ext>
            </a:extLst>
          </p:cNvPr>
          <p:cNvSpPr txBox="1"/>
          <p:nvPr/>
        </p:nvSpPr>
        <p:spPr>
          <a:xfrm>
            <a:off x="8639034" y="1575614"/>
            <a:ext cx="746424" cy="646331"/>
          </a:xfrm>
          <a:prstGeom prst="rect">
            <a:avLst/>
          </a:prstGeom>
          <a:noFill/>
        </p:spPr>
        <p:txBody>
          <a:bodyPr wrap="square" rtlCol="0">
            <a:spAutoFit/>
          </a:bodyPr>
          <a:lstStyle/>
          <a:p>
            <a:r>
              <a:rPr lang="en-US" b="1" dirty="0"/>
              <a:t>TAPS</a:t>
            </a:r>
          </a:p>
        </p:txBody>
      </p:sp>
      <p:pic>
        <p:nvPicPr>
          <p:cNvPr id="7" name="Picture 6">
            <a:extLst>
              <a:ext uri="{FF2B5EF4-FFF2-40B4-BE49-F238E27FC236}">
                <a16:creationId xmlns:a16="http://schemas.microsoft.com/office/drawing/2014/main" id="{E4DCA6A7-34F0-606C-4901-DB45FBB58B0B}"/>
              </a:ext>
            </a:extLst>
          </p:cNvPr>
          <p:cNvPicPr>
            <a:picLocks noChangeAspect="1"/>
          </p:cNvPicPr>
          <p:nvPr/>
        </p:nvPicPr>
        <p:blipFill>
          <a:blip r:embed="rId3"/>
          <a:stretch>
            <a:fillRect/>
          </a:stretch>
        </p:blipFill>
        <p:spPr>
          <a:xfrm>
            <a:off x="469426" y="3811917"/>
            <a:ext cx="460043" cy="558141"/>
          </a:xfrm>
          <a:prstGeom prst="rect">
            <a:avLst/>
          </a:prstGeom>
        </p:spPr>
      </p:pic>
      <p:pic>
        <p:nvPicPr>
          <p:cNvPr id="9" name="Picture 8">
            <a:extLst>
              <a:ext uri="{FF2B5EF4-FFF2-40B4-BE49-F238E27FC236}">
                <a16:creationId xmlns:a16="http://schemas.microsoft.com/office/drawing/2014/main" id="{DA2AFD4C-BA09-C768-7804-A0E4F5E82FB2}"/>
              </a:ext>
            </a:extLst>
          </p:cNvPr>
          <p:cNvPicPr>
            <a:picLocks noChangeAspect="1"/>
          </p:cNvPicPr>
          <p:nvPr/>
        </p:nvPicPr>
        <p:blipFill>
          <a:blip r:embed="rId4"/>
          <a:stretch>
            <a:fillRect/>
          </a:stretch>
        </p:blipFill>
        <p:spPr>
          <a:xfrm>
            <a:off x="369894" y="3359908"/>
            <a:ext cx="517210" cy="374297"/>
          </a:xfrm>
          <a:prstGeom prst="rect">
            <a:avLst/>
          </a:prstGeom>
        </p:spPr>
      </p:pic>
      <p:pic>
        <p:nvPicPr>
          <p:cNvPr id="11" name="Picture 10">
            <a:extLst>
              <a:ext uri="{FF2B5EF4-FFF2-40B4-BE49-F238E27FC236}">
                <a16:creationId xmlns:a16="http://schemas.microsoft.com/office/drawing/2014/main" id="{7BAFA4A5-4058-7687-2D21-51830D21BA0A}"/>
              </a:ext>
            </a:extLst>
          </p:cNvPr>
          <p:cNvPicPr>
            <a:picLocks noChangeAspect="1"/>
          </p:cNvPicPr>
          <p:nvPr/>
        </p:nvPicPr>
        <p:blipFill>
          <a:blip r:embed="rId5"/>
          <a:stretch>
            <a:fillRect/>
          </a:stretch>
        </p:blipFill>
        <p:spPr>
          <a:xfrm>
            <a:off x="159081" y="2570506"/>
            <a:ext cx="770388" cy="680685"/>
          </a:xfrm>
          <a:prstGeom prst="rect">
            <a:avLst/>
          </a:prstGeom>
        </p:spPr>
      </p:pic>
      <p:pic>
        <p:nvPicPr>
          <p:cNvPr id="13" name="Picture 12">
            <a:extLst>
              <a:ext uri="{FF2B5EF4-FFF2-40B4-BE49-F238E27FC236}">
                <a16:creationId xmlns:a16="http://schemas.microsoft.com/office/drawing/2014/main" id="{AEC3FB87-3D4B-F7F5-39FD-E5FFBADCF30C}"/>
              </a:ext>
            </a:extLst>
          </p:cNvPr>
          <p:cNvPicPr>
            <a:picLocks noChangeAspect="1"/>
          </p:cNvPicPr>
          <p:nvPr/>
        </p:nvPicPr>
        <p:blipFill>
          <a:blip r:embed="rId6"/>
          <a:stretch>
            <a:fillRect/>
          </a:stretch>
        </p:blipFill>
        <p:spPr>
          <a:xfrm>
            <a:off x="437800" y="4609428"/>
            <a:ext cx="460043" cy="429877"/>
          </a:xfrm>
          <a:prstGeom prst="rect">
            <a:avLst/>
          </a:prstGeom>
        </p:spPr>
      </p:pic>
    </p:spTree>
    <p:extLst>
      <p:ext uri="{BB962C8B-B14F-4D97-AF65-F5344CB8AC3E}">
        <p14:creationId xmlns:p14="http://schemas.microsoft.com/office/powerpoint/2010/main" val="714217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A6801-5D37-2037-673D-67790D6ECC0B}"/>
              </a:ext>
            </a:extLst>
          </p:cNvPr>
          <p:cNvSpPr>
            <a:spLocks noGrp="1"/>
          </p:cNvSpPr>
          <p:nvPr>
            <p:ph type="title"/>
          </p:nvPr>
        </p:nvSpPr>
        <p:spPr>
          <a:xfrm>
            <a:off x="445145" y="30513"/>
            <a:ext cx="4713051" cy="1218389"/>
          </a:xfrm>
        </p:spPr>
        <p:txBody>
          <a:bodyPr/>
          <a:lstStyle/>
          <a:p>
            <a:r>
              <a:rPr lang="es-ES" dirty="0"/>
              <a:t>Script</a:t>
            </a:r>
            <a:endParaRPr lang="en-US" dirty="0"/>
          </a:p>
        </p:txBody>
      </p:sp>
      <p:pic>
        <p:nvPicPr>
          <p:cNvPr id="11" name="Content Placeholder 10">
            <a:extLst>
              <a:ext uri="{FF2B5EF4-FFF2-40B4-BE49-F238E27FC236}">
                <a16:creationId xmlns:a16="http://schemas.microsoft.com/office/drawing/2014/main" id="{AE329ED6-F955-90CB-64D9-EA1F95638FDA}"/>
              </a:ext>
            </a:extLst>
          </p:cNvPr>
          <p:cNvPicPr>
            <a:picLocks noGrp="1" noChangeAspect="1"/>
          </p:cNvPicPr>
          <p:nvPr>
            <p:ph idx="1"/>
          </p:nvPr>
        </p:nvPicPr>
        <p:blipFill>
          <a:blip r:embed="rId3"/>
          <a:stretch>
            <a:fillRect/>
          </a:stretch>
        </p:blipFill>
        <p:spPr>
          <a:xfrm>
            <a:off x="445145" y="1248902"/>
            <a:ext cx="6420151" cy="5527445"/>
          </a:xfrm>
        </p:spPr>
      </p:pic>
      <p:pic>
        <p:nvPicPr>
          <p:cNvPr id="12" name="Content Placeholder 8">
            <a:extLst>
              <a:ext uri="{FF2B5EF4-FFF2-40B4-BE49-F238E27FC236}">
                <a16:creationId xmlns:a16="http://schemas.microsoft.com/office/drawing/2014/main" id="{350DECEE-3E28-D6FF-154D-4DEEE683C645}"/>
              </a:ext>
            </a:extLst>
          </p:cNvPr>
          <p:cNvPicPr>
            <a:picLocks noChangeAspect="1"/>
          </p:cNvPicPr>
          <p:nvPr/>
        </p:nvPicPr>
        <p:blipFill>
          <a:blip r:embed="rId4"/>
          <a:stretch>
            <a:fillRect/>
          </a:stretch>
        </p:blipFill>
        <p:spPr>
          <a:xfrm>
            <a:off x="6865296" y="828675"/>
            <a:ext cx="2278704" cy="1717284"/>
          </a:xfrm>
          <a:prstGeom prst="rect">
            <a:avLst/>
          </a:prstGeom>
        </p:spPr>
      </p:pic>
    </p:spTree>
    <p:extLst>
      <p:ext uri="{BB962C8B-B14F-4D97-AF65-F5344CB8AC3E}">
        <p14:creationId xmlns:p14="http://schemas.microsoft.com/office/powerpoint/2010/main" val="256427078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59D65-22AF-E12D-E1FB-4C495216214A}"/>
              </a:ext>
            </a:extLst>
          </p:cNvPr>
          <p:cNvSpPr>
            <a:spLocks noGrp="1"/>
          </p:cNvSpPr>
          <p:nvPr>
            <p:ph type="title"/>
          </p:nvPr>
        </p:nvSpPr>
        <p:spPr/>
        <p:txBody>
          <a:bodyPr/>
          <a:lstStyle/>
          <a:p>
            <a:r>
              <a:rPr lang="en-US" dirty="0"/>
              <a:t>Taking height</a:t>
            </a:r>
          </a:p>
        </p:txBody>
      </p:sp>
      <p:pic>
        <p:nvPicPr>
          <p:cNvPr id="4" name="Content Placeholder 4">
            <a:extLst>
              <a:ext uri="{FF2B5EF4-FFF2-40B4-BE49-F238E27FC236}">
                <a16:creationId xmlns:a16="http://schemas.microsoft.com/office/drawing/2014/main" id="{F6EBB4C3-77BA-072D-D63A-847008F0ACDA}"/>
              </a:ext>
            </a:extLst>
          </p:cNvPr>
          <p:cNvPicPr>
            <a:picLocks noGrp="1" noChangeAspect="1"/>
          </p:cNvPicPr>
          <p:nvPr>
            <p:ph idx="1"/>
          </p:nvPr>
        </p:nvPicPr>
        <p:blipFill>
          <a:blip r:embed="rId3"/>
          <a:stretch>
            <a:fillRect/>
          </a:stretch>
        </p:blipFill>
        <p:spPr>
          <a:xfrm>
            <a:off x="776038" y="2265851"/>
            <a:ext cx="2761247" cy="3196089"/>
          </a:xfrm>
        </p:spPr>
      </p:pic>
      <p:pic>
        <p:nvPicPr>
          <p:cNvPr id="8" name="Picture 7">
            <a:extLst>
              <a:ext uri="{FF2B5EF4-FFF2-40B4-BE49-F238E27FC236}">
                <a16:creationId xmlns:a16="http://schemas.microsoft.com/office/drawing/2014/main" id="{8130A342-35C7-E0FA-E519-D44D2C95CC7C}"/>
              </a:ext>
            </a:extLst>
          </p:cNvPr>
          <p:cNvPicPr>
            <a:picLocks noChangeAspect="1"/>
          </p:cNvPicPr>
          <p:nvPr/>
        </p:nvPicPr>
        <p:blipFill>
          <a:blip r:embed="rId4"/>
          <a:stretch>
            <a:fillRect/>
          </a:stretch>
        </p:blipFill>
        <p:spPr>
          <a:xfrm>
            <a:off x="5387140" y="1026694"/>
            <a:ext cx="1526006" cy="4528790"/>
          </a:xfrm>
          <a:prstGeom prst="rect">
            <a:avLst/>
          </a:prstGeom>
        </p:spPr>
      </p:pic>
    </p:spTree>
    <p:extLst>
      <p:ext uri="{BB962C8B-B14F-4D97-AF65-F5344CB8AC3E}">
        <p14:creationId xmlns:p14="http://schemas.microsoft.com/office/powerpoint/2010/main" val="402158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B75EEF-F3A0-44E6-24CC-DEB52D4BA394}"/>
              </a:ext>
            </a:extLst>
          </p:cNvPr>
          <p:cNvSpPr>
            <a:spLocks noGrp="1"/>
          </p:cNvSpPr>
          <p:nvPr>
            <p:ph type="title"/>
          </p:nvPr>
        </p:nvSpPr>
        <p:spPr/>
        <p:txBody>
          <a:bodyPr/>
          <a:lstStyle/>
          <a:p>
            <a:r>
              <a:rPr lang="en-US" dirty="0"/>
              <a:t>Taking Weight </a:t>
            </a:r>
          </a:p>
        </p:txBody>
      </p:sp>
      <p:pic>
        <p:nvPicPr>
          <p:cNvPr id="5" name="Content Placeholder 4">
            <a:extLst>
              <a:ext uri="{FF2B5EF4-FFF2-40B4-BE49-F238E27FC236}">
                <a16:creationId xmlns:a16="http://schemas.microsoft.com/office/drawing/2014/main" id="{66A9B027-82E5-46FF-F62B-E907FC5F156B}"/>
              </a:ext>
            </a:extLst>
          </p:cNvPr>
          <p:cNvPicPr>
            <a:picLocks noGrp="1" noChangeAspect="1"/>
          </p:cNvPicPr>
          <p:nvPr>
            <p:ph idx="1"/>
          </p:nvPr>
        </p:nvPicPr>
        <p:blipFill>
          <a:blip r:embed="rId3"/>
          <a:stretch>
            <a:fillRect/>
          </a:stretch>
        </p:blipFill>
        <p:spPr>
          <a:xfrm>
            <a:off x="803586" y="2435679"/>
            <a:ext cx="3058551" cy="3540212"/>
          </a:xfrm>
        </p:spPr>
      </p:pic>
      <p:cxnSp>
        <p:nvCxnSpPr>
          <p:cNvPr id="9" name="Straight Arrow Connector 8">
            <a:extLst>
              <a:ext uri="{FF2B5EF4-FFF2-40B4-BE49-F238E27FC236}">
                <a16:creationId xmlns:a16="http://schemas.microsoft.com/office/drawing/2014/main" id="{9BA0C968-7447-D5DF-E214-AF315D4E40AE}"/>
              </a:ext>
            </a:extLst>
          </p:cNvPr>
          <p:cNvCxnSpPr>
            <a:cxnSpLocks/>
          </p:cNvCxnSpPr>
          <p:nvPr/>
        </p:nvCxnSpPr>
        <p:spPr>
          <a:xfrm flipV="1">
            <a:off x="270710" y="2694215"/>
            <a:ext cx="998993" cy="373838"/>
          </a:xfrm>
          <a:prstGeom prst="straightConnector1">
            <a:avLst/>
          </a:prstGeom>
          <a:ln w="120650">
            <a:tailEnd type="triangle"/>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EFF29749-E8CE-6577-FD24-91FB3C588689}"/>
              </a:ext>
            </a:extLst>
          </p:cNvPr>
          <p:cNvPicPr>
            <a:picLocks noChangeAspect="1"/>
          </p:cNvPicPr>
          <p:nvPr/>
        </p:nvPicPr>
        <p:blipFill>
          <a:blip r:embed="rId4"/>
          <a:stretch>
            <a:fillRect/>
          </a:stretch>
        </p:blipFill>
        <p:spPr>
          <a:xfrm>
            <a:off x="3208371" y="4199478"/>
            <a:ext cx="1886749" cy="1776413"/>
          </a:xfrm>
          <a:prstGeom prst="rect">
            <a:avLst/>
          </a:prstGeom>
        </p:spPr>
      </p:pic>
      <p:pic>
        <p:nvPicPr>
          <p:cNvPr id="15" name="Picture 14">
            <a:extLst>
              <a:ext uri="{FF2B5EF4-FFF2-40B4-BE49-F238E27FC236}">
                <a16:creationId xmlns:a16="http://schemas.microsoft.com/office/drawing/2014/main" id="{5CEC5DE9-0326-0812-E3CC-9DCEA9E6C8E5}"/>
              </a:ext>
            </a:extLst>
          </p:cNvPr>
          <p:cNvPicPr>
            <a:picLocks noChangeAspect="1"/>
          </p:cNvPicPr>
          <p:nvPr/>
        </p:nvPicPr>
        <p:blipFill>
          <a:blip r:embed="rId5"/>
          <a:stretch>
            <a:fillRect/>
          </a:stretch>
        </p:blipFill>
        <p:spPr>
          <a:xfrm>
            <a:off x="3480425" y="2230162"/>
            <a:ext cx="1459259" cy="1817191"/>
          </a:xfrm>
          <a:prstGeom prst="rect">
            <a:avLst/>
          </a:prstGeom>
        </p:spPr>
      </p:pic>
      <p:sp>
        <p:nvSpPr>
          <p:cNvPr id="17" name="Multiply 16">
            <a:extLst>
              <a:ext uri="{FF2B5EF4-FFF2-40B4-BE49-F238E27FC236}">
                <a16:creationId xmlns:a16="http://schemas.microsoft.com/office/drawing/2014/main" id="{8D1E55D2-E5D2-AA70-7A15-F304C8741057}"/>
              </a:ext>
            </a:extLst>
          </p:cNvPr>
          <p:cNvSpPr/>
          <p:nvPr/>
        </p:nvSpPr>
        <p:spPr>
          <a:xfrm>
            <a:off x="3556287" y="2739078"/>
            <a:ext cx="1190915" cy="1466707"/>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1ED65ECE-985F-2C1A-BB32-CA34FCB57A2C}"/>
              </a:ext>
            </a:extLst>
          </p:cNvPr>
          <p:cNvPicPr>
            <a:picLocks noChangeAspect="1"/>
          </p:cNvPicPr>
          <p:nvPr/>
        </p:nvPicPr>
        <p:blipFill>
          <a:blip r:embed="rId6"/>
          <a:stretch>
            <a:fillRect/>
          </a:stretch>
        </p:blipFill>
        <p:spPr>
          <a:xfrm>
            <a:off x="6486994" y="857250"/>
            <a:ext cx="2657006" cy="5141479"/>
          </a:xfrm>
          <a:prstGeom prst="rect">
            <a:avLst/>
          </a:prstGeom>
        </p:spPr>
      </p:pic>
    </p:spTree>
    <p:extLst>
      <p:ext uri="{BB962C8B-B14F-4D97-AF65-F5344CB8AC3E}">
        <p14:creationId xmlns:p14="http://schemas.microsoft.com/office/powerpoint/2010/main" val="2926597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A5809-E01D-C2CD-1C12-3031B632D890}"/>
              </a:ext>
            </a:extLst>
          </p:cNvPr>
          <p:cNvSpPr>
            <a:spLocks noGrp="1"/>
          </p:cNvSpPr>
          <p:nvPr>
            <p:ph type="title"/>
          </p:nvPr>
        </p:nvSpPr>
        <p:spPr/>
        <p:txBody>
          <a:bodyPr/>
          <a:lstStyle/>
          <a:p>
            <a:r>
              <a:rPr lang="en-US" dirty="0"/>
              <a:t>Lab</a:t>
            </a:r>
          </a:p>
        </p:txBody>
      </p:sp>
      <p:sp>
        <p:nvSpPr>
          <p:cNvPr id="3" name="Content Placeholder 2">
            <a:extLst>
              <a:ext uri="{FF2B5EF4-FFF2-40B4-BE49-F238E27FC236}">
                <a16:creationId xmlns:a16="http://schemas.microsoft.com/office/drawing/2014/main" id="{08065E19-FA01-1E6E-9D59-BE426A5BFF8E}"/>
              </a:ext>
            </a:extLst>
          </p:cNvPr>
          <p:cNvSpPr>
            <a:spLocks noGrp="1"/>
          </p:cNvSpPr>
          <p:nvPr>
            <p:ph idx="1"/>
          </p:nvPr>
        </p:nvSpPr>
        <p:spPr>
          <a:xfrm>
            <a:off x="866216" y="2809875"/>
            <a:ext cx="7228473" cy="2562225"/>
          </a:xfrm>
        </p:spPr>
        <p:txBody>
          <a:bodyPr/>
          <a:lstStyle/>
          <a:p>
            <a:r>
              <a:rPr lang="en-US" dirty="0"/>
              <a:t>Everyone gets an A1c every time (unless the doctor says differently)</a:t>
            </a:r>
          </a:p>
          <a:p>
            <a:r>
              <a:rPr lang="en-US" dirty="0"/>
              <a:t>Month 1</a:t>
            </a:r>
          </a:p>
          <a:p>
            <a:pPr lvl="1"/>
            <a:r>
              <a:rPr lang="en-US" dirty="0"/>
              <a:t>everyone gets a urine sample (drink water before class!)</a:t>
            </a:r>
          </a:p>
          <a:p>
            <a:r>
              <a:rPr lang="en-US" dirty="0"/>
              <a:t>If providers order labs, they will get the next class unless they are urgent</a:t>
            </a:r>
          </a:p>
          <a:p>
            <a:r>
              <a:rPr lang="en-US" dirty="0"/>
              <a:t>If urgent, the provider will send to the lab</a:t>
            </a:r>
          </a:p>
          <a:p>
            <a:pPr lvl="1"/>
            <a:r>
              <a:rPr lang="en-US" dirty="0"/>
              <a:t>If there is not time during the medical group, they can get during lunch</a:t>
            </a:r>
          </a:p>
        </p:txBody>
      </p:sp>
    </p:spTree>
    <p:extLst>
      <p:ext uri="{BB962C8B-B14F-4D97-AF65-F5344CB8AC3E}">
        <p14:creationId xmlns:p14="http://schemas.microsoft.com/office/powerpoint/2010/main" val="3377020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7E1EF3-B4D6-6FE0-05DF-95D9DDAB9457}"/>
              </a:ext>
            </a:extLst>
          </p:cNvPr>
          <p:cNvSpPr>
            <a:spLocks noGrp="1"/>
          </p:cNvSpPr>
          <p:nvPr>
            <p:ph type="title"/>
          </p:nvPr>
        </p:nvSpPr>
        <p:spPr/>
        <p:txBody>
          <a:bodyPr/>
          <a:lstStyle/>
          <a:p>
            <a:r>
              <a:rPr lang="en-US" dirty="0"/>
              <a:t> </a:t>
            </a:r>
          </a:p>
        </p:txBody>
      </p:sp>
      <p:sp>
        <p:nvSpPr>
          <p:cNvPr id="9" name="Content Placeholder 8">
            <a:extLst>
              <a:ext uri="{FF2B5EF4-FFF2-40B4-BE49-F238E27FC236}">
                <a16:creationId xmlns:a16="http://schemas.microsoft.com/office/drawing/2014/main" id="{B39C45AD-EDCE-1D3D-62E8-C4B3647E41D2}"/>
              </a:ext>
            </a:extLst>
          </p:cNvPr>
          <p:cNvSpPr>
            <a:spLocks noGrp="1"/>
          </p:cNvSpPr>
          <p:nvPr>
            <p:ph idx="1"/>
          </p:nvPr>
        </p:nvSpPr>
        <p:spPr/>
        <p:txBody>
          <a:bodyPr/>
          <a:lstStyle/>
          <a:p>
            <a:pPr marL="0" indent="0">
              <a:buNone/>
            </a:pPr>
            <a:endParaRPr lang="en-US" dirty="0"/>
          </a:p>
          <a:p>
            <a:pPr marL="0" indent="0">
              <a:buNone/>
            </a:pPr>
            <a:endParaRPr lang="en-US" dirty="0"/>
          </a:p>
        </p:txBody>
      </p:sp>
      <p:graphicFrame>
        <p:nvGraphicFramePr>
          <p:cNvPr id="7" name="Diagram 6">
            <a:extLst>
              <a:ext uri="{FF2B5EF4-FFF2-40B4-BE49-F238E27FC236}">
                <a16:creationId xmlns:a16="http://schemas.microsoft.com/office/drawing/2014/main" id="{2581839E-4F48-0DFA-F827-62670045A867}"/>
              </a:ext>
            </a:extLst>
          </p:cNvPr>
          <p:cNvGraphicFramePr/>
          <p:nvPr/>
        </p:nvGraphicFramePr>
        <p:xfrm>
          <a:off x="3429001" y="2656070"/>
          <a:ext cx="4563075" cy="28938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TextBox 9">
            <a:extLst>
              <a:ext uri="{FF2B5EF4-FFF2-40B4-BE49-F238E27FC236}">
                <a16:creationId xmlns:a16="http://schemas.microsoft.com/office/drawing/2014/main" id="{00A9258F-B2AF-102A-1B6D-884F6FB4C8D3}"/>
              </a:ext>
            </a:extLst>
          </p:cNvPr>
          <p:cNvSpPr txBox="1"/>
          <p:nvPr/>
        </p:nvSpPr>
        <p:spPr>
          <a:xfrm>
            <a:off x="944023" y="800243"/>
            <a:ext cx="3627977" cy="438582"/>
          </a:xfrm>
          <a:prstGeom prst="rect">
            <a:avLst/>
          </a:prstGeom>
          <a:noFill/>
        </p:spPr>
        <p:txBody>
          <a:bodyPr wrap="square" rtlCol="0">
            <a:spAutoFit/>
          </a:bodyPr>
          <a:lstStyle/>
          <a:p>
            <a:r>
              <a:rPr lang="en-US" sz="2250" b="1" dirty="0">
                <a:solidFill>
                  <a:schemeClr val="accent5">
                    <a:lumMod val="75000"/>
                  </a:schemeClr>
                </a:solidFill>
              </a:rPr>
              <a:t>Large Group</a:t>
            </a:r>
          </a:p>
        </p:txBody>
      </p:sp>
      <p:graphicFrame>
        <p:nvGraphicFramePr>
          <p:cNvPr id="13" name="Diagram 12">
            <a:extLst>
              <a:ext uri="{FF2B5EF4-FFF2-40B4-BE49-F238E27FC236}">
                <a16:creationId xmlns:a16="http://schemas.microsoft.com/office/drawing/2014/main" id="{28C2E226-880A-21EE-5116-B6F0C594B092}"/>
              </a:ext>
            </a:extLst>
          </p:cNvPr>
          <p:cNvGraphicFramePr/>
          <p:nvPr>
            <p:extLst>
              <p:ext uri="{D42A27DB-BD31-4B8C-83A1-F6EECF244321}">
                <p14:modId xmlns:p14="http://schemas.microsoft.com/office/powerpoint/2010/main" val="426934660"/>
              </p:ext>
            </p:extLst>
          </p:nvPr>
        </p:nvGraphicFramePr>
        <p:xfrm>
          <a:off x="2362543" y="2406450"/>
          <a:ext cx="4689974" cy="370319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6" name="Down Arrow 15">
            <a:extLst>
              <a:ext uri="{FF2B5EF4-FFF2-40B4-BE49-F238E27FC236}">
                <a16:creationId xmlns:a16="http://schemas.microsoft.com/office/drawing/2014/main" id="{32E732F0-038E-20E2-14EB-7A00D24C187C}"/>
              </a:ext>
            </a:extLst>
          </p:cNvPr>
          <p:cNvSpPr/>
          <p:nvPr/>
        </p:nvSpPr>
        <p:spPr>
          <a:xfrm rot="16200000">
            <a:off x="7134131" y="4042646"/>
            <a:ext cx="348521" cy="43080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 name="Group 2">
            <a:extLst>
              <a:ext uri="{FF2B5EF4-FFF2-40B4-BE49-F238E27FC236}">
                <a16:creationId xmlns:a16="http://schemas.microsoft.com/office/drawing/2014/main" id="{7D190F6F-BA6F-064E-008F-8518EBD6C0E2}"/>
              </a:ext>
            </a:extLst>
          </p:cNvPr>
          <p:cNvGrpSpPr/>
          <p:nvPr/>
        </p:nvGrpSpPr>
        <p:grpSpPr>
          <a:xfrm>
            <a:off x="16135" y="3753433"/>
            <a:ext cx="1851116" cy="967762"/>
            <a:chOff x="126999" y="1889125"/>
            <a:chExt cx="3280833" cy="1640416"/>
          </a:xfrm>
        </p:grpSpPr>
        <p:sp>
          <p:nvSpPr>
            <p:cNvPr id="4" name="Rounded Rectangle 3">
              <a:extLst>
                <a:ext uri="{FF2B5EF4-FFF2-40B4-BE49-F238E27FC236}">
                  <a16:creationId xmlns:a16="http://schemas.microsoft.com/office/drawing/2014/main" id="{26D65E43-EBA8-7CB1-7EBD-F610CBDCDEF8}"/>
                </a:ext>
              </a:extLst>
            </p:cNvPr>
            <p:cNvSpPr/>
            <p:nvPr/>
          </p:nvSpPr>
          <p:spPr>
            <a:xfrm>
              <a:off x="126999" y="1889125"/>
              <a:ext cx="3280833" cy="1640416"/>
            </a:xfrm>
            <a:prstGeom prst="roundRect">
              <a:avLst>
                <a:gd name="adj" fmla="val 10000"/>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a:lstStyle/>
            <a:p>
              <a:endParaRPr lang="en-US"/>
            </a:p>
          </p:txBody>
        </p:sp>
        <p:sp>
          <p:nvSpPr>
            <p:cNvPr id="5" name="Rounded Rectangle 4">
              <a:extLst>
                <a:ext uri="{FF2B5EF4-FFF2-40B4-BE49-F238E27FC236}">
                  <a16:creationId xmlns:a16="http://schemas.microsoft.com/office/drawing/2014/main" id="{E3E9857F-D6CA-7790-2B07-03D3632663C1}"/>
                </a:ext>
              </a:extLst>
            </p:cNvPr>
            <p:cNvSpPr txBox="1"/>
            <p:nvPr/>
          </p:nvSpPr>
          <p:spPr>
            <a:xfrm>
              <a:off x="175046" y="1937172"/>
              <a:ext cx="3184741" cy="154432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859" tIns="12859" rIns="12859" bIns="12859" numCol="1" spcCol="1270" anchor="ctr" anchorCtr="0">
              <a:noAutofit/>
            </a:bodyPr>
            <a:lstStyle/>
            <a:p>
              <a:pPr algn="ctr" defTabSz="900113">
                <a:lnSpc>
                  <a:spcPct val="90000"/>
                </a:lnSpc>
                <a:spcAft>
                  <a:spcPct val="35000"/>
                </a:spcAft>
              </a:pPr>
              <a:r>
                <a:rPr lang="en-US" sz="1875" dirty="0"/>
                <a:t>8:30-9:30</a:t>
              </a:r>
            </a:p>
            <a:p>
              <a:pPr algn="ctr" defTabSz="900113">
                <a:lnSpc>
                  <a:spcPct val="90000"/>
                </a:lnSpc>
                <a:spcAft>
                  <a:spcPct val="35000"/>
                </a:spcAft>
              </a:pPr>
              <a:r>
                <a:rPr lang="en-US" sz="1875" dirty="0"/>
                <a:t>Registration and Vitals</a:t>
              </a:r>
            </a:p>
          </p:txBody>
        </p:sp>
      </p:grpSp>
      <p:sp>
        <p:nvSpPr>
          <p:cNvPr id="6" name="Down Arrow 5">
            <a:extLst>
              <a:ext uri="{FF2B5EF4-FFF2-40B4-BE49-F238E27FC236}">
                <a16:creationId xmlns:a16="http://schemas.microsoft.com/office/drawing/2014/main" id="{5F0FB94A-AC5D-B43A-ED93-6CCD5A40269F}"/>
              </a:ext>
            </a:extLst>
          </p:cNvPr>
          <p:cNvSpPr/>
          <p:nvPr/>
        </p:nvSpPr>
        <p:spPr>
          <a:xfrm rot="16200000">
            <a:off x="1955184" y="3950402"/>
            <a:ext cx="348521" cy="43080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ounded Rectangle 4">
            <a:extLst>
              <a:ext uri="{FF2B5EF4-FFF2-40B4-BE49-F238E27FC236}">
                <a16:creationId xmlns:a16="http://schemas.microsoft.com/office/drawing/2014/main" id="{05783CDB-8CDD-AA0E-4286-D3592C2045F5}"/>
              </a:ext>
            </a:extLst>
          </p:cNvPr>
          <p:cNvSpPr txBox="1"/>
          <p:nvPr/>
        </p:nvSpPr>
        <p:spPr>
          <a:xfrm>
            <a:off x="1070821" y="4820411"/>
            <a:ext cx="1774929" cy="95208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859" tIns="12859" rIns="12859" bIns="12859" numCol="1" spcCol="1270" anchor="ctr" anchorCtr="0">
            <a:noAutofit/>
          </a:bodyPr>
          <a:lstStyle/>
          <a:p>
            <a:pPr algn="ctr" defTabSz="900113">
              <a:lnSpc>
                <a:spcPct val="90000"/>
              </a:lnSpc>
              <a:spcAft>
                <a:spcPct val="35000"/>
              </a:spcAft>
            </a:pPr>
            <a:r>
              <a:rPr lang="en-US" sz="1875" dirty="0"/>
              <a:t>8:30-9:30</a:t>
            </a:r>
          </a:p>
          <a:p>
            <a:pPr algn="ctr" defTabSz="900113">
              <a:lnSpc>
                <a:spcPct val="90000"/>
              </a:lnSpc>
              <a:spcAft>
                <a:spcPct val="35000"/>
              </a:spcAft>
            </a:pPr>
            <a:r>
              <a:rPr lang="en-US" sz="1875" dirty="0"/>
              <a:t>Registration and Vitals</a:t>
            </a:r>
          </a:p>
        </p:txBody>
      </p:sp>
      <p:grpSp>
        <p:nvGrpSpPr>
          <p:cNvPr id="12" name="Group 11">
            <a:extLst>
              <a:ext uri="{FF2B5EF4-FFF2-40B4-BE49-F238E27FC236}">
                <a16:creationId xmlns:a16="http://schemas.microsoft.com/office/drawing/2014/main" id="{48E49FD6-5CCF-339A-3659-14D19AC9F4C2}"/>
              </a:ext>
            </a:extLst>
          </p:cNvPr>
          <p:cNvGrpSpPr/>
          <p:nvPr/>
        </p:nvGrpSpPr>
        <p:grpSpPr>
          <a:xfrm>
            <a:off x="7531352" y="3838707"/>
            <a:ext cx="1545422" cy="981704"/>
            <a:chOff x="126999" y="1889125"/>
            <a:chExt cx="3280833" cy="1640416"/>
          </a:xfrm>
        </p:grpSpPr>
        <p:sp>
          <p:nvSpPr>
            <p:cNvPr id="17" name="Rounded Rectangle 16">
              <a:extLst>
                <a:ext uri="{FF2B5EF4-FFF2-40B4-BE49-F238E27FC236}">
                  <a16:creationId xmlns:a16="http://schemas.microsoft.com/office/drawing/2014/main" id="{A9B07641-22A3-157B-A04C-3D2680F1F605}"/>
                </a:ext>
              </a:extLst>
            </p:cNvPr>
            <p:cNvSpPr/>
            <p:nvPr/>
          </p:nvSpPr>
          <p:spPr>
            <a:xfrm>
              <a:off x="126999" y="1889125"/>
              <a:ext cx="3280833" cy="1640416"/>
            </a:xfrm>
            <a:prstGeom prst="roundRect">
              <a:avLst>
                <a:gd name="adj" fmla="val 10000"/>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a:lstStyle/>
            <a:p>
              <a:endParaRPr lang="en-US"/>
            </a:p>
          </p:txBody>
        </p:sp>
        <p:sp>
          <p:nvSpPr>
            <p:cNvPr id="18" name="Rounded Rectangle 4">
              <a:extLst>
                <a:ext uri="{FF2B5EF4-FFF2-40B4-BE49-F238E27FC236}">
                  <a16:creationId xmlns:a16="http://schemas.microsoft.com/office/drawing/2014/main" id="{67FE1B6A-266D-F148-A5EE-034B55C67B47}"/>
                </a:ext>
              </a:extLst>
            </p:cNvPr>
            <p:cNvSpPr txBox="1"/>
            <p:nvPr/>
          </p:nvSpPr>
          <p:spPr>
            <a:xfrm>
              <a:off x="175045" y="1937171"/>
              <a:ext cx="3184741" cy="154432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859" tIns="12859" rIns="12859" bIns="12859" numCol="1" spcCol="1270" anchor="ctr" anchorCtr="0">
              <a:noAutofit/>
            </a:bodyPr>
            <a:lstStyle/>
            <a:p>
              <a:pPr algn="ctr" defTabSz="900113">
                <a:lnSpc>
                  <a:spcPct val="90000"/>
                </a:lnSpc>
                <a:spcAft>
                  <a:spcPct val="35000"/>
                </a:spcAft>
              </a:pPr>
              <a:r>
                <a:rPr lang="en-US" sz="1875" dirty="0"/>
                <a:t>11:30-12</a:t>
              </a:r>
            </a:p>
            <a:p>
              <a:pPr algn="ctr" defTabSz="900113">
                <a:lnSpc>
                  <a:spcPct val="90000"/>
                </a:lnSpc>
                <a:spcAft>
                  <a:spcPct val="35000"/>
                </a:spcAft>
              </a:pPr>
              <a:r>
                <a:rPr lang="en-US" sz="1875" dirty="0"/>
                <a:t>Lunch</a:t>
              </a:r>
            </a:p>
          </p:txBody>
        </p:sp>
      </p:grpSp>
      <p:graphicFrame>
        <p:nvGraphicFramePr>
          <p:cNvPr id="8" name="Table 11">
            <a:extLst>
              <a:ext uri="{FF2B5EF4-FFF2-40B4-BE49-F238E27FC236}">
                <a16:creationId xmlns:a16="http://schemas.microsoft.com/office/drawing/2014/main" id="{70B8A29F-2D02-0385-3ED8-B27224AA0759}"/>
              </a:ext>
            </a:extLst>
          </p:cNvPr>
          <p:cNvGraphicFramePr>
            <a:graphicFrameLocks noGrp="1"/>
          </p:cNvGraphicFramePr>
          <p:nvPr>
            <p:extLst>
              <p:ext uri="{D42A27DB-BD31-4B8C-83A1-F6EECF244321}">
                <p14:modId xmlns:p14="http://schemas.microsoft.com/office/powerpoint/2010/main" val="2410253768"/>
              </p:ext>
            </p:extLst>
          </p:nvPr>
        </p:nvGraphicFramePr>
        <p:xfrm>
          <a:off x="60318" y="6138785"/>
          <a:ext cx="6705600" cy="685800"/>
        </p:xfrm>
        <a:graphic>
          <a:graphicData uri="http://schemas.openxmlformats.org/drawingml/2006/table">
            <a:tbl>
              <a:tblPr firstRow="1" bandRow="1">
                <a:tableStyleId>{5C22544A-7EE6-4342-B048-85BDC9FD1C3A}</a:tableStyleId>
              </a:tblPr>
              <a:tblGrid>
                <a:gridCol w="1676400">
                  <a:extLst>
                    <a:ext uri="{9D8B030D-6E8A-4147-A177-3AD203B41FA5}">
                      <a16:colId xmlns:a16="http://schemas.microsoft.com/office/drawing/2014/main" val="2547683055"/>
                    </a:ext>
                  </a:extLst>
                </a:gridCol>
                <a:gridCol w="1676400">
                  <a:extLst>
                    <a:ext uri="{9D8B030D-6E8A-4147-A177-3AD203B41FA5}">
                      <a16:colId xmlns:a16="http://schemas.microsoft.com/office/drawing/2014/main" val="3099687712"/>
                    </a:ext>
                  </a:extLst>
                </a:gridCol>
                <a:gridCol w="1676400">
                  <a:extLst>
                    <a:ext uri="{9D8B030D-6E8A-4147-A177-3AD203B41FA5}">
                      <a16:colId xmlns:a16="http://schemas.microsoft.com/office/drawing/2014/main" val="1824268255"/>
                    </a:ext>
                  </a:extLst>
                </a:gridCol>
                <a:gridCol w="1676400">
                  <a:extLst>
                    <a:ext uri="{9D8B030D-6E8A-4147-A177-3AD203B41FA5}">
                      <a16:colId xmlns:a16="http://schemas.microsoft.com/office/drawing/2014/main" val="3808208606"/>
                    </a:ext>
                  </a:extLst>
                </a:gridCol>
              </a:tblGrid>
              <a:tr h="342900">
                <a:tc>
                  <a:txBody>
                    <a:bodyPr/>
                    <a:lstStyle/>
                    <a:p>
                      <a:r>
                        <a:rPr lang="en-US" sz="900" dirty="0"/>
                        <a:t>Month 1: Diabetes 101</a:t>
                      </a:r>
                    </a:p>
                  </a:txBody>
                  <a:tcPr marL="68580" marR="68580" marT="34290" marB="34290"/>
                </a:tc>
                <a:tc>
                  <a:txBody>
                    <a:bodyPr/>
                    <a:lstStyle/>
                    <a:p>
                      <a:r>
                        <a:rPr lang="en-US" sz="900" dirty="0"/>
                        <a:t>Month 2: Medication Adherence</a:t>
                      </a:r>
                    </a:p>
                  </a:txBody>
                  <a:tcPr marL="68580" marR="68580" marT="34290" marB="34290"/>
                </a:tc>
                <a:tc>
                  <a:txBody>
                    <a:bodyPr/>
                    <a:lstStyle/>
                    <a:p>
                      <a:r>
                        <a:rPr lang="en-US" sz="900" dirty="0"/>
                        <a:t>Month 3: Nutrition</a:t>
                      </a:r>
                    </a:p>
                  </a:txBody>
                  <a:tcPr marL="68580" marR="68580" marT="34290" marB="34290"/>
                </a:tc>
                <a:tc>
                  <a:txBody>
                    <a:bodyPr/>
                    <a:lstStyle/>
                    <a:p>
                      <a:r>
                        <a:rPr lang="en-US" sz="900" dirty="0"/>
                        <a:t>Month 4: Sex, Depression, and Intimacy</a:t>
                      </a:r>
                    </a:p>
                  </a:txBody>
                  <a:tcPr marL="68580" marR="68580" marT="34290" marB="34290"/>
                </a:tc>
                <a:extLst>
                  <a:ext uri="{0D108BD9-81ED-4DB2-BD59-A6C34878D82A}">
                    <a16:rowId xmlns:a16="http://schemas.microsoft.com/office/drawing/2014/main" val="1762961007"/>
                  </a:ext>
                </a:extLst>
              </a:tr>
              <a:tr h="342900">
                <a:tc>
                  <a:txBody>
                    <a:bodyPr/>
                    <a:lstStyle/>
                    <a:p>
                      <a:r>
                        <a:rPr lang="en-US" sz="900" dirty="0"/>
                        <a:t>Month 5: Preventive Care</a:t>
                      </a:r>
                    </a:p>
                  </a:txBody>
                  <a:tcPr marL="68580" marR="68580" marT="34290" marB="34290"/>
                </a:tc>
                <a:tc>
                  <a:txBody>
                    <a:bodyPr/>
                    <a:lstStyle/>
                    <a:p>
                      <a:r>
                        <a:rPr lang="en-US" sz="900" dirty="0"/>
                        <a:t>Month 6: Exercise</a:t>
                      </a:r>
                    </a:p>
                  </a:txBody>
                  <a:tcPr marL="68580" marR="68580" marT="34290" marB="34290"/>
                </a:tc>
                <a:tc>
                  <a:txBody>
                    <a:bodyPr/>
                    <a:lstStyle/>
                    <a:p>
                      <a:r>
                        <a:rPr lang="en-US" sz="900" dirty="0"/>
                        <a:t>Month 9: Alcohol, Tobacco, and Diabetes</a:t>
                      </a:r>
                    </a:p>
                  </a:txBody>
                  <a:tcPr marL="68580" marR="68580" marT="34290" marB="34290"/>
                </a:tc>
                <a:tc>
                  <a:txBody>
                    <a:bodyPr/>
                    <a:lstStyle/>
                    <a:p>
                      <a:r>
                        <a:rPr lang="en-US" sz="900" dirty="0"/>
                        <a:t>Month 12: Involving Your Family for Lifelong Healthy Living</a:t>
                      </a:r>
                    </a:p>
                  </a:txBody>
                  <a:tcPr marL="68580" marR="68580" marT="34290" marB="34290"/>
                </a:tc>
                <a:extLst>
                  <a:ext uri="{0D108BD9-81ED-4DB2-BD59-A6C34878D82A}">
                    <a16:rowId xmlns:a16="http://schemas.microsoft.com/office/drawing/2014/main" val="220599437"/>
                  </a:ext>
                </a:extLst>
              </a:tr>
            </a:tbl>
          </a:graphicData>
        </a:graphic>
      </p:graphicFrame>
      <p:sp>
        <p:nvSpPr>
          <p:cNvPr id="14" name="TextBox 13">
            <a:extLst>
              <a:ext uri="{FF2B5EF4-FFF2-40B4-BE49-F238E27FC236}">
                <a16:creationId xmlns:a16="http://schemas.microsoft.com/office/drawing/2014/main" id="{F4220D3B-837A-292B-44A4-D240DD243079}"/>
              </a:ext>
            </a:extLst>
          </p:cNvPr>
          <p:cNvSpPr txBox="1"/>
          <p:nvPr/>
        </p:nvSpPr>
        <p:spPr>
          <a:xfrm>
            <a:off x="4667978" y="1951004"/>
            <a:ext cx="2949596" cy="553998"/>
          </a:xfrm>
          <a:prstGeom prst="rect">
            <a:avLst/>
          </a:prstGeom>
          <a:noFill/>
        </p:spPr>
        <p:txBody>
          <a:bodyPr wrap="square" rtlCol="0">
            <a:spAutoFit/>
          </a:bodyPr>
          <a:lstStyle/>
          <a:p>
            <a:r>
              <a:rPr lang="en-US" sz="1875" dirty="0">
                <a:solidFill>
                  <a:schemeClr val="accent5">
                    <a:lumMod val="75000"/>
                  </a:schemeClr>
                </a:solidFill>
              </a:rPr>
              <a:t>Small groups: 10-11:30</a:t>
            </a:r>
          </a:p>
          <a:p>
            <a:pPr algn="ctr"/>
            <a:r>
              <a:rPr lang="en-US" sz="1125" dirty="0">
                <a:solidFill>
                  <a:schemeClr val="accent5">
                    <a:lumMod val="75000"/>
                  </a:schemeClr>
                </a:solidFill>
              </a:rPr>
              <a:t>8-9 patients</a:t>
            </a:r>
          </a:p>
        </p:txBody>
      </p:sp>
      <mc:AlternateContent xmlns:mc="http://schemas.openxmlformats.org/markup-compatibility/2006" xmlns:p14="http://schemas.microsoft.com/office/powerpoint/2010/main" xmlns:aink="http://schemas.microsoft.com/office/drawing/2016/ink">
        <mc:Choice Requires="p14 aink">
          <p:contentPart p14:bwMode="auto" r:id="rId12">
            <p14:nvContentPartPr>
              <p14:cNvPr id="15" name="Ink 14">
                <a:extLst>
                  <a:ext uri="{FF2B5EF4-FFF2-40B4-BE49-F238E27FC236}">
                    <a16:creationId xmlns:a16="http://schemas.microsoft.com/office/drawing/2014/main" id="{E0392230-C43E-C62A-7120-07A7E14A6549}"/>
                  </a:ext>
                </a:extLst>
              </p14:cNvPr>
              <p14:cNvContentPartPr/>
              <p14:nvPr/>
            </p14:nvContentPartPr>
            <p14:xfrm>
              <a:off x="2161968" y="3233853"/>
              <a:ext cx="2231070" cy="1901821"/>
            </p14:xfrm>
          </p:contentPart>
        </mc:Choice>
        <mc:Fallback xmlns="">
          <p:pic>
            <p:nvPicPr>
              <p:cNvPr id="15" name="Ink 14">
                <a:extLst>
                  <a:ext uri="{FF2B5EF4-FFF2-40B4-BE49-F238E27FC236}">
                    <a16:creationId xmlns:p14="http://schemas.microsoft.com/office/powerpoint/2010/main" xmlns:aink="http://schemas.microsoft.com/office/drawing/2016/ink" xmlns="" xmlns:a16="http://schemas.microsoft.com/office/drawing/2014/main" id="{E0392230-C43E-C62A-7120-07A7E14A6549}"/>
                  </a:ext>
                </a:extLst>
              </p:cNvPr>
              <p:cNvPicPr/>
              <p:nvPr/>
            </p:nvPicPr>
            <p:blipFill>
              <a:blip r:embed="rId13"/>
              <a:stretch>
                <a:fillRect/>
              </a:stretch>
            </p:blipFill>
            <p:spPr>
              <a:xfrm>
                <a:off x="2143970" y="3215854"/>
                <a:ext cx="2266707" cy="1937460"/>
              </a:xfrm>
              <a:prstGeom prst="rect">
                <a:avLst/>
              </a:prstGeom>
            </p:spPr>
          </p:pic>
        </mc:Fallback>
      </mc:AlternateContent>
    </p:spTree>
    <p:extLst>
      <p:ext uri="{BB962C8B-B14F-4D97-AF65-F5344CB8AC3E}">
        <p14:creationId xmlns:p14="http://schemas.microsoft.com/office/powerpoint/2010/main" val="1044387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7AAA2-B0DA-43F9-0765-A67EEAABAA78}"/>
              </a:ext>
            </a:extLst>
          </p:cNvPr>
          <p:cNvSpPr>
            <a:spLocks noGrp="1"/>
          </p:cNvSpPr>
          <p:nvPr>
            <p:ph type="title"/>
          </p:nvPr>
        </p:nvSpPr>
        <p:spPr/>
        <p:txBody>
          <a:bodyPr/>
          <a:lstStyle/>
          <a:p>
            <a:r>
              <a:rPr lang="en-US" dirty="0"/>
              <a:t>ChildREN’s Nutrition Program</a:t>
            </a:r>
          </a:p>
        </p:txBody>
      </p:sp>
      <p:pic>
        <p:nvPicPr>
          <p:cNvPr id="5" name="Content Placeholder 4">
            <a:extLst>
              <a:ext uri="{FF2B5EF4-FFF2-40B4-BE49-F238E27FC236}">
                <a16:creationId xmlns:a16="http://schemas.microsoft.com/office/drawing/2014/main" id="{6311D88E-22A5-9DAC-F180-B8F24F127D3B}"/>
              </a:ext>
            </a:extLst>
          </p:cNvPr>
          <p:cNvPicPr>
            <a:picLocks noGrp="1" noChangeAspect="1"/>
          </p:cNvPicPr>
          <p:nvPr>
            <p:ph idx="1"/>
          </p:nvPr>
        </p:nvPicPr>
        <p:blipFill>
          <a:blip r:embed="rId2"/>
          <a:stretch>
            <a:fillRect/>
          </a:stretch>
        </p:blipFill>
        <p:spPr>
          <a:xfrm>
            <a:off x="5194092" y="1770803"/>
            <a:ext cx="3949908" cy="4540124"/>
          </a:xfrm>
        </p:spPr>
      </p:pic>
      <p:sp>
        <p:nvSpPr>
          <p:cNvPr id="3" name="Content Placeholder 2">
            <a:extLst>
              <a:ext uri="{FF2B5EF4-FFF2-40B4-BE49-F238E27FC236}">
                <a16:creationId xmlns:a16="http://schemas.microsoft.com/office/drawing/2014/main" id="{6EAFF436-58B1-5A10-A23F-0C42E30B7D92}"/>
              </a:ext>
            </a:extLst>
          </p:cNvPr>
          <p:cNvSpPr txBox="1">
            <a:spLocks/>
          </p:cNvSpPr>
          <p:nvPr/>
        </p:nvSpPr>
        <p:spPr>
          <a:xfrm>
            <a:off x="0" y="2759752"/>
            <a:ext cx="7228473" cy="2562225"/>
          </a:xfrm>
          <a:prstGeom prst="rect">
            <a:avLst/>
          </a:prstGeom>
        </p:spPr>
        <p:txBody>
          <a:bodyPr vert="horz" lIns="68580" tIns="34290" rIns="68580" bIns="3429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r>
              <a:rPr lang="en-US" sz="2000" dirty="0"/>
              <a:t>9:30: adults go to large group, kids to program</a:t>
            </a:r>
          </a:p>
          <a:p>
            <a:r>
              <a:rPr lang="en-US" sz="2000" dirty="0"/>
              <a:t>11:30: parents pick up kids, all eat together</a:t>
            </a:r>
          </a:p>
        </p:txBody>
      </p:sp>
    </p:spTree>
    <p:extLst>
      <p:ext uri="{BB962C8B-B14F-4D97-AF65-F5344CB8AC3E}">
        <p14:creationId xmlns:p14="http://schemas.microsoft.com/office/powerpoint/2010/main" val="614093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C11C32-F3F9-4B7C-8AE1-3D855B9A58FF}"/>
              </a:ext>
            </a:extLst>
          </p:cNvPr>
          <p:cNvSpPr>
            <a:spLocks noGrp="1"/>
          </p:cNvSpPr>
          <p:nvPr>
            <p:ph type="title"/>
          </p:nvPr>
        </p:nvSpPr>
        <p:spPr>
          <a:xfrm>
            <a:off x="409172" y="1322390"/>
            <a:ext cx="6571060" cy="530223"/>
          </a:xfrm>
        </p:spPr>
        <p:txBody>
          <a:bodyPr/>
          <a:lstStyle/>
          <a:p>
            <a:r>
              <a:rPr lang="en-US" dirty="0"/>
              <a:t>During Large Group</a:t>
            </a:r>
          </a:p>
        </p:txBody>
      </p:sp>
      <p:pic>
        <p:nvPicPr>
          <p:cNvPr id="5" name="Picture 4">
            <a:extLst>
              <a:ext uri="{FF2B5EF4-FFF2-40B4-BE49-F238E27FC236}">
                <a16:creationId xmlns:a16="http://schemas.microsoft.com/office/drawing/2014/main" id="{480E7594-53B2-30F6-9F2A-890A1E015031}"/>
              </a:ext>
            </a:extLst>
          </p:cNvPr>
          <p:cNvPicPr>
            <a:picLocks noChangeAspect="1"/>
          </p:cNvPicPr>
          <p:nvPr/>
        </p:nvPicPr>
        <p:blipFill>
          <a:blip r:embed="rId3"/>
          <a:stretch>
            <a:fillRect/>
          </a:stretch>
        </p:blipFill>
        <p:spPr>
          <a:xfrm>
            <a:off x="2185553" y="2532501"/>
            <a:ext cx="5161188" cy="3003109"/>
          </a:xfrm>
          <a:prstGeom prst="rect">
            <a:avLst/>
          </a:prstGeom>
        </p:spPr>
      </p:pic>
      <p:sp>
        <p:nvSpPr>
          <p:cNvPr id="8" name="Content Placeholder 7">
            <a:extLst>
              <a:ext uri="{FF2B5EF4-FFF2-40B4-BE49-F238E27FC236}">
                <a16:creationId xmlns:a16="http://schemas.microsoft.com/office/drawing/2014/main" id="{0BD58534-1516-398E-E06A-FED7E9592C77}"/>
              </a:ext>
            </a:extLst>
          </p:cNvPr>
          <p:cNvSpPr>
            <a:spLocks noGrp="1"/>
          </p:cNvSpPr>
          <p:nvPr>
            <p:ph idx="1"/>
          </p:nvPr>
        </p:nvSpPr>
        <p:spPr>
          <a:xfrm>
            <a:off x="1456525" y="2147888"/>
            <a:ext cx="6619244" cy="2562225"/>
          </a:xfrm>
        </p:spPr>
        <p:txBody>
          <a:bodyPr/>
          <a:lstStyle/>
          <a:p>
            <a:endParaRPr lang="en-US" dirty="0"/>
          </a:p>
          <a:p>
            <a:endParaRPr lang="en-US" dirty="0"/>
          </a:p>
          <a:p>
            <a:endParaRPr lang="en-US" dirty="0"/>
          </a:p>
        </p:txBody>
      </p:sp>
    </p:spTree>
    <p:extLst>
      <p:ext uri="{BB962C8B-B14F-4D97-AF65-F5344CB8AC3E}">
        <p14:creationId xmlns:p14="http://schemas.microsoft.com/office/powerpoint/2010/main" val="3574021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7E1EF3-B4D6-6FE0-05DF-95D9DDAB9457}"/>
              </a:ext>
            </a:extLst>
          </p:cNvPr>
          <p:cNvSpPr>
            <a:spLocks noGrp="1"/>
          </p:cNvSpPr>
          <p:nvPr>
            <p:ph type="title"/>
          </p:nvPr>
        </p:nvSpPr>
        <p:spPr/>
        <p:txBody>
          <a:bodyPr/>
          <a:lstStyle/>
          <a:p>
            <a:r>
              <a:rPr lang="en-US" dirty="0"/>
              <a:t> </a:t>
            </a:r>
          </a:p>
        </p:txBody>
      </p:sp>
      <p:sp>
        <p:nvSpPr>
          <p:cNvPr id="9" name="Content Placeholder 8">
            <a:extLst>
              <a:ext uri="{FF2B5EF4-FFF2-40B4-BE49-F238E27FC236}">
                <a16:creationId xmlns:a16="http://schemas.microsoft.com/office/drawing/2014/main" id="{B39C45AD-EDCE-1D3D-62E8-C4B3647E41D2}"/>
              </a:ext>
            </a:extLst>
          </p:cNvPr>
          <p:cNvSpPr>
            <a:spLocks noGrp="1"/>
          </p:cNvSpPr>
          <p:nvPr>
            <p:ph idx="1"/>
          </p:nvPr>
        </p:nvSpPr>
        <p:spPr/>
        <p:txBody>
          <a:bodyPr/>
          <a:lstStyle/>
          <a:p>
            <a:pPr marL="0" indent="0">
              <a:buNone/>
            </a:pPr>
            <a:endParaRPr lang="en-US" dirty="0"/>
          </a:p>
          <a:p>
            <a:pPr marL="0" indent="0">
              <a:buNone/>
            </a:pPr>
            <a:endParaRPr lang="en-US" dirty="0"/>
          </a:p>
        </p:txBody>
      </p:sp>
      <p:graphicFrame>
        <p:nvGraphicFramePr>
          <p:cNvPr id="7" name="Diagram 6">
            <a:extLst>
              <a:ext uri="{FF2B5EF4-FFF2-40B4-BE49-F238E27FC236}">
                <a16:creationId xmlns:a16="http://schemas.microsoft.com/office/drawing/2014/main" id="{2581839E-4F48-0DFA-F827-62670045A867}"/>
              </a:ext>
            </a:extLst>
          </p:cNvPr>
          <p:cNvGraphicFramePr/>
          <p:nvPr/>
        </p:nvGraphicFramePr>
        <p:xfrm>
          <a:off x="3429001" y="2656070"/>
          <a:ext cx="4563075" cy="28938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TextBox 9">
            <a:extLst>
              <a:ext uri="{FF2B5EF4-FFF2-40B4-BE49-F238E27FC236}">
                <a16:creationId xmlns:a16="http://schemas.microsoft.com/office/drawing/2014/main" id="{00A9258F-B2AF-102A-1B6D-884F6FB4C8D3}"/>
              </a:ext>
            </a:extLst>
          </p:cNvPr>
          <p:cNvSpPr txBox="1"/>
          <p:nvPr/>
        </p:nvSpPr>
        <p:spPr>
          <a:xfrm>
            <a:off x="393493" y="895822"/>
            <a:ext cx="3627977" cy="438582"/>
          </a:xfrm>
          <a:prstGeom prst="rect">
            <a:avLst/>
          </a:prstGeom>
          <a:noFill/>
        </p:spPr>
        <p:txBody>
          <a:bodyPr wrap="square" rtlCol="0">
            <a:spAutoFit/>
          </a:bodyPr>
          <a:lstStyle/>
          <a:p>
            <a:r>
              <a:rPr lang="en-US" sz="2250" b="1" dirty="0">
                <a:solidFill>
                  <a:schemeClr val="accent5">
                    <a:lumMod val="75000"/>
                  </a:schemeClr>
                </a:solidFill>
              </a:rPr>
              <a:t>Where do patients go?</a:t>
            </a:r>
          </a:p>
        </p:txBody>
      </p:sp>
      <p:graphicFrame>
        <p:nvGraphicFramePr>
          <p:cNvPr id="13" name="Diagram 12">
            <a:extLst>
              <a:ext uri="{FF2B5EF4-FFF2-40B4-BE49-F238E27FC236}">
                <a16:creationId xmlns:a16="http://schemas.microsoft.com/office/drawing/2014/main" id="{28C2E226-880A-21EE-5116-B6F0C594B092}"/>
              </a:ext>
            </a:extLst>
          </p:cNvPr>
          <p:cNvGraphicFramePr/>
          <p:nvPr/>
        </p:nvGraphicFramePr>
        <p:xfrm>
          <a:off x="1389460" y="1587502"/>
          <a:ext cx="6096000" cy="40640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4" name="TextBox 13">
            <a:extLst>
              <a:ext uri="{FF2B5EF4-FFF2-40B4-BE49-F238E27FC236}">
                <a16:creationId xmlns:a16="http://schemas.microsoft.com/office/drawing/2014/main" id="{CE371686-CBAF-E7D0-4095-91E929063C70}"/>
              </a:ext>
            </a:extLst>
          </p:cNvPr>
          <p:cNvSpPr txBox="1"/>
          <p:nvPr/>
        </p:nvSpPr>
        <p:spPr>
          <a:xfrm>
            <a:off x="393493" y="5372100"/>
            <a:ext cx="3627977" cy="646331"/>
          </a:xfrm>
          <a:prstGeom prst="rect">
            <a:avLst/>
          </a:prstGeom>
          <a:noFill/>
        </p:spPr>
        <p:txBody>
          <a:bodyPr wrap="square" rtlCol="0">
            <a:spAutoFit/>
          </a:bodyPr>
          <a:lstStyle/>
          <a:p>
            <a:r>
              <a:rPr lang="en-US" b="1" dirty="0">
                <a:solidFill>
                  <a:schemeClr val="accent6">
                    <a:lumMod val="50000"/>
                  </a:schemeClr>
                </a:solidFill>
              </a:rPr>
              <a:t>Rotate medical-&gt;social-&gt;ministry</a:t>
            </a:r>
          </a:p>
        </p:txBody>
      </p:sp>
      <p:sp>
        <p:nvSpPr>
          <p:cNvPr id="15" name="Down Arrow 14">
            <a:extLst>
              <a:ext uri="{FF2B5EF4-FFF2-40B4-BE49-F238E27FC236}">
                <a16:creationId xmlns:a16="http://schemas.microsoft.com/office/drawing/2014/main" id="{CAEC4246-39C1-7444-86D7-0BDDEB920F44}"/>
              </a:ext>
            </a:extLst>
          </p:cNvPr>
          <p:cNvSpPr/>
          <p:nvPr/>
        </p:nvSpPr>
        <p:spPr>
          <a:xfrm>
            <a:off x="5958591" y="2656069"/>
            <a:ext cx="348521" cy="43080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Down Arrow 15">
            <a:extLst>
              <a:ext uri="{FF2B5EF4-FFF2-40B4-BE49-F238E27FC236}">
                <a16:creationId xmlns:a16="http://schemas.microsoft.com/office/drawing/2014/main" id="{32E732F0-038E-20E2-14EB-7A00D24C187C}"/>
              </a:ext>
            </a:extLst>
          </p:cNvPr>
          <p:cNvSpPr/>
          <p:nvPr/>
        </p:nvSpPr>
        <p:spPr>
          <a:xfrm>
            <a:off x="5992319" y="4155442"/>
            <a:ext cx="348521" cy="43080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Circular Arrow 19">
            <a:extLst>
              <a:ext uri="{FF2B5EF4-FFF2-40B4-BE49-F238E27FC236}">
                <a16:creationId xmlns:a16="http://schemas.microsoft.com/office/drawing/2014/main" id="{876E5DBC-CB16-B0B1-C41B-75213239AA36}"/>
              </a:ext>
            </a:extLst>
          </p:cNvPr>
          <p:cNvSpPr/>
          <p:nvPr/>
        </p:nvSpPr>
        <p:spPr>
          <a:xfrm rot="16200000" flipV="1">
            <a:off x="5872404" y="2353330"/>
            <a:ext cx="3120691" cy="2532341"/>
          </a:xfrm>
          <a:prstGeom prst="circular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1033394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20"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7E1EF3-B4D6-6FE0-05DF-95D9DDAB9457}"/>
              </a:ext>
            </a:extLst>
          </p:cNvPr>
          <p:cNvSpPr>
            <a:spLocks noGrp="1"/>
          </p:cNvSpPr>
          <p:nvPr>
            <p:ph type="title"/>
          </p:nvPr>
        </p:nvSpPr>
        <p:spPr/>
        <p:txBody>
          <a:bodyPr/>
          <a:lstStyle/>
          <a:p>
            <a:r>
              <a:rPr lang="en-US" dirty="0"/>
              <a:t>Key points</a:t>
            </a:r>
          </a:p>
        </p:txBody>
      </p:sp>
      <p:sp>
        <p:nvSpPr>
          <p:cNvPr id="3" name="Content Placeholder 2">
            <a:extLst>
              <a:ext uri="{FF2B5EF4-FFF2-40B4-BE49-F238E27FC236}">
                <a16:creationId xmlns:a16="http://schemas.microsoft.com/office/drawing/2014/main" id="{DCC8446D-025E-5641-0510-3F7BCB62E30F}"/>
              </a:ext>
            </a:extLst>
          </p:cNvPr>
          <p:cNvSpPr>
            <a:spLocks noGrp="1"/>
          </p:cNvSpPr>
          <p:nvPr>
            <p:ph idx="1"/>
          </p:nvPr>
        </p:nvSpPr>
        <p:spPr>
          <a:xfrm>
            <a:off x="393492" y="2600638"/>
            <a:ext cx="7555043" cy="2904188"/>
          </a:xfrm>
        </p:spPr>
        <p:txBody>
          <a:bodyPr>
            <a:normAutofit/>
          </a:bodyPr>
          <a:lstStyle/>
          <a:p>
            <a:r>
              <a:rPr lang="en-US" sz="1650" dirty="0"/>
              <a:t>Help each other, learn each station</a:t>
            </a:r>
          </a:p>
          <a:p>
            <a:r>
              <a:rPr lang="en-US" sz="1650" dirty="0"/>
              <a:t>Keeping on time is really important (yes, please help the doctors)</a:t>
            </a:r>
          </a:p>
          <a:p>
            <a:r>
              <a:rPr lang="en-US" sz="1650" dirty="0"/>
              <a:t>Rotate groups at 25 and 55 past the hour so the next can start on time</a:t>
            </a:r>
          </a:p>
          <a:p>
            <a:endParaRPr lang="en-US" sz="1650" dirty="0"/>
          </a:p>
          <a:p>
            <a:endParaRPr lang="en-US" sz="1650" dirty="0"/>
          </a:p>
          <a:p>
            <a:endParaRPr lang="en-US" sz="1650" dirty="0"/>
          </a:p>
        </p:txBody>
      </p:sp>
      <p:pic>
        <p:nvPicPr>
          <p:cNvPr id="5" name="Picture 4">
            <a:extLst>
              <a:ext uri="{FF2B5EF4-FFF2-40B4-BE49-F238E27FC236}">
                <a16:creationId xmlns:a16="http://schemas.microsoft.com/office/drawing/2014/main" id="{E2113C96-97ED-C49C-0701-B495A292019E}"/>
              </a:ext>
            </a:extLst>
          </p:cNvPr>
          <p:cNvPicPr>
            <a:picLocks noChangeAspect="1"/>
          </p:cNvPicPr>
          <p:nvPr/>
        </p:nvPicPr>
        <p:blipFill>
          <a:blip r:embed="rId2"/>
          <a:stretch>
            <a:fillRect/>
          </a:stretch>
        </p:blipFill>
        <p:spPr>
          <a:xfrm>
            <a:off x="5300847" y="4209311"/>
            <a:ext cx="2858646" cy="2286000"/>
          </a:xfrm>
          <a:prstGeom prst="rect">
            <a:avLst/>
          </a:prstGeom>
        </p:spPr>
      </p:pic>
    </p:spTree>
    <p:extLst>
      <p:ext uri="{BB962C8B-B14F-4D97-AF65-F5344CB8AC3E}">
        <p14:creationId xmlns:p14="http://schemas.microsoft.com/office/powerpoint/2010/main" val="2482974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F6A3F-D1A6-40BC-7470-564A3E841E2D}"/>
              </a:ext>
            </a:extLst>
          </p:cNvPr>
          <p:cNvSpPr>
            <a:spLocks noGrp="1"/>
          </p:cNvSpPr>
          <p:nvPr>
            <p:ph type="title"/>
          </p:nvPr>
        </p:nvSpPr>
        <p:spPr/>
        <p:txBody>
          <a:bodyPr/>
          <a:lstStyle/>
          <a:p>
            <a:r>
              <a:rPr lang="en-US" dirty="0"/>
              <a:t>Module 7</a:t>
            </a:r>
            <a:br>
              <a:rPr lang="en-US" dirty="0"/>
            </a:br>
            <a:r>
              <a:rPr lang="en-US" dirty="0"/>
              <a:t>planning Class #1</a:t>
            </a:r>
          </a:p>
        </p:txBody>
      </p:sp>
      <p:sp>
        <p:nvSpPr>
          <p:cNvPr id="3" name="Content Placeholder 2">
            <a:extLst>
              <a:ext uri="{FF2B5EF4-FFF2-40B4-BE49-F238E27FC236}">
                <a16:creationId xmlns:a16="http://schemas.microsoft.com/office/drawing/2014/main" id="{A33BF59F-39A5-59CA-2189-18ECC8A3F33A}"/>
              </a:ext>
            </a:extLst>
          </p:cNvPr>
          <p:cNvSpPr>
            <a:spLocks noGrp="1"/>
          </p:cNvSpPr>
          <p:nvPr>
            <p:ph idx="1"/>
          </p:nvPr>
        </p:nvSpPr>
        <p:spPr/>
        <p:txBody>
          <a:bodyPr/>
          <a:lstStyle/>
          <a:p>
            <a:pPr marL="0" indent="0">
              <a:buNone/>
            </a:pPr>
            <a:r>
              <a:rPr lang="en-US" dirty="0"/>
              <a:t> </a:t>
            </a:r>
          </a:p>
        </p:txBody>
      </p:sp>
    </p:spTree>
    <p:extLst>
      <p:ext uri="{BB962C8B-B14F-4D97-AF65-F5344CB8AC3E}">
        <p14:creationId xmlns:p14="http://schemas.microsoft.com/office/powerpoint/2010/main" val="367237709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2">
            <a:extLst>
              <a:ext uri="{FF2B5EF4-FFF2-40B4-BE49-F238E27FC236}">
                <a16:creationId xmlns:a16="http://schemas.microsoft.com/office/drawing/2014/main" id="{12177621-F91A-C437-C305-A4409C39DA5D}"/>
              </a:ext>
            </a:extLst>
          </p:cNvPr>
          <p:cNvSpPr>
            <a:spLocks noGrp="1"/>
          </p:cNvSpPr>
          <p:nvPr>
            <p:ph type="title"/>
          </p:nvPr>
        </p:nvSpPr>
        <p:spPr/>
        <p:txBody>
          <a:bodyPr>
            <a:normAutofit/>
          </a:bodyPr>
          <a:lstStyle/>
          <a:p>
            <a:pPr eaLnBrk="1" fontAlgn="auto" hangingPunct="1">
              <a:spcAft>
                <a:spcPts val="0"/>
              </a:spcAft>
              <a:defRPr/>
            </a:pPr>
            <a:r>
              <a:rPr lang="en-US" dirty="0"/>
              <a:t>Team building/sharing</a:t>
            </a:r>
            <a:br>
              <a:rPr lang="en-US" dirty="0"/>
            </a:br>
            <a:r>
              <a:rPr lang="en-US" dirty="0">
                <a:ea typeface="+mj-ea"/>
                <a:cs typeface="+mj-cs"/>
              </a:rPr>
              <a:t>Questions, </a:t>
            </a:r>
            <a:r>
              <a:rPr lang="en-US" dirty="0"/>
              <a:t>or </a:t>
            </a:r>
            <a:r>
              <a:rPr lang="en-US" dirty="0">
                <a:ea typeface="+mj-ea"/>
                <a:cs typeface="+mj-cs"/>
              </a:rPr>
              <a:t>concerns?</a:t>
            </a:r>
          </a:p>
        </p:txBody>
      </p:sp>
      <p:sp>
        <p:nvSpPr>
          <p:cNvPr id="54275" name="Content Placeholder 1">
            <a:extLst>
              <a:ext uri="{FF2B5EF4-FFF2-40B4-BE49-F238E27FC236}">
                <a16:creationId xmlns:a16="http://schemas.microsoft.com/office/drawing/2014/main" id="{1E3CC39E-AF6C-BAC0-2756-2A237241B29F}"/>
              </a:ext>
            </a:extLst>
          </p:cNvPr>
          <p:cNvSpPr>
            <a:spLocks noGrp="1"/>
          </p:cNvSpPr>
          <p:nvPr>
            <p:ph idx="1"/>
          </p:nvPr>
        </p:nvSpPr>
        <p:spPr/>
        <p:txBody>
          <a:bodyPr/>
          <a:lstStyle/>
          <a:p>
            <a:pPr eaLnBrk="1" hangingPunct="1">
              <a:buFont typeface="Wingdings 3" pitchFamily="2" charset="2"/>
              <a:buNone/>
            </a:pPr>
            <a:endParaRPr lang="en-US" altLang="en-US" dirty="0">
              <a:ea typeface="ＭＳ Ｐゴシック" panose="020B0600070205080204" pitchFamily="34" charset="-128"/>
            </a:endParaRPr>
          </a:p>
          <a:p>
            <a:pPr eaLnBrk="1" hangingPunct="1">
              <a:buFont typeface="Wingdings 3" pitchFamily="2" charset="2"/>
              <a:buNone/>
            </a:pPr>
            <a:endParaRPr lang="en-US" altLang="en-US" dirty="0">
              <a:ea typeface="ＭＳ Ｐゴシック" panose="020B0600070205080204" pitchFamily="34" charset="-128"/>
            </a:endParaRPr>
          </a:p>
        </p:txBody>
      </p:sp>
      <p:pic>
        <p:nvPicPr>
          <p:cNvPr id="3" name="Picture 2">
            <a:extLst>
              <a:ext uri="{FF2B5EF4-FFF2-40B4-BE49-F238E27FC236}">
                <a16:creationId xmlns:a16="http://schemas.microsoft.com/office/drawing/2014/main" id="{57646C40-C865-4E83-74F6-67D859457DEF}"/>
              </a:ext>
            </a:extLst>
          </p:cNvPr>
          <p:cNvPicPr>
            <a:picLocks noChangeAspect="1"/>
          </p:cNvPicPr>
          <p:nvPr/>
        </p:nvPicPr>
        <p:blipFill>
          <a:blip r:embed="rId3"/>
          <a:stretch>
            <a:fillRect/>
          </a:stretch>
        </p:blipFill>
        <p:spPr>
          <a:xfrm>
            <a:off x="2651874" y="2286635"/>
            <a:ext cx="3840252" cy="3883891"/>
          </a:xfrm>
          <a:prstGeom prst="rect">
            <a:avLst/>
          </a:prstGeom>
        </p:spPr>
      </p:pic>
    </p:spTree>
    <p:extLst>
      <p:ext uri="{BB962C8B-B14F-4D97-AF65-F5344CB8AC3E}">
        <p14:creationId xmlns:p14="http://schemas.microsoft.com/office/powerpoint/2010/main" val="17998920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93726-302A-96FF-8684-1D7F497EF8B3}"/>
              </a:ext>
            </a:extLst>
          </p:cNvPr>
          <p:cNvSpPr>
            <a:spLocks noGrp="1"/>
          </p:cNvSpPr>
          <p:nvPr>
            <p:ph type="title"/>
          </p:nvPr>
        </p:nvSpPr>
        <p:spPr>
          <a:xfrm>
            <a:off x="674703" y="1153103"/>
            <a:ext cx="6571060" cy="530223"/>
          </a:xfrm>
        </p:spPr>
        <p:txBody>
          <a:bodyPr>
            <a:normAutofit fontScale="90000"/>
          </a:bodyPr>
          <a:lstStyle/>
          <a:p>
            <a:r>
              <a:rPr lang="en-US" dirty="0"/>
              <a:t>Time to tell your patients
</a:t>
            </a:r>
          </a:p>
        </p:txBody>
      </p:sp>
      <p:sp>
        <p:nvSpPr>
          <p:cNvPr id="7" name="Content Placeholder 6">
            <a:extLst>
              <a:ext uri="{FF2B5EF4-FFF2-40B4-BE49-F238E27FC236}">
                <a16:creationId xmlns:a16="http://schemas.microsoft.com/office/drawing/2014/main" id="{D001AD52-6F7A-62FB-8D94-F100FDFAA8AE}"/>
              </a:ext>
            </a:extLst>
          </p:cNvPr>
          <p:cNvSpPr>
            <a:spLocks noGrp="1"/>
          </p:cNvSpPr>
          <p:nvPr>
            <p:ph idx="1"/>
          </p:nvPr>
        </p:nvSpPr>
        <p:spPr/>
        <p:txBody>
          <a:bodyPr>
            <a:normAutofit lnSpcReduction="10000"/>
          </a:bodyPr>
          <a:lstStyle/>
          <a:p>
            <a:r>
              <a:rPr lang="en-US" dirty="0"/>
              <a:t>Why?  Spacing People
What if my patient can't come at the allotted time?
    </a:t>
            </a:r>
            <a:r>
              <a:rPr lang="en-US" dirty="0">
                <a:solidFill>
                  <a:schemeClr val="accent1">
                    <a:lumMod val="75000"/>
                    <a:lumOff val="25000"/>
                  </a:schemeClr>
                </a:solidFill>
              </a:rPr>
              <a:t> ■</a:t>
            </a:r>
            <a:r>
              <a:rPr lang="en-US" dirty="0"/>
              <a:t>You can come when you need to
</a:t>
            </a:r>
            <a:r>
              <a:rPr lang="es-ES" dirty="0"/>
              <a:t>Times:</a:t>
            </a:r>
          </a:p>
          <a:p>
            <a:pPr lvl="1"/>
            <a:r>
              <a:rPr lang="es-ES" dirty="0"/>
              <a:t>Group 1: 8:00</a:t>
            </a:r>
          </a:p>
          <a:p>
            <a:pPr lvl="1"/>
            <a:r>
              <a:rPr lang="es-ES" dirty="0"/>
              <a:t>Group 2: 8:30</a:t>
            </a:r>
          </a:p>
          <a:p>
            <a:pPr lvl="1"/>
            <a:r>
              <a:rPr lang="es-ES" dirty="0"/>
              <a:t>Group 3: 9:00</a:t>
            </a:r>
          </a:p>
          <a:p>
            <a:pPr lvl="1"/>
            <a:r>
              <a:rPr lang="es-ES" dirty="0"/>
              <a:t>Group 4: 9:30</a:t>
            </a:r>
          </a:p>
          <a:p>
            <a:pPr lvl="1"/>
            <a:r>
              <a:rPr lang="en-US" dirty="0"/>
              <a:t>Group 5: 10:00</a:t>
            </a:r>
          </a:p>
          <a:p>
            <a:pPr lvl="1"/>
            <a:r>
              <a:rPr lang="en-US" dirty="0"/>
              <a:t>Group 6: 10:30</a:t>
            </a:r>
          </a:p>
          <a:p>
            <a:pPr lvl="1"/>
            <a:endParaRPr lang="en-US" dirty="0"/>
          </a:p>
          <a:p>
            <a:pPr lvl="1"/>
            <a:endParaRPr lang="en-US" dirty="0"/>
          </a:p>
        </p:txBody>
      </p:sp>
      <p:pic>
        <p:nvPicPr>
          <p:cNvPr id="8" name="Content Placeholder 4">
            <a:extLst>
              <a:ext uri="{FF2B5EF4-FFF2-40B4-BE49-F238E27FC236}">
                <a16:creationId xmlns:a16="http://schemas.microsoft.com/office/drawing/2014/main" id="{83DD68DD-69C6-5B11-3175-F210D7F7DA60}"/>
              </a:ext>
            </a:extLst>
          </p:cNvPr>
          <p:cNvPicPr>
            <a:picLocks noChangeAspect="1"/>
          </p:cNvPicPr>
          <p:nvPr/>
        </p:nvPicPr>
        <p:blipFill>
          <a:blip r:embed="rId3"/>
          <a:stretch>
            <a:fillRect/>
          </a:stretch>
        </p:blipFill>
        <p:spPr>
          <a:xfrm>
            <a:off x="6085562" y="88569"/>
            <a:ext cx="3058438" cy="1594757"/>
          </a:xfrm>
          <a:prstGeom prst="rect">
            <a:avLst/>
          </a:prstGeom>
        </p:spPr>
      </p:pic>
      <p:sp>
        <p:nvSpPr>
          <p:cNvPr id="12" name="TextBox 11">
            <a:extLst>
              <a:ext uri="{FF2B5EF4-FFF2-40B4-BE49-F238E27FC236}">
                <a16:creationId xmlns:a16="http://schemas.microsoft.com/office/drawing/2014/main" id="{77BE3B8E-9BDC-DF96-0B92-59E7DEF2C5D0}"/>
              </a:ext>
            </a:extLst>
          </p:cNvPr>
          <p:cNvSpPr txBox="1"/>
          <p:nvPr/>
        </p:nvSpPr>
        <p:spPr>
          <a:xfrm>
            <a:off x="674703" y="2787135"/>
            <a:ext cx="184731" cy="369332"/>
          </a:xfrm>
          <a:prstGeom prst="rect">
            <a:avLst/>
          </a:prstGeom>
          <a:solidFill>
            <a:schemeClr val="bg1"/>
          </a:solidFill>
        </p:spPr>
        <p:txBody>
          <a:bodyPr wrap="none" rtlCol="0">
            <a:spAutoFit/>
          </a:bodyPr>
          <a:lstStyle/>
          <a:p>
            <a:endParaRPr lang="es-GT" dirty="0"/>
          </a:p>
        </p:txBody>
      </p:sp>
    </p:spTree>
    <p:extLst>
      <p:ext uri="{BB962C8B-B14F-4D97-AF65-F5344CB8AC3E}">
        <p14:creationId xmlns:p14="http://schemas.microsoft.com/office/powerpoint/2010/main" val="122073761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7E1EF3-B4D6-6FE0-05DF-95D9DDAB9457}"/>
              </a:ext>
            </a:extLst>
          </p:cNvPr>
          <p:cNvSpPr>
            <a:spLocks noGrp="1"/>
          </p:cNvSpPr>
          <p:nvPr>
            <p:ph type="title"/>
          </p:nvPr>
        </p:nvSpPr>
        <p:spPr/>
        <p:txBody>
          <a:bodyPr/>
          <a:lstStyle/>
          <a:p>
            <a:r>
              <a:rPr lang="en-US" dirty="0"/>
              <a:t> </a:t>
            </a:r>
          </a:p>
        </p:txBody>
      </p:sp>
      <p:sp>
        <p:nvSpPr>
          <p:cNvPr id="9" name="Content Placeholder 8">
            <a:extLst>
              <a:ext uri="{FF2B5EF4-FFF2-40B4-BE49-F238E27FC236}">
                <a16:creationId xmlns:a16="http://schemas.microsoft.com/office/drawing/2014/main" id="{B39C45AD-EDCE-1D3D-62E8-C4B3647E41D2}"/>
              </a:ext>
            </a:extLst>
          </p:cNvPr>
          <p:cNvSpPr>
            <a:spLocks noGrp="1"/>
          </p:cNvSpPr>
          <p:nvPr>
            <p:ph idx="1"/>
          </p:nvPr>
        </p:nvSpPr>
        <p:spPr/>
        <p:txBody>
          <a:bodyPr/>
          <a:lstStyle/>
          <a:p>
            <a:pPr marL="0" indent="0">
              <a:buNone/>
            </a:pPr>
            <a:endParaRPr lang="en-US" dirty="0"/>
          </a:p>
          <a:p>
            <a:pPr marL="0" indent="0">
              <a:buNone/>
            </a:pPr>
            <a:endParaRPr lang="en-US" dirty="0"/>
          </a:p>
        </p:txBody>
      </p:sp>
      <p:graphicFrame>
        <p:nvGraphicFramePr>
          <p:cNvPr id="7" name="Diagram 6">
            <a:extLst>
              <a:ext uri="{FF2B5EF4-FFF2-40B4-BE49-F238E27FC236}">
                <a16:creationId xmlns:a16="http://schemas.microsoft.com/office/drawing/2014/main" id="{2581839E-4F48-0DFA-F827-62670045A867}"/>
              </a:ext>
            </a:extLst>
          </p:cNvPr>
          <p:cNvGraphicFramePr/>
          <p:nvPr/>
        </p:nvGraphicFramePr>
        <p:xfrm>
          <a:off x="3429001" y="2656070"/>
          <a:ext cx="4563075" cy="28938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TextBox 9">
            <a:extLst>
              <a:ext uri="{FF2B5EF4-FFF2-40B4-BE49-F238E27FC236}">
                <a16:creationId xmlns:a16="http://schemas.microsoft.com/office/drawing/2014/main" id="{00A9258F-B2AF-102A-1B6D-884F6FB4C8D3}"/>
              </a:ext>
            </a:extLst>
          </p:cNvPr>
          <p:cNvSpPr txBox="1"/>
          <p:nvPr/>
        </p:nvSpPr>
        <p:spPr>
          <a:xfrm>
            <a:off x="792067" y="958113"/>
            <a:ext cx="3627977" cy="438582"/>
          </a:xfrm>
          <a:prstGeom prst="rect">
            <a:avLst/>
          </a:prstGeom>
          <a:noFill/>
        </p:spPr>
        <p:txBody>
          <a:bodyPr wrap="square" rtlCol="0">
            <a:spAutoFit/>
          </a:bodyPr>
          <a:lstStyle/>
          <a:p>
            <a:r>
              <a:rPr lang="en-US" sz="2250" b="1" dirty="0">
                <a:solidFill>
                  <a:schemeClr val="accent5">
                    <a:lumMod val="75000"/>
                  </a:schemeClr>
                </a:solidFill>
              </a:rPr>
              <a:t>Small Groups</a:t>
            </a:r>
          </a:p>
        </p:txBody>
      </p:sp>
      <p:graphicFrame>
        <p:nvGraphicFramePr>
          <p:cNvPr id="13" name="Diagram 12">
            <a:extLst>
              <a:ext uri="{FF2B5EF4-FFF2-40B4-BE49-F238E27FC236}">
                <a16:creationId xmlns:a16="http://schemas.microsoft.com/office/drawing/2014/main" id="{28C2E226-880A-21EE-5116-B6F0C594B092}"/>
              </a:ext>
            </a:extLst>
          </p:cNvPr>
          <p:cNvGraphicFramePr/>
          <p:nvPr>
            <p:extLst>
              <p:ext uri="{D42A27DB-BD31-4B8C-83A1-F6EECF244321}">
                <p14:modId xmlns:p14="http://schemas.microsoft.com/office/powerpoint/2010/main" val="1587922602"/>
              </p:ext>
            </p:extLst>
          </p:nvPr>
        </p:nvGraphicFramePr>
        <p:xfrm>
          <a:off x="2358180" y="2612800"/>
          <a:ext cx="4689974" cy="370319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6" name="Down Arrow 15">
            <a:extLst>
              <a:ext uri="{FF2B5EF4-FFF2-40B4-BE49-F238E27FC236}">
                <a16:creationId xmlns:a16="http://schemas.microsoft.com/office/drawing/2014/main" id="{32E732F0-038E-20E2-14EB-7A00D24C187C}"/>
              </a:ext>
            </a:extLst>
          </p:cNvPr>
          <p:cNvSpPr/>
          <p:nvPr/>
        </p:nvSpPr>
        <p:spPr>
          <a:xfrm rot="16200000">
            <a:off x="7163327" y="4013828"/>
            <a:ext cx="348521" cy="43080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 name="Group 2">
            <a:extLst>
              <a:ext uri="{FF2B5EF4-FFF2-40B4-BE49-F238E27FC236}">
                <a16:creationId xmlns:a16="http://schemas.microsoft.com/office/drawing/2014/main" id="{7D190F6F-BA6F-064E-008F-8518EBD6C0E2}"/>
              </a:ext>
            </a:extLst>
          </p:cNvPr>
          <p:cNvGrpSpPr/>
          <p:nvPr/>
        </p:nvGrpSpPr>
        <p:grpSpPr>
          <a:xfrm>
            <a:off x="61292" y="3840437"/>
            <a:ext cx="1851116" cy="967762"/>
            <a:chOff x="126999" y="1889125"/>
            <a:chExt cx="3280833" cy="1640416"/>
          </a:xfrm>
        </p:grpSpPr>
        <p:sp>
          <p:nvSpPr>
            <p:cNvPr id="4" name="Rounded Rectangle 3">
              <a:extLst>
                <a:ext uri="{FF2B5EF4-FFF2-40B4-BE49-F238E27FC236}">
                  <a16:creationId xmlns:a16="http://schemas.microsoft.com/office/drawing/2014/main" id="{26D65E43-EBA8-7CB1-7EBD-F610CBDCDEF8}"/>
                </a:ext>
              </a:extLst>
            </p:cNvPr>
            <p:cNvSpPr/>
            <p:nvPr/>
          </p:nvSpPr>
          <p:spPr>
            <a:xfrm>
              <a:off x="126999" y="1889125"/>
              <a:ext cx="3280833" cy="1640416"/>
            </a:xfrm>
            <a:prstGeom prst="roundRect">
              <a:avLst>
                <a:gd name="adj" fmla="val 10000"/>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a:lstStyle/>
            <a:p>
              <a:endParaRPr lang="en-US"/>
            </a:p>
          </p:txBody>
        </p:sp>
        <p:sp>
          <p:nvSpPr>
            <p:cNvPr id="5" name="Rounded Rectangle 4">
              <a:extLst>
                <a:ext uri="{FF2B5EF4-FFF2-40B4-BE49-F238E27FC236}">
                  <a16:creationId xmlns:a16="http://schemas.microsoft.com/office/drawing/2014/main" id="{E3E9857F-D6CA-7790-2B07-03D3632663C1}"/>
                </a:ext>
              </a:extLst>
            </p:cNvPr>
            <p:cNvSpPr txBox="1"/>
            <p:nvPr/>
          </p:nvSpPr>
          <p:spPr>
            <a:xfrm>
              <a:off x="175045" y="1937171"/>
              <a:ext cx="3184741" cy="154432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859" tIns="12859" rIns="12859" bIns="12859" numCol="1" spcCol="1270" anchor="ctr" anchorCtr="0">
              <a:noAutofit/>
            </a:bodyPr>
            <a:lstStyle/>
            <a:p>
              <a:pPr algn="ctr" defTabSz="900113">
                <a:lnSpc>
                  <a:spcPct val="90000"/>
                </a:lnSpc>
                <a:spcAft>
                  <a:spcPct val="35000"/>
                </a:spcAft>
              </a:pPr>
              <a:r>
                <a:rPr lang="en-US" sz="1875" dirty="0"/>
                <a:t>8:30-9:30</a:t>
              </a:r>
            </a:p>
            <a:p>
              <a:pPr algn="ctr" defTabSz="900113">
                <a:lnSpc>
                  <a:spcPct val="90000"/>
                </a:lnSpc>
                <a:spcAft>
                  <a:spcPct val="35000"/>
                </a:spcAft>
              </a:pPr>
              <a:r>
                <a:rPr lang="en-US" sz="1875" dirty="0"/>
                <a:t>Registration and Vitals</a:t>
              </a:r>
            </a:p>
          </p:txBody>
        </p:sp>
      </p:grpSp>
      <p:sp>
        <p:nvSpPr>
          <p:cNvPr id="6" name="Down Arrow 5">
            <a:extLst>
              <a:ext uri="{FF2B5EF4-FFF2-40B4-BE49-F238E27FC236}">
                <a16:creationId xmlns:a16="http://schemas.microsoft.com/office/drawing/2014/main" id="{5F0FB94A-AC5D-B43A-ED93-6CCD5A40269F}"/>
              </a:ext>
            </a:extLst>
          </p:cNvPr>
          <p:cNvSpPr/>
          <p:nvPr/>
        </p:nvSpPr>
        <p:spPr>
          <a:xfrm rot="16200000">
            <a:off x="1968458" y="4097840"/>
            <a:ext cx="348521" cy="43080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ounded Rectangle 4">
            <a:extLst>
              <a:ext uri="{FF2B5EF4-FFF2-40B4-BE49-F238E27FC236}">
                <a16:creationId xmlns:a16="http://schemas.microsoft.com/office/drawing/2014/main" id="{05783CDB-8CDD-AA0E-4286-D3592C2045F5}"/>
              </a:ext>
            </a:extLst>
          </p:cNvPr>
          <p:cNvSpPr txBox="1"/>
          <p:nvPr/>
        </p:nvSpPr>
        <p:spPr>
          <a:xfrm>
            <a:off x="1070821" y="4820411"/>
            <a:ext cx="1774929" cy="95208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859" tIns="12859" rIns="12859" bIns="12859" numCol="1" spcCol="1270" anchor="ctr" anchorCtr="0">
            <a:noAutofit/>
          </a:bodyPr>
          <a:lstStyle/>
          <a:p>
            <a:pPr algn="ctr" defTabSz="900113">
              <a:lnSpc>
                <a:spcPct val="90000"/>
              </a:lnSpc>
              <a:spcAft>
                <a:spcPct val="35000"/>
              </a:spcAft>
            </a:pPr>
            <a:r>
              <a:rPr lang="en-US" sz="1875" dirty="0"/>
              <a:t>8:30-9:30</a:t>
            </a:r>
          </a:p>
          <a:p>
            <a:pPr algn="ctr" defTabSz="900113">
              <a:lnSpc>
                <a:spcPct val="90000"/>
              </a:lnSpc>
              <a:spcAft>
                <a:spcPct val="35000"/>
              </a:spcAft>
            </a:pPr>
            <a:r>
              <a:rPr lang="en-US" sz="1875" dirty="0"/>
              <a:t>Registration and Vitals</a:t>
            </a:r>
          </a:p>
        </p:txBody>
      </p:sp>
      <p:grpSp>
        <p:nvGrpSpPr>
          <p:cNvPr id="12" name="Group 11">
            <a:extLst>
              <a:ext uri="{FF2B5EF4-FFF2-40B4-BE49-F238E27FC236}">
                <a16:creationId xmlns:a16="http://schemas.microsoft.com/office/drawing/2014/main" id="{48E49FD6-5CCF-339A-3659-14D19AC9F4C2}"/>
              </a:ext>
            </a:extLst>
          </p:cNvPr>
          <p:cNvGrpSpPr/>
          <p:nvPr/>
        </p:nvGrpSpPr>
        <p:grpSpPr>
          <a:xfrm>
            <a:off x="7587810" y="3738378"/>
            <a:ext cx="1545422" cy="981704"/>
            <a:chOff x="126999" y="1889125"/>
            <a:chExt cx="3280833" cy="1640416"/>
          </a:xfrm>
        </p:grpSpPr>
        <p:sp>
          <p:nvSpPr>
            <p:cNvPr id="17" name="Rounded Rectangle 16">
              <a:extLst>
                <a:ext uri="{FF2B5EF4-FFF2-40B4-BE49-F238E27FC236}">
                  <a16:creationId xmlns:a16="http://schemas.microsoft.com/office/drawing/2014/main" id="{A9B07641-22A3-157B-A04C-3D2680F1F605}"/>
                </a:ext>
              </a:extLst>
            </p:cNvPr>
            <p:cNvSpPr/>
            <p:nvPr/>
          </p:nvSpPr>
          <p:spPr>
            <a:xfrm>
              <a:off x="126999" y="1889125"/>
              <a:ext cx="3280833" cy="1640416"/>
            </a:xfrm>
            <a:prstGeom prst="roundRect">
              <a:avLst>
                <a:gd name="adj" fmla="val 10000"/>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a:lstStyle/>
            <a:p>
              <a:endParaRPr lang="en-US"/>
            </a:p>
          </p:txBody>
        </p:sp>
        <p:sp>
          <p:nvSpPr>
            <p:cNvPr id="18" name="Rounded Rectangle 4">
              <a:extLst>
                <a:ext uri="{FF2B5EF4-FFF2-40B4-BE49-F238E27FC236}">
                  <a16:creationId xmlns:a16="http://schemas.microsoft.com/office/drawing/2014/main" id="{67FE1B6A-266D-F148-A5EE-034B55C67B47}"/>
                </a:ext>
              </a:extLst>
            </p:cNvPr>
            <p:cNvSpPr txBox="1"/>
            <p:nvPr/>
          </p:nvSpPr>
          <p:spPr>
            <a:xfrm>
              <a:off x="175045" y="1937171"/>
              <a:ext cx="3184741" cy="154432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859" tIns="12859" rIns="12859" bIns="12859" numCol="1" spcCol="1270" anchor="ctr" anchorCtr="0">
              <a:noAutofit/>
            </a:bodyPr>
            <a:lstStyle/>
            <a:p>
              <a:pPr algn="ctr" defTabSz="900113">
                <a:lnSpc>
                  <a:spcPct val="90000"/>
                </a:lnSpc>
                <a:spcAft>
                  <a:spcPct val="35000"/>
                </a:spcAft>
              </a:pPr>
              <a:r>
                <a:rPr lang="en-US" sz="1875" dirty="0"/>
                <a:t>11:30-12</a:t>
              </a:r>
            </a:p>
            <a:p>
              <a:pPr algn="ctr" defTabSz="900113">
                <a:lnSpc>
                  <a:spcPct val="90000"/>
                </a:lnSpc>
                <a:spcAft>
                  <a:spcPct val="35000"/>
                </a:spcAft>
              </a:pPr>
              <a:r>
                <a:rPr lang="en-US" sz="1875" dirty="0"/>
                <a:t>Lunch</a:t>
              </a:r>
            </a:p>
          </p:txBody>
        </p:sp>
      </p:grpSp>
      <p:sp>
        <p:nvSpPr>
          <p:cNvPr id="14" name="TextBox 13">
            <a:extLst>
              <a:ext uri="{FF2B5EF4-FFF2-40B4-BE49-F238E27FC236}">
                <a16:creationId xmlns:a16="http://schemas.microsoft.com/office/drawing/2014/main" id="{F4220D3B-837A-292B-44A4-D240DD243079}"/>
              </a:ext>
            </a:extLst>
          </p:cNvPr>
          <p:cNvSpPr txBox="1"/>
          <p:nvPr/>
        </p:nvSpPr>
        <p:spPr>
          <a:xfrm>
            <a:off x="4703167" y="1908713"/>
            <a:ext cx="2949596" cy="553998"/>
          </a:xfrm>
          <a:prstGeom prst="rect">
            <a:avLst/>
          </a:prstGeom>
          <a:noFill/>
        </p:spPr>
        <p:txBody>
          <a:bodyPr wrap="square" rtlCol="0">
            <a:spAutoFit/>
          </a:bodyPr>
          <a:lstStyle/>
          <a:p>
            <a:r>
              <a:rPr lang="en-US" sz="1875" dirty="0">
                <a:solidFill>
                  <a:schemeClr val="accent5">
                    <a:lumMod val="75000"/>
                  </a:schemeClr>
                </a:solidFill>
              </a:rPr>
              <a:t>Small groups: 10-11:30</a:t>
            </a:r>
          </a:p>
          <a:p>
            <a:pPr algn="ctr"/>
            <a:r>
              <a:rPr lang="en-US" sz="1125" dirty="0">
                <a:solidFill>
                  <a:schemeClr val="accent5">
                    <a:lumMod val="75000"/>
                  </a:schemeClr>
                </a:solidFill>
              </a:rPr>
              <a:t>8-9 patients</a:t>
            </a:r>
          </a:p>
        </p:txBody>
      </p:sp>
      <mc:AlternateContent xmlns:mc="http://schemas.openxmlformats.org/markup-compatibility/2006" xmlns:p14="http://schemas.microsoft.com/office/powerpoint/2010/main" xmlns:aink="http://schemas.microsoft.com/office/drawing/2016/ink">
        <mc:Choice Requires="p14 aink">
          <p:contentPart p14:bwMode="auto" r:id="rId12">
            <p14:nvContentPartPr>
              <p14:cNvPr id="15" name="Ink 14">
                <a:extLst>
                  <a:ext uri="{FF2B5EF4-FFF2-40B4-BE49-F238E27FC236}">
                    <a16:creationId xmlns:a16="http://schemas.microsoft.com/office/drawing/2014/main" id="{E0392230-C43E-C62A-7120-07A7E14A6549}"/>
                  </a:ext>
                </a:extLst>
              </p14:cNvPr>
              <p14:cNvContentPartPr/>
              <p14:nvPr/>
            </p14:nvContentPartPr>
            <p14:xfrm>
              <a:off x="4940794" y="2579242"/>
              <a:ext cx="2181391" cy="4224173"/>
            </p14:xfrm>
          </p:contentPart>
        </mc:Choice>
        <mc:Fallback xmlns="">
          <p:pic>
            <p:nvPicPr>
              <p:cNvPr id="15" name="Ink 14">
                <a:extLst>
                  <a:ext uri="{FF2B5EF4-FFF2-40B4-BE49-F238E27FC236}">
                    <a16:creationId xmlns:p14="http://schemas.microsoft.com/office/powerpoint/2010/main" xmlns:aink="http://schemas.microsoft.com/office/drawing/2016/ink" xmlns="" xmlns:a16="http://schemas.microsoft.com/office/drawing/2014/main" id="{E0392230-C43E-C62A-7120-07A7E14A6549}"/>
                  </a:ext>
                </a:extLst>
              </p:cNvPr>
              <p:cNvPicPr/>
              <p:nvPr/>
            </p:nvPicPr>
            <p:blipFill>
              <a:blip r:embed="rId13"/>
              <a:stretch>
                <a:fillRect/>
              </a:stretch>
            </p:blipFill>
            <p:spPr>
              <a:xfrm>
                <a:off x="4922793" y="2561239"/>
                <a:ext cx="2217033" cy="4259819"/>
              </a:xfrm>
              <a:prstGeom prst="rect">
                <a:avLst/>
              </a:prstGeom>
            </p:spPr>
          </p:pic>
        </mc:Fallback>
      </mc:AlternateContent>
    </p:spTree>
    <p:extLst>
      <p:ext uri="{BB962C8B-B14F-4D97-AF65-F5344CB8AC3E}">
        <p14:creationId xmlns:p14="http://schemas.microsoft.com/office/powerpoint/2010/main" val="2388683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21837B-FD2F-9634-B93A-FA385E496909}"/>
              </a:ext>
            </a:extLst>
          </p:cNvPr>
          <p:cNvSpPr>
            <a:spLocks noGrp="1"/>
          </p:cNvSpPr>
          <p:nvPr>
            <p:ph type="title"/>
          </p:nvPr>
        </p:nvSpPr>
        <p:spPr>
          <a:xfrm>
            <a:off x="1745276" y="1964964"/>
            <a:ext cx="6571060" cy="530223"/>
          </a:xfrm>
        </p:spPr>
        <p:txBody>
          <a:bodyPr/>
          <a:lstStyle/>
          <a:p>
            <a:r>
              <a:rPr lang="en-US" b="1" dirty="0">
                <a:solidFill>
                  <a:schemeClr val="accent6">
                    <a:lumMod val="50000"/>
                  </a:schemeClr>
                </a:solidFill>
              </a:rPr>
              <a:t>Medical Small Group</a:t>
            </a:r>
          </a:p>
        </p:txBody>
      </p:sp>
      <p:sp>
        <p:nvSpPr>
          <p:cNvPr id="3" name="Content Placeholder 2">
            <a:extLst>
              <a:ext uri="{FF2B5EF4-FFF2-40B4-BE49-F238E27FC236}">
                <a16:creationId xmlns:a16="http://schemas.microsoft.com/office/drawing/2014/main" id="{BC004B27-485F-34D4-81FA-7BB3F02095FD}"/>
              </a:ext>
            </a:extLst>
          </p:cNvPr>
          <p:cNvSpPr>
            <a:spLocks noGrp="1"/>
          </p:cNvSpPr>
          <p:nvPr>
            <p:ph idx="1"/>
          </p:nvPr>
        </p:nvSpPr>
        <p:spPr/>
        <p:txBody>
          <a:bodyPr/>
          <a:lstStyle/>
          <a:p>
            <a:pPr marL="0" indent="0">
              <a:buNone/>
            </a:pPr>
            <a:endParaRPr lang="en-US" dirty="0"/>
          </a:p>
          <a:p>
            <a:pPr marL="0" indent="0">
              <a:buNone/>
            </a:pPr>
            <a:endParaRPr lang="en-US" dirty="0"/>
          </a:p>
        </p:txBody>
      </p:sp>
      <p:pic>
        <p:nvPicPr>
          <p:cNvPr id="6" name="Content Placeholder 4">
            <a:extLst>
              <a:ext uri="{FF2B5EF4-FFF2-40B4-BE49-F238E27FC236}">
                <a16:creationId xmlns:a16="http://schemas.microsoft.com/office/drawing/2014/main" id="{9E46D467-FDDB-6F15-73B0-72C54CDADEF4}"/>
              </a:ext>
            </a:extLst>
          </p:cNvPr>
          <p:cNvPicPr>
            <a:picLocks noChangeAspect="1"/>
          </p:cNvPicPr>
          <p:nvPr/>
        </p:nvPicPr>
        <p:blipFill>
          <a:blip r:embed="rId2"/>
          <a:stretch>
            <a:fillRect/>
          </a:stretch>
        </p:blipFill>
        <p:spPr>
          <a:xfrm>
            <a:off x="2036696" y="2574815"/>
            <a:ext cx="4497935" cy="4347542"/>
          </a:xfrm>
          <a:prstGeom prst="rect">
            <a:avLst/>
          </a:prstGeom>
        </p:spPr>
      </p:pic>
    </p:spTree>
    <p:extLst>
      <p:ext uri="{BB962C8B-B14F-4D97-AF65-F5344CB8AC3E}">
        <p14:creationId xmlns:p14="http://schemas.microsoft.com/office/powerpoint/2010/main" val="299086391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8CD90-5E46-BCFA-A910-8C104DE49665}"/>
              </a:ext>
            </a:extLst>
          </p:cNvPr>
          <p:cNvSpPr>
            <a:spLocks noGrp="1"/>
          </p:cNvSpPr>
          <p:nvPr>
            <p:ph type="title"/>
          </p:nvPr>
        </p:nvSpPr>
        <p:spPr/>
        <p:txBody>
          <a:bodyPr/>
          <a:lstStyle/>
          <a:p>
            <a:r>
              <a:rPr lang="en-US" dirty="0"/>
              <a:t>What are patient assignments?</a:t>
            </a:r>
          </a:p>
        </p:txBody>
      </p:sp>
      <p:sp>
        <p:nvSpPr>
          <p:cNvPr id="3" name="Content Placeholder 2">
            <a:extLst>
              <a:ext uri="{FF2B5EF4-FFF2-40B4-BE49-F238E27FC236}">
                <a16:creationId xmlns:a16="http://schemas.microsoft.com/office/drawing/2014/main" id="{0B59C66F-2781-2916-C92C-B9A07B76B5D7}"/>
              </a:ext>
            </a:extLst>
          </p:cNvPr>
          <p:cNvSpPr>
            <a:spLocks noGrp="1"/>
          </p:cNvSpPr>
          <p:nvPr>
            <p:ph idx="1"/>
          </p:nvPr>
        </p:nvSpPr>
        <p:spPr>
          <a:xfrm>
            <a:off x="478093" y="2127080"/>
            <a:ext cx="6959183" cy="2669853"/>
          </a:xfrm>
        </p:spPr>
        <p:txBody>
          <a:bodyPr>
            <a:normAutofit/>
          </a:bodyPr>
          <a:lstStyle/>
          <a:p>
            <a:r>
              <a:rPr lang="en-US" sz="1650" dirty="0"/>
              <a:t>If 32 patients, there will be ~10 people/group if everyone comes</a:t>
            </a:r>
          </a:p>
          <a:p>
            <a:r>
              <a:rPr lang="en-US" sz="1650" dirty="0"/>
              <a:t>With 4 providers, each has 2-3 patients every 30 minutes</a:t>
            </a:r>
          </a:p>
          <a:p>
            <a:pPr lvl="1"/>
            <a:r>
              <a:rPr lang="en-US" sz="1500" dirty="0"/>
              <a:t>We might need to see patients over lunch!</a:t>
            </a:r>
          </a:p>
          <a:p>
            <a:r>
              <a:rPr lang="en-US" sz="1650" dirty="0"/>
              <a:t>We never know who is coming!</a:t>
            </a:r>
          </a:p>
          <a:p>
            <a:pPr lvl="1"/>
            <a:r>
              <a:rPr lang="en-US" sz="1500" dirty="0"/>
              <a:t>Couples may (or may not!) want to be together </a:t>
            </a:r>
          </a:p>
          <a:p>
            <a:r>
              <a:rPr lang="en-US" sz="1650" dirty="0"/>
              <a:t>Providers may have a preference for who they see</a:t>
            </a:r>
            <a:endParaRPr lang="en-US" dirty="0"/>
          </a:p>
        </p:txBody>
      </p:sp>
      <p:pic>
        <p:nvPicPr>
          <p:cNvPr id="5" name="Picture 4">
            <a:extLst>
              <a:ext uri="{FF2B5EF4-FFF2-40B4-BE49-F238E27FC236}">
                <a16:creationId xmlns:a16="http://schemas.microsoft.com/office/drawing/2014/main" id="{CDF5894E-CBC8-2BAE-E0AA-DCE6611AD15D}"/>
              </a:ext>
            </a:extLst>
          </p:cNvPr>
          <p:cNvPicPr>
            <a:picLocks noChangeAspect="1"/>
          </p:cNvPicPr>
          <p:nvPr/>
        </p:nvPicPr>
        <p:blipFill>
          <a:blip r:embed="rId2"/>
          <a:stretch>
            <a:fillRect/>
          </a:stretch>
        </p:blipFill>
        <p:spPr>
          <a:xfrm>
            <a:off x="5823057" y="4113884"/>
            <a:ext cx="2949315" cy="2098715"/>
          </a:xfrm>
          <a:prstGeom prst="rect">
            <a:avLst/>
          </a:prstGeom>
        </p:spPr>
      </p:pic>
    </p:spTree>
    <p:extLst>
      <p:ext uri="{BB962C8B-B14F-4D97-AF65-F5344CB8AC3E}">
        <p14:creationId xmlns:p14="http://schemas.microsoft.com/office/powerpoint/2010/main" val="1475880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93A736-296B-618C-B169-9652B5D130F3}"/>
              </a:ext>
            </a:extLst>
          </p:cNvPr>
          <p:cNvSpPr>
            <a:spLocks noGrp="1"/>
          </p:cNvSpPr>
          <p:nvPr>
            <p:ph type="title"/>
          </p:nvPr>
        </p:nvSpPr>
        <p:spPr/>
        <p:txBody>
          <a:bodyPr/>
          <a:lstStyle/>
          <a:p>
            <a:r>
              <a:rPr lang="en-US" dirty="0"/>
              <a:t>How does translating work?</a:t>
            </a:r>
          </a:p>
        </p:txBody>
      </p:sp>
      <p:sp>
        <p:nvSpPr>
          <p:cNvPr id="3" name="Content Placeholder 2">
            <a:extLst>
              <a:ext uri="{FF2B5EF4-FFF2-40B4-BE49-F238E27FC236}">
                <a16:creationId xmlns:a16="http://schemas.microsoft.com/office/drawing/2014/main" id="{0C1AE7A6-72B5-1EC9-9AA0-CB0BE19C5497}"/>
              </a:ext>
            </a:extLst>
          </p:cNvPr>
          <p:cNvSpPr>
            <a:spLocks noGrp="1"/>
          </p:cNvSpPr>
          <p:nvPr>
            <p:ph idx="1"/>
          </p:nvPr>
        </p:nvSpPr>
        <p:spPr>
          <a:xfrm>
            <a:off x="1054118" y="2452917"/>
            <a:ext cx="6432227" cy="2562225"/>
          </a:xfrm>
        </p:spPr>
        <p:txBody>
          <a:bodyPr>
            <a:normAutofit/>
          </a:bodyPr>
          <a:lstStyle/>
          <a:p>
            <a:r>
              <a:rPr lang="en-US" sz="1500" dirty="0"/>
              <a:t>Sit next to the provider and…translate!</a:t>
            </a:r>
          </a:p>
          <a:p>
            <a:pPr lvl="1"/>
            <a:r>
              <a:rPr lang="en-US" sz="1500" dirty="0"/>
              <a:t>Needs will vary monthly based on the providers</a:t>
            </a:r>
          </a:p>
          <a:p>
            <a:r>
              <a:rPr lang="en-US" sz="1500" dirty="0"/>
              <a:t>Keep it brief and say what they say.</a:t>
            </a:r>
          </a:p>
          <a:p>
            <a:pPr lvl="1"/>
            <a:r>
              <a:rPr lang="en-US" sz="1500" dirty="0"/>
              <a:t>If not sure or clear, ask!</a:t>
            </a:r>
          </a:p>
          <a:p>
            <a:r>
              <a:rPr lang="en-US" sz="1500" dirty="0"/>
              <a:t>You may have 2 providers so sit in-between them… or you may have 0</a:t>
            </a:r>
          </a:p>
          <a:p>
            <a:pPr lvl="1"/>
            <a:r>
              <a:rPr lang="en-US" sz="1500" dirty="0"/>
              <a:t>If 0, help out the other CHWs with  the medical group</a:t>
            </a:r>
          </a:p>
        </p:txBody>
      </p:sp>
    </p:spTree>
    <p:extLst>
      <p:ext uri="{BB962C8B-B14F-4D97-AF65-F5344CB8AC3E}">
        <p14:creationId xmlns:p14="http://schemas.microsoft.com/office/powerpoint/2010/main" val="2874499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54F400-BE6D-FFB5-A84E-708971A36819}"/>
              </a:ext>
            </a:extLst>
          </p:cNvPr>
          <p:cNvSpPr>
            <a:spLocks noGrp="1"/>
          </p:cNvSpPr>
          <p:nvPr>
            <p:ph type="title"/>
          </p:nvPr>
        </p:nvSpPr>
        <p:spPr/>
        <p:txBody>
          <a:bodyPr/>
          <a:lstStyle/>
          <a:p>
            <a:r>
              <a:rPr lang="en-US" dirty="0"/>
              <a:t>  </a:t>
            </a:r>
          </a:p>
        </p:txBody>
      </p:sp>
      <p:pic>
        <p:nvPicPr>
          <p:cNvPr id="5" name="Content Placeholder 4">
            <a:extLst>
              <a:ext uri="{FF2B5EF4-FFF2-40B4-BE49-F238E27FC236}">
                <a16:creationId xmlns:a16="http://schemas.microsoft.com/office/drawing/2014/main" id="{95E1EBBB-1A36-9BF5-56D5-3EBFF803AAEE}"/>
              </a:ext>
            </a:extLst>
          </p:cNvPr>
          <p:cNvPicPr>
            <a:picLocks noGrp="1" noChangeAspect="1"/>
          </p:cNvPicPr>
          <p:nvPr>
            <p:ph idx="1"/>
          </p:nvPr>
        </p:nvPicPr>
        <p:blipFill>
          <a:blip r:embed="rId3"/>
          <a:stretch>
            <a:fillRect/>
          </a:stretch>
        </p:blipFill>
        <p:spPr>
          <a:xfrm>
            <a:off x="1579945" y="1104369"/>
            <a:ext cx="5726516" cy="4896382"/>
          </a:xfrm>
        </p:spPr>
      </p:pic>
    </p:spTree>
    <p:extLst>
      <p:ext uri="{BB962C8B-B14F-4D97-AF65-F5344CB8AC3E}">
        <p14:creationId xmlns:p14="http://schemas.microsoft.com/office/powerpoint/2010/main" val="408104887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4268A-2591-2B1F-7EFB-192593A705E5}"/>
              </a:ext>
            </a:extLst>
          </p:cNvPr>
          <p:cNvSpPr>
            <a:spLocks noGrp="1"/>
          </p:cNvSpPr>
          <p:nvPr>
            <p:ph type="title"/>
          </p:nvPr>
        </p:nvSpPr>
        <p:spPr/>
        <p:txBody>
          <a:bodyPr/>
          <a:lstStyle/>
          <a:p>
            <a:r>
              <a:rPr lang="en-US" dirty="0"/>
              <a:t> </a:t>
            </a:r>
          </a:p>
        </p:txBody>
      </p:sp>
      <p:sp>
        <p:nvSpPr>
          <p:cNvPr id="6" name="Title 1">
            <a:extLst>
              <a:ext uri="{FF2B5EF4-FFF2-40B4-BE49-F238E27FC236}">
                <a16:creationId xmlns:a16="http://schemas.microsoft.com/office/drawing/2014/main" id="{AE0538EE-7B92-C140-23C9-8B7B0A0505F5}"/>
              </a:ext>
            </a:extLst>
          </p:cNvPr>
          <p:cNvSpPr txBox="1">
            <a:spLocks/>
          </p:cNvSpPr>
          <p:nvPr/>
        </p:nvSpPr>
        <p:spPr bwMode="gray">
          <a:xfrm>
            <a:off x="2417698" y="3021194"/>
            <a:ext cx="3799472" cy="530223"/>
          </a:xfrm>
          <a:prstGeom prst="rect">
            <a:avLst/>
          </a:prstGeom>
        </p:spPr>
        <p:txBody>
          <a:bodyPr vert="horz" lIns="68580" tIns="34290" rIns="68580" bIns="34290" rtlCol="0" anchor="ctr">
            <a:no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700" b="1" dirty="0">
                <a:solidFill>
                  <a:schemeClr val="accent6">
                    <a:lumMod val="50000"/>
                  </a:schemeClr>
                </a:solidFill>
              </a:rPr>
              <a:t>Social Small Group</a:t>
            </a:r>
          </a:p>
        </p:txBody>
      </p:sp>
      <p:sp>
        <p:nvSpPr>
          <p:cNvPr id="4" name="Content Placeholder 3">
            <a:extLst>
              <a:ext uri="{FF2B5EF4-FFF2-40B4-BE49-F238E27FC236}">
                <a16:creationId xmlns:a16="http://schemas.microsoft.com/office/drawing/2014/main" id="{C4F61764-27B6-064A-31BC-C43280A7A498}"/>
              </a:ext>
            </a:extLst>
          </p:cNvPr>
          <p:cNvSpPr>
            <a:spLocks noGrp="1"/>
          </p:cNvSpPr>
          <p:nvPr>
            <p:ph idx="1"/>
          </p:nvPr>
        </p:nvSpPr>
        <p:spPr/>
        <p:txBody>
          <a:bodyPr/>
          <a:lstStyle/>
          <a:p>
            <a:pPr marL="0" indent="0">
              <a:buNone/>
            </a:pPr>
            <a:endParaRPr lang="en-US" dirty="0"/>
          </a:p>
          <a:p>
            <a:pPr marL="0" indent="0">
              <a:buNone/>
            </a:pPr>
            <a:endParaRPr lang="en-US" dirty="0"/>
          </a:p>
        </p:txBody>
      </p:sp>
    </p:spTree>
    <p:extLst>
      <p:ext uri="{BB962C8B-B14F-4D97-AF65-F5344CB8AC3E}">
        <p14:creationId xmlns:p14="http://schemas.microsoft.com/office/powerpoint/2010/main" val="46417748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F30D66-D3FF-B6AD-77E7-89D516C6923E}"/>
              </a:ext>
            </a:extLst>
          </p:cNvPr>
          <p:cNvSpPr>
            <a:spLocks noGrp="1"/>
          </p:cNvSpPr>
          <p:nvPr>
            <p:ph type="title"/>
          </p:nvPr>
        </p:nvSpPr>
        <p:spPr/>
        <p:txBody>
          <a:bodyPr/>
          <a:lstStyle/>
          <a:p>
            <a:r>
              <a:rPr lang="en-US" dirty="0"/>
              <a:t>Social Group</a:t>
            </a:r>
          </a:p>
        </p:txBody>
      </p:sp>
      <p:pic>
        <p:nvPicPr>
          <p:cNvPr id="8" name="Content Placeholder 7">
            <a:extLst>
              <a:ext uri="{FF2B5EF4-FFF2-40B4-BE49-F238E27FC236}">
                <a16:creationId xmlns:a16="http://schemas.microsoft.com/office/drawing/2014/main" id="{A4FBFB0D-5E4B-EC78-C6A8-5015BC9653D4}"/>
              </a:ext>
            </a:extLst>
          </p:cNvPr>
          <p:cNvPicPr>
            <a:picLocks noGrp="1" noChangeAspect="1"/>
          </p:cNvPicPr>
          <p:nvPr>
            <p:ph idx="1"/>
          </p:nvPr>
        </p:nvPicPr>
        <p:blipFill>
          <a:blip r:embed="rId2"/>
          <a:stretch>
            <a:fillRect/>
          </a:stretch>
        </p:blipFill>
        <p:spPr>
          <a:xfrm>
            <a:off x="2485698" y="2744109"/>
            <a:ext cx="4902074" cy="1851023"/>
          </a:xfrm>
        </p:spPr>
      </p:pic>
    </p:spTree>
    <p:extLst>
      <p:ext uri="{BB962C8B-B14F-4D97-AF65-F5344CB8AC3E}">
        <p14:creationId xmlns:p14="http://schemas.microsoft.com/office/powerpoint/2010/main" val="210652314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4268A-2591-2B1F-7EFB-192593A705E5}"/>
              </a:ext>
            </a:extLst>
          </p:cNvPr>
          <p:cNvSpPr>
            <a:spLocks noGrp="1"/>
          </p:cNvSpPr>
          <p:nvPr>
            <p:ph type="title"/>
          </p:nvPr>
        </p:nvSpPr>
        <p:spPr/>
        <p:txBody>
          <a:bodyPr/>
          <a:lstStyle/>
          <a:p>
            <a:r>
              <a:rPr lang="en-US" dirty="0"/>
              <a:t> </a:t>
            </a:r>
          </a:p>
        </p:txBody>
      </p:sp>
      <p:sp>
        <p:nvSpPr>
          <p:cNvPr id="7" name="Content Placeholder 6">
            <a:extLst>
              <a:ext uri="{FF2B5EF4-FFF2-40B4-BE49-F238E27FC236}">
                <a16:creationId xmlns:a16="http://schemas.microsoft.com/office/drawing/2014/main" id="{77DCC770-7A83-33D7-DAE9-433ECB3ED065}"/>
              </a:ext>
            </a:extLst>
          </p:cNvPr>
          <p:cNvSpPr>
            <a:spLocks noGrp="1"/>
          </p:cNvSpPr>
          <p:nvPr>
            <p:ph idx="1"/>
          </p:nvPr>
        </p:nvSpPr>
        <p:spPr>
          <a:xfrm>
            <a:off x="1007812" y="3989387"/>
            <a:ext cx="6619244" cy="2562225"/>
          </a:xfrm>
        </p:spPr>
        <p:txBody>
          <a:bodyPr/>
          <a:lstStyle/>
          <a:p>
            <a:pPr marL="0" indent="0">
              <a:buNone/>
            </a:pPr>
            <a:endParaRPr lang="en-US" dirty="0"/>
          </a:p>
          <a:p>
            <a:pPr marL="0" indent="0">
              <a:buNone/>
            </a:pPr>
            <a:endParaRPr lang="en-US" dirty="0"/>
          </a:p>
        </p:txBody>
      </p:sp>
      <p:sp>
        <p:nvSpPr>
          <p:cNvPr id="6" name="Title 1">
            <a:extLst>
              <a:ext uri="{FF2B5EF4-FFF2-40B4-BE49-F238E27FC236}">
                <a16:creationId xmlns:a16="http://schemas.microsoft.com/office/drawing/2014/main" id="{AE0538EE-7B92-C140-23C9-8B7B0A0505F5}"/>
              </a:ext>
            </a:extLst>
          </p:cNvPr>
          <p:cNvSpPr txBox="1">
            <a:spLocks/>
          </p:cNvSpPr>
          <p:nvPr/>
        </p:nvSpPr>
        <p:spPr bwMode="gray">
          <a:xfrm>
            <a:off x="2252009" y="2603502"/>
            <a:ext cx="3799472" cy="530223"/>
          </a:xfrm>
          <a:prstGeom prst="rect">
            <a:avLst/>
          </a:prstGeom>
        </p:spPr>
        <p:txBody>
          <a:bodyPr vert="horz" lIns="68580" tIns="34290" rIns="68580" bIns="34290" rtlCol="0" anchor="ctr">
            <a:no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700" b="1" dirty="0">
                <a:solidFill>
                  <a:schemeClr val="accent6">
                    <a:lumMod val="50000"/>
                  </a:schemeClr>
                </a:solidFill>
              </a:rPr>
              <a:t>Ministry Small Group</a:t>
            </a:r>
          </a:p>
        </p:txBody>
      </p:sp>
    </p:spTree>
    <p:extLst>
      <p:ext uri="{BB962C8B-B14F-4D97-AF65-F5344CB8AC3E}">
        <p14:creationId xmlns:p14="http://schemas.microsoft.com/office/powerpoint/2010/main" val="412886130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F30D66-D3FF-B6AD-77E7-89D516C6923E}"/>
              </a:ext>
            </a:extLst>
          </p:cNvPr>
          <p:cNvSpPr>
            <a:spLocks noGrp="1"/>
          </p:cNvSpPr>
          <p:nvPr>
            <p:ph type="title"/>
          </p:nvPr>
        </p:nvSpPr>
        <p:spPr/>
        <p:txBody>
          <a:bodyPr/>
          <a:lstStyle/>
          <a:p>
            <a:r>
              <a:rPr lang="en-US" dirty="0"/>
              <a:t>Ministry/Behavioral Group</a:t>
            </a:r>
          </a:p>
        </p:txBody>
      </p:sp>
      <p:pic>
        <p:nvPicPr>
          <p:cNvPr id="8" name="Content Placeholder 7">
            <a:extLst>
              <a:ext uri="{FF2B5EF4-FFF2-40B4-BE49-F238E27FC236}">
                <a16:creationId xmlns:a16="http://schemas.microsoft.com/office/drawing/2014/main" id="{D7EB36D1-2D07-92B2-EDA6-881CE858F040}"/>
              </a:ext>
            </a:extLst>
          </p:cNvPr>
          <p:cNvPicPr>
            <a:picLocks noGrp="1" noChangeAspect="1"/>
          </p:cNvPicPr>
          <p:nvPr>
            <p:ph idx="1"/>
          </p:nvPr>
        </p:nvPicPr>
        <p:blipFill>
          <a:blip r:embed="rId2"/>
          <a:stretch>
            <a:fillRect/>
          </a:stretch>
        </p:blipFill>
        <p:spPr>
          <a:xfrm>
            <a:off x="6152520" y="1110209"/>
            <a:ext cx="2634521" cy="2346142"/>
          </a:xfrm>
        </p:spPr>
      </p:pic>
      <p:sp>
        <p:nvSpPr>
          <p:cNvPr id="6" name="Content Placeholder 2">
            <a:extLst>
              <a:ext uri="{FF2B5EF4-FFF2-40B4-BE49-F238E27FC236}">
                <a16:creationId xmlns:a16="http://schemas.microsoft.com/office/drawing/2014/main" id="{0791D811-4E39-616D-4B3A-9296B24530BF}"/>
              </a:ext>
            </a:extLst>
          </p:cNvPr>
          <p:cNvSpPr txBox="1">
            <a:spLocks/>
          </p:cNvSpPr>
          <p:nvPr/>
        </p:nvSpPr>
        <p:spPr>
          <a:xfrm>
            <a:off x="420415" y="2708274"/>
            <a:ext cx="6089064" cy="3039517"/>
          </a:xfrm>
          <a:prstGeom prst="rect">
            <a:avLst/>
          </a:prstGeom>
        </p:spPr>
        <p:txBody>
          <a:bodyPr vert="horz" lIns="68580" tIns="34290" rIns="68580" bIns="3429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r>
              <a:rPr lang="en-US" sz="1500" dirty="0"/>
              <a:t>Remember that you are the bridge to spiritual and behavioral needs</a:t>
            </a:r>
          </a:p>
          <a:p>
            <a:r>
              <a:rPr lang="en-US" sz="1500" b="1" dirty="0">
                <a:solidFill>
                  <a:schemeClr val="tx1"/>
                </a:solidFill>
              </a:rPr>
              <a:t>Are there church partners who might want to attend?</a:t>
            </a:r>
          </a:p>
        </p:txBody>
      </p:sp>
    </p:spTree>
    <p:extLst>
      <p:ext uri="{BB962C8B-B14F-4D97-AF65-F5344CB8AC3E}">
        <p14:creationId xmlns:p14="http://schemas.microsoft.com/office/powerpoint/2010/main" val="2568781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7E1EF3-B4D6-6FE0-05DF-95D9DDAB9457}"/>
              </a:ext>
            </a:extLst>
          </p:cNvPr>
          <p:cNvSpPr>
            <a:spLocks noGrp="1"/>
          </p:cNvSpPr>
          <p:nvPr>
            <p:ph type="title"/>
          </p:nvPr>
        </p:nvSpPr>
        <p:spPr/>
        <p:txBody>
          <a:bodyPr/>
          <a:lstStyle/>
          <a:p>
            <a:r>
              <a:rPr lang="en-US" dirty="0"/>
              <a:t> </a:t>
            </a:r>
          </a:p>
        </p:txBody>
      </p:sp>
      <p:sp>
        <p:nvSpPr>
          <p:cNvPr id="9" name="Content Placeholder 8">
            <a:extLst>
              <a:ext uri="{FF2B5EF4-FFF2-40B4-BE49-F238E27FC236}">
                <a16:creationId xmlns:a16="http://schemas.microsoft.com/office/drawing/2014/main" id="{B39C45AD-EDCE-1D3D-62E8-C4B3647E41D2}"/>
              </a:ext>
            </a:extLst>
          </p:cNvPr>
          <p:cNvSpPr>
            <a:spLocks noGrp="1"/>
          </p:cNvSpPr>
          <p:nvPr>
            <p:ph idx="1"/>
          </p:nvPr>
        </p:nvSpPr>
        <p:spPr/>
        <p:txBody>
          <a:bodyPr/>
          <a:lstStyle/>
          <a:p>
            <a:pPr marL="0" indent="0">
              <a:buNone/>
            </a:pPr>
            <a:endParaRPr lang="en-US" dirty="0"/>
          </a:p>
          <a:p>
            <a:pPr marL="0" indent="0">
              <a:buNone/>
            </a:pPr>
            <a:endParaRPr lang="en-US" dirty="0"/>
          </a:p>
        </p:txBody>
      </p:sp>
      <p:graphicFrame>
        <p:nvGraphicFramePr>
          <p:cNvPr id="7" name="Diagram 6">
            <a:extLst>
              <a:ext uri="{FF2B5EF4-FFF2-40B4-BE49-F238E27FC236}">
                <a16:creationId xmlns:a16="http://schemas.microsoft.com/office/drawing/2014/main" id="{2581839E-4F48-0DFA-F827-62670045A867}"/>
              </a:ext>
            </a:extLst>
          </p:cNvPr>
          <p:cNvGraphicFramePr/>
          <p:nvPr/>
        </p:nvGraphicFramePr>
        <p:xfrm>
          <a:off x="3429001" y="2656070"/>
          <a:ext cx="4563075" cy="28938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TextBox 9">
            <a:extLst>
              <a:ext uri="{FF2B5EF4-FFF2-40B4-BE49-F238E27FC236}">
                <a16:creationId xmlns:a16="http://schemas.microsoft.com/office/drawing/2014/main" id="{00A9258F-B2AF-102A-1B6D-884F6FB4C8D3}"/>
              </a:ext>
            </a:extLst>
          </p:cNvPr>
          <p:cNvSpPr txBox="1"/>
          <p:nvPr/>
        </p:nvSpPr>
        <p:spPr>
          <a:xfrm>
            <a:off x="783772" y="950279"/>
            <a:ext cx="3627977" cy="438582"/>
          </a:xfrm>
          <a:prstGeom prst="rect">
            <a:avLst/>
          </a:prstGeom>
          <a:noFill/>
        </p:spPr>
        <p:txBody>
          <a:bodyPr wrap="square" rtlCol="0">
            <a:spAutoFit/>
          </a:bodyPr>
          <a:lstStyle/>
          <a:p>
            <a:r>
              <a:rPr lang="en-US" sz="2250" b="1" dirty="0">
                <a:solidFill>
                  <a:schemeClr val="accent5">
                    <a:lumMod val="75000"/>
                  </a:schemeClr>
                </a:solidFill>
              </a:rPr>
              <a:t>Lunchtime!!</a:t>
            </a:r>
          </a:p>
        </p:txBody>
      </p:sp>
      <p:graphicFrame>
        <p:nvGraphicFramePr>
          <p:cNvPr id="13" name="Diagram 12">
            <a:extLst>
              <a:ext uri="{FF2B5EF4-FFF2-40B4-BE49-F238E27FC236}">
                <a16:creationId xmlns:a16="http://schemas.microsoft.com/office/drawing/2014/main" id="{28C2E226-880A-21EE-5116-B6F0C594B092}"/>
              </a:ext>
            </a:extLst>
          </p:cNvPr>
          <p:cNvGraphicFramePr/>
          <p:nvPr>
            <p:extLst>
              <p:ext uri="{D42A27DB-BD31-4B8C-83A1-F6EECF244321}">
                <p14:modId xmlns:p14="http://schemas.microsoft.com/office/powerpoint/2010/main" val="3048869686"/>
              </p:ext>
            </p:extLst>
          </p:nvPr>
        </p:nvGraphicFramePr>
        <p:xfrm>
          <a:off x="2374929" y="2656070"/>
          <a:ext cx="4689974" cy="370319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6" name="Down Arrow 15">
            <a:extLst>
              <a:ext uri="{FF2B5EF4-FFF2-40B4-BE49-F238E27FC236}">
                <a16:creationId xmlns:a16="http://schemas.microsoft.com/office/drawing/2014/main" id="{32E732F0-038E-20E2-14EB-7A00D24C187C}"/>
              </a:ext>
            </a:extLst>
          </p:cNvPr>
          <p:cNvSpPr/>
          <p:nvPr/>
        </p:nvSpPr>
        <p:spPr>
          <a:xfrm rot="16200000">
            <a:off x="7180076" y="4292266"/>
            <a:ext cx="348521" cy="43080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 name="Group 2">
            <a:extLst>
              <a:ext uri="{FF2B5EF4-FFF2-40B4-BE49-F238E27FC236}">
                <a16:creationId xmlns:a16="http://schemas.microsoft.com/office/drawing/2014/main" id="{7D190F6F-BA6F-064E-008F-8518EBD6C0E2}"/>
              </a:ext>
            </a:extLst>
          </p:cNvPr>
          <p:cNvGrpSpPr/>
          <p:nvPr/>
        </p:nvGrpSpPr>
        <p:grpSpPr>
          <a:xfrm>
            <a:off x="77499" y="3931377"/>
            <a:ext cx="1851116" cy="967762"/>
            <a:chOff x="126999" y="1889125"/>
            <a:chExt cx="3280833" cy="1640416"/>
          </a:xfrm>
        </p:grpSpPr>
        <p:sp>
          <p:nvSpPr>
            <p:cNvPr id="4" name="Rounded Rectangle 3">
              <a:extLst>
                <a:ext uri="{FF2B5EF4-FFF2-40B4-BE49-F238E27FC236}">
                  <a16:creationId xmlns:a16="http://schemas.microsoft.com/office/drawing/2014/main" id="{26D65E43-EBA8-7CB1-7EBD-F610CBDCDEF8}"/>
                </a:ext>
              </a:extLst>
            </p:cNvPr>
            <p:cNvSpPr/>
            <p:nvPr/>
          </p:nvSpPr>
          <p:spPr>
            <a:xfrm>
              <a:off x="126999" y="1889125"/>
              <a:ext cx="3280833" cy="1640416"/>
            </a:xfrm>
            <a:prstGeom prst="roundRect">
              <a:avLst>
                <a:gd name="adj" fmla="val 10000"/>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a:lstStyle/>
            <a:p>
              <a:endParaRPr lang="en-US"/>
            </a:p>
          </p:txBody>
        </p:sp>
        <p:sp>
          <p:nvSpPr>
            <p:cNvPr id="5" name="Rounded Rectangle 4">
              <a:extLst>
                <a:ext uri="{FF2B5EF4-FFF2-40B4-BE49-F238E27FC236}">
                  <a16:creationId xmlns:a16="http://schemas.microsoft.com/office/drawing/2014/main" id="{E3E9857F-D6CA-7790-2B07-03D3632663C1}"/>
                </a:ext>
              </a:extLst>
            </p:cNvPr>
            <p:cNvSpPr txBox="1"/>
            <p:nvPr/>
          </p:nvSpPr>
          <p:spPr>
            <a:xfrm>
              <a:off x="175046" y="1937172"/>
              <a:ext cx="3184741" cy="154432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859" tIns="12859" rIns="12859" bIns="12859" numCol="1" spcCol="1270" anchor="ctr" anchorCtr="0">
              <a:noAutofit/>
            </a:bodyPr>
            <a:lstStyle/>
            <a:p>
              <a:pPr algn="ctr" defTabSz="900113">
                <a:lnSpc>
                  <a:spcPct val="90000"/>
                </a:lnSpc>
                <a:spcAft>
                  <a:spcPct val="35000"/>
                </a:spcAft>
              </a:pPr>
              <a:r>
                <a:rPr lang="en-US" sz="1875" dirty="0"/>
                <a:t>8:30-9:30</a:t>
              </a:r>
            </a:p>
            <a:p>
              <a:pPr algn="ctr" defTabSz="900113">
                <a:lnSpc>
                  <a:spcPct val="90000"/>
                </a:lnSpc>
                <a:spcAft>
                  <a:spcPct val="35000"/>
                </a:spcAft>
              </a:pPr>
              <a:r>
                <a:rPr lang="en-US" sz="1875" dirty="0"/>
                <a:t>Registration and Vitals</a:t>
              </a:r>
            </a:p>
          </p:txBody>
        </p:sp>
      </p:grpSp>
      <p:sp>
        <p:nvSpPr>
          <p:cNvPr id="6" name="Down Arrow 5">
            <a:extLst>
              <a:ext uri="{FF2B5EF4-FFF2-40B4-BE49-F238E27FC236}">
                <a16:creationId xmlns:a16="http://schemas.microsoft.com/office/drawing/2014/main" id="{5F0FB94A-AC5D-B43A-ED93-6CCD5A40269F}"/>
              </a:ext>
            </a:extLst>
          </p:cNvPr>
          <p:cNvSpPr/>
          <p:nvPr/>
        </p:nvSpPr>
        <p:spPr>
          <a:xfrm rot="16200000">
            <a:off x="1982540" y="4207355"/>
            <a:ext cx="348521" cy="43080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ounded Rectangle 4">
            <a:extLst>
              <a:ext uri="{FF2B5EF4-FFF2-40B4-BE49-F238E27FC236}">
                <a16:creationId xmlns:a16="http://schemas.microsoft.com/office/drawing/2014/main" id="{05783CDB-8CDD-AA0E-4286-D3592C2045F5}"/>
              </a:ext>
            </a:extLst>
          </p:cNvPr>
          <p:cNvSpPr txBox="1"/>
          <p:nvPr/>
        </p:nvSpPr>
        <p:spPr>
          <a:xfrm>
            <a:off x="1070821" y="4820411"/>
            <a:ext cx="1774929" cy="95208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859" tIns="12859" rIns="12859" bIns="12859" numCol="1" spcCol="1270" anchor="ctr" anchorCtr="0">
            <a:noAutofit/>
          </a:bodyPr>
          <a:lstStyle/>
          <a:p>
            <a:pPr algn="ctr" defTabSz="900113">
              <a:lnSpc>
                <a:spcPct val="90000"/>
              </a:lnSpc>
              <a:spcAft>
                <a:spcPct val="35000"/>
              </a:spcAft>
            </a:pPr>
            <a:r>
              <a:rPr lang="en-US" sz="1875" dirty="0"/>
              <a:t>8:30-9:30</a:t>
            </a:r>
          </a:p>
          <a:p>
            <a:pPr algn="ctr" defTabSz="900113">
              <a:lnSpc>
                <a:spcPct val="90000"/>
              </a:lnSpc>
              <a:spcAft>
                <a:spcPct val="35000"/>
              </a:spcAft>
            </a:pPr>
            <a:r>
              <a:rPr lang="en-US" sz="1875" dirty="0"/>
              <a:t>Registration and Vitals</a:t>
            </a:r>
          </a:p>
        </p:txBody>
      </p:sp>
      <p:grpSp>
        <p:nvGrpSpPr>
          <p:cNvPr id="12" name="Group 11">
            <a:extLst>
              <a:ext uri="{FF2B5EF4-FFF2-40B4-BE49-F238E27FC236}">
                <a16:creationId xmlns:a16="http://schemas.microsoft.com/office/drawing/2014/main" id="{48E49FD6-5CCF-339A-3659-14D19AC9F4C2}"/>
              </a:ext>
            </a:extLst>
          </p:cNvPr>
          <p:cNvGrpSpPr/>
          <p:nvPr/>
        </p:nvGrpSpPr>
        <p:grpSpPr>
          <a:xfrm>
            <a:off x="7547762" y="4071459"/>
            <a:ext cx="1545422" cy="981704"/>
            <a:chOff x="126999" y="1889125"/>
            <a:chExt cx="3280833" cy="1640416"/>
          </a:xfrm>
        </p:grpSpPr>
        <p:sp>
          <p:nvSpPr>
            <p:cNvPr id="17" name="Rounded Rectangle 16">
              <a:extLst>
                <a:ext uri="{FF2B5EF4-FFF2-40B4-BE49-F238E27FC236}">
                  <a16:creationId xmlns:a16="http://schemas.microsoft.com/office/drawing/2014/main" id="{A9B07641-22A3-157B-A04C-3D2680F1F605}"/>
                </a:ext>
              </a:extLst>
            </p:cNvPr>
            <p:cNvSpPr/>
            <p:nvPr/>
          </p:nvSpPr>
          <p:spPr>
            <a:xfrm>
              <a:off x="126999" y="1889125"/>
              <a:ext cx="3280833" cy="1640416"/>
            </a:xfrm>
            <a:prstGeom prst="roundRect">
              <a:avLst>
                <a:gd name="adj" fmla="val 10000"/>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a:lstStyle/>
            <a:p>
              <a:endParaRPr lang="en-US"/>
            </a:p>
          </p:txBody>
        </p:sp>
        <p:sp>
          <p:nvSpPr>
            <p:cNvPr id="18" name="Rounded Rectangle 4">
              <a:extLst>
                <a:ext uri="{FF2B5EF4-FFF2-40B4-BE49-F238E27FC236}">
                  <a16:creationId xmlns:a16="http://schemas.microsoft.com/office/drawing/2014/main" id="{67FE1B6A-266D-F148-A5EE-034B55C67B47}"/>
                </a:ext>
              </a:extLst>
            </p:cNvPr>
            <p:cNvSpPr txBox="1"/>
            <p:nvPr/>
          </p:nvSpPr>
          <p:spPr>
            <a:xfrm>
              <a:off x="175045" y="1937171"/>
              <a:ext cx="3184740" cy="154432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859" tIns="12859" rIns="12859" bIns="12859" numCol="1" spcCol="1270" anchor="ctr" anchorCtr="0">
              <a:noAutofit/>
            </a:bodyPr>
            <a:lstStyle/>
            <a:p>
              <a:pPr algn="ctr" defTabSz="900113">
                <a:lnSpc>
                  <a:spcPct val="90000"/>
                </a:lnSpc>
                <a:spcAft>
                  <a:spcPct val="35000"/>
                </a:spcAft>
              </a:pPr>
              <a:r>
                <a:rPr lang="en-US" sz="1875" dirty="0"/>
                <a:t>11:30-12</a:t>
              </a:r>
            </a:p>
            <a:p>
              <a:pPr algn="ctr" defTabSz="900113">
                <a:lnSpc>
                  <a:spcPct val="90000"/>
                </a:lnSpc>
                <a:spcAft>
                  <a:spcPct val="35000"/>
                </a:spcAft>
              </a:pPr>
              <a:r>
                <a:rPr lang="en-US" sz="1875" dirty="0"/>
                <a:t>Lunch</a:t>
              </a:r>
            </a:p>
          </p:txBody>
        </p:sp>
      </p:grpSp>
      <p:sp>
        <p:nvSpPr>
          <p:cNvPr id="14" name="TextBox 13">
            <a:extLst>
              <a:ext uri="{FF2B5EF4-FFF2-40B4-BE49-F238E27FC236}">
                <a16:creationId xmlns:a16="http://schemas.microsoft.com/office/drawing/2014/main" id="{F4220D3B-837A-292B-44A4-D240DD243079}"/>
              </a:ext>
            </a:extLst>
          </p:cNvPr>
          <p:cNvSpPr txBox="1"/>
          <p:nvPr/>
        </p:nvSpPr>
        <p:spPr>
          <a:xfrm>
            <a:off x="4698558" y="2096649"/>
            <a:ext cx="2949596" cy="553998"/>
          </a:xfrm>
          <a:prstGeom prst="rect">
            <a:avLst/>
          </a:prstGeom>
          <a:noFill/>
        </p:spPr>
        <p:txBody>
          <a:bodyPr wrap="square" rtlCol="0">
            <a:spAutoFit/>
          </a:bodyPr>
          <a:lstStyle/>
          <a:p>
            <a:r>
              <a:rPr lang="en-US" sz="1875" dirty="0">
                <a:solidFill>
                  <a:schemeClr val="accent5">
                    <a:lumMod val="75000"/>
                  </a:schemeClr>
                </a:solidFill>
              </a:rPr>
              <a:t>Small groups: 10-11:30</a:t>
            </a:r>
          </a:p>
          <a:p>
            <a:pPr algn="ctr"/>
            <a:r>
              <a:rPr lang="en-US" sz="1125" dirty="0">
                <a:solidFill>
                  <a:schemeClr val="accent5">
                    <a:lumMod val="75000"/>
                  </a:schemeClr>
                </a:solidFill>
              </a:rPr>
              <a:t>8-9 patients</a:t>
            </a:r>
          </a:p>
        </p:txBody>
      </p:sp>
      <mc:AlternateContent xmlns:mc="http://schemas.openxmlformats.org/markup-compatibility/2006" xmlns:p14="http://schemas.microsoft.com/office/powerpoint/2010/main" xmlns:aink="http://schemas.microsoft.com/office/drawing/2016/ink">
        <mc:Choice Requires="p14 aink">
          <p:contentPart p14:bwMode="auto" r:id="rId12">
            <p14:nvContentPartPr>
              <p14:cNvPr id="15" name="Ink 14">
                <a:extLst>
                  <a:ext uri="{FF2B5EF4-FFF2-40B4-BE49-F238E27FC236}">
                    <a16:creationId xmlns:a16="http://schemas.microsoft.com/office/drawing/2014/main" id="{E0392230-C43E-C62A-7120-07A7E14A6549}"/>
                  </a:ext>
                </a:extLst>
              </p14:cNvPr>
              <p14:cNvContentPartPr/>
              <p14:nvPr/>
            </p14:nvContentPartPr>
            <p14:xfrm>
              <a:off x="7104174" y="3611400"/>
              <a:ext cx="2231070" cy="1901821"/>
            </p14:xfrm>
          </p:contentPart>
        </mc:Choice>
        <mc:Fallback xmlns="">
          <p:pic>
            <p:nvPicPr>
              <p:cNvPr id="15" name="Ink 14">
                <a:extLst>
                  <a:ext uri="{FF2B5EF4-FFF2-40B4-BE49-F238E27FC236}">
                    <a16:creationId xmlns:p14="http://schemas.microsoft.com/office/powerpoint/2010/main" xmlns:aink="http://schemas.microsoft.com/office/drawing/2016/ink" xmlns="" xmlns:a16="http://schemas.microsoft.com/office/drawing/2014/main" id="{E0392230-C43E-C62A-7120-07A7E14A6549}"/>
                  </a:ext>
                </a:extLst>
              </p:cNvPr>
              <p:cNvPicPr/>
              <p:nvPr/>
            </p:nvPicPr>
            <p:blipFill>
              <a:blip r:embed="rId13"/>
              <a:stretch>
                <a:fillRect/>
              </a:stretch>
            </p:blipFill>
            <p:spPr>
              <a:xfrm>
                <a:off x="7086173" y="3593401"/>
                <a:ext cx="2266712" cy="1937460"/>
              </a:xfrm>
              <a:prstGeom prst="rect">
                <a:avLst/>
              </a:prstGeom>
            </p:spPr>
          </p:pic>
        </mc:Fallback>
      </mc:AlternateContent>
    </p:spTree>
    <p:extLst>
      <p:ext uri="{BB962C8B-B14F-4D97-AF65-F5344CB8AC3E}">
        <p14:creationId xmlns:p14="http://schemas.microsoft.com/office/powerpoint/2010/main" val="1867598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31F780-9FB3-C8A5-9445-DB0E69F1FBF3}"/>
              </a:ext>
            </a:extLst>
          </p:cNvPr>
          <p:cNvSpPr>
            <a:spLocks noGrp="1"/>
          </p:cNvSpPr>
          <p:nvPr>
            <p:ph type="title"/>
          </p:nvPr>
        </p:nvSpPr>
        <p:spPr/>
        <p:txBody>
          <a:bodyPr/>
          <a:lstStyle/>
          <a:p>
            <a:r>
              <a:rPr lang="en-US" dirty="0"/>
              <a:t>Small groups CHWs-CHWIs: To do</a:t>
            </a:r>
          </a:p>
        </p:txBody>
      </p:sp>
      <p:sp>
        <p:nvSpPr>
          <p:cNvPr id="3" name="Content Placeholder 2">
            <a:extLst>
              <a:ext uri="{FF2B5EF4-FFF2-40B4-BE49-F238E27FC236}">
                <a16:creationId xmlns:a16="http://schemas.microsoft.com/office/drawing/2014/main" id="{5307686B-B710-54A1-E3FF-2D2646770394}"/>
              </a:ext>
            </a:extLst>
          </p:cNvPr>
          <p:cNvSpPr>
            <a:spLocks noGrp="1"/>
          </p:cNvSpPr>
          <p:nvPr>
            <p:ph idx="1"/>
          </p:nvPr>
        </p:nvSpPr>
        <p:spPr>
          <a:xfrm>
            <a:off x="739884" y="2845970"/>
            <a:ext cx="7823593" cy="2562225"/>
          </a:xfrm>
        </p:spPr>
        <p:txBody>
          <a:bodyPr/>
          <a:lstStyle/>
          <a:p>
            <a:pPr>
              <a:buAutoNum type="arabicPeriod"/>
            </a:pPr>
            <a:r>
              <a:rPr lang="en-US" dirty="0"/>
              <a:t>Get your cell phone. </a:t>
            </a:r>
          </a:p>
          <a:p>
            <a:pPr>
              <a:buAutoNum type="arabicPeriod"/>
            </a:pPr>
            <a:r>
              <a:rPr lang="en-US" dirty="0"/>
              <a:t>Mute your ZOOM and turn off your video</a:t>
            </a:r>
          </a:p>
          <a:p>
            <a:pPr>
              <a:buAutoNum type="arabicPeriod"/>
            </a:pPr>
            <a:r>
              <a:rPr lang="en-US" dirty="0"/>
              <a:t>CHWs call your patient (CHWI) and invite him/her to the class</a:t>
            </a:r>
          </a:p>
          <a:p>
            <a:pPr lvl="1">
              <a:buAutoNum type="arabicPeriod"/>
            </a:pPr>
            <a:r>
              <a:rPr lang="en-US" dirty="0"/>
              <a:t>Make sure you remember “your” time to tell him/her to come, e.g., group 1 is 8:30</a:t>
            </a:r>
          </a:p>
          <a:p>
            <a:pPr marL="0" indent="0">
              <a:buNone/>
            </a:pPr>
            <a:endParaRPr lang="en-US" dirty="0"/>
          </a:p>
        </p:txBody>
      </p:sp>
    </p:spTree>
    <p:extLst>
      <p:ext uri="{BB962C8B-B14F-4D97-AF65-F5344CB8AC3E}">
        <p14:creationId xmlns:p14="http://schemas.microsoft.com/office/powerpoint/2010/main" val="236632499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5BFDC-080E-024D-F134-903EE4FE1195}"/>
              </a:ext>
            </a:extLst>
          </p:cNvPr>
          <p:cNvSpPr>
            <a:spLocks noGrp="1"/>
          </p:cNvSpPr>
          <p:nvPr>
            <p:ph type="title"/>
          </p:nvPr>
        </p:nvSpPr>
        <p:spPr/>
        <p:txBody>
          <a:bodyPr/>
          <a:lstStyle/>
          <a:p>
            <a:r>
              <a:rPr lang="en-US" dirty="0"/>
              <a:t> Who does what during lunch?</a:t>
            </a:r>
          </a:p>
        </p:txBody>
      </p:sp>
      <p:graphicFrame>
        <p:nvGraphicFramePr>
          <p:cNvPr id="4" name="Content Placeholder 3">
            <a:extLst>
              <a:ext uri="{FF2B5EF4-FFF2-40B4-BE49-F238E27FC236}">
                <a16:creationId xmlns:a16="http://schemas.microsoft.com/office/drawing/2014/main" id="{E74F7326-35A1-C0CC-6B5A-B19E6B198F53}"/>
              </a:ext>
            </a:extLst>
          </p:cNvPr>
          <p:cNvGraphicFramePr>
            <a:graphicFrameLocks noGrp="1"/>
          </p:cNvGraphicFramePr>
          <p:nvPr>
            <p:ph idx="1"/>
            <p:extLst>
              <p:ext uri="{D42A27DB-BD31-4B8C-83A1-F6EECF244321}">
                <p14:modId xmlns:p14="http://schemas.microsoft.com/office/powerpoint/2010/main" val="1013091132"/>
              </p:ext>
            </p:extLst>
          </p:nvPr>
        </p:nvGraphicFramePr>
        <p:xfrm>
          <a:off x="1188112" y="2708274"/>
          <a:ext cx="6618685" cy="25622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7226332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D0DA5-38A9-CD4B-878E-F567A8F93A76}"/>
              </a:ext>
            </a:extLst>
          </p:cNvPr>
          <p:cNvSpPr>
            <a:spLocks noGrp="1"/>
          </p:cNvSpPr>
          <p:nvPr>
            <p:ph type="title"/>
          </p:nvPr>
        </p:nvSpPr>
        <p:spPr>
          <a:xfrm>
            <a:off x="409699" y="2514601"/>
            <a:ext cx="3914651" cy="2409356"/>
          </a:xfrm>
        </p:spPr>
        <p:txBody>
          <a:bodyPr vert="horz" lIns="205740" tIns="137160" rIns="205740" bIns="137160" rtlCol="0" anchor="ctr" anchorCtr="1">
            <a:normAutofit/>
          </a:bodyPr>
          <a:lstStyle/>
          <a:p>
            <a:r>
              <a:rPr lang="en-US" sz="1800" b="1" dirty="0">
                <a:solidFill>
                  <a:srgbClr val="002060"/>
                </a:solidFill>
              </a:rPr>
              <a:t>Questions, comments, </a:t>
            </a:r>
            <a:br>
              <a:rPr lang="en-US" sz="1800" b="1" dirty="0">
                <a:solidFill>
                  <a:srgbClr val="002060"/>
                </a:solidFill>
              </a:rPr>
            </a:br>
            <a:r>
              <a:rPr lang="en-US" sz="1800" b="1" dirty="0">
                <a:solidFill>
                  <a:srgbClr val="002060"/>
                </a:solidFill>
              </a:rPr>
              <a:t>concerns</a:t>
            </a:r>
            <a:r>
              <a:rPr lang="es-MX" sz="1800" b="1" dirty="0">
                <a:solidFill>
                  <a:srgbClr val="002060"/>
                </a:solidFill>
              </a:rPr>
              <a:t>
</a:t>
            </a:r>
            <a:endParaRPr lang="es-MX" b="1" dirty="0">
              <a:solidFill>
                <a:srgbClr val="002060"/>
              </a:solidFill>
            </a:endParaRPr>
          </a:p>
        </p:txBody>
      </p:sp>
      <p:pic>
        <p:nvPicPr>
          <p:cNvPr id="6" name="Picture 2" descr="Question Mark, Why, Question, Confusion">
            <a:extLst>
              <a:ext uri="{FF2B5EF4-FFF2-40B4-BE49-F238E27FC236}">
                <a16:creationId xmlns:a16="http://schemas.microsoft.com/office/drawing/2014/main" id="{DA2B771B-227C-FD49-AEA1-8A58DBFE5EB4}"/>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13784" r="2960" b="2"/>
          <a:stretch/>
        </p:blipFill>
        <p:spPr bwMode="auto">
          <a:xfrm>
            <a:off x="4148072" y="1337310"/>
            <a:ext cx="4338579" cy="3947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990719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0D43F-FF18-D6B1-6665-873A66040EFE}"/>
              </a:ext>
            </a:extLst>
          </p:cNvPr>
          <p:cNvSpPr>
            <a:spLocks noGrp="1"/>
          </p:cNvSpPr>
          <p:nvPr>
            <p:ph type="title"/>
          </p:nvPr>
        </p:nvSpPr>
        <p:spPr/>
        <p:txBody>
          <a:bodyPr/>
          <a:lstStyle/>
          <a:p>
            <a:r>
              <a:rPr lang="en-US" dirty="0"/>
              <a:t>Clean up</a:t>
            </a:r>
          </a:p>
        </p:txBody>
      </p:sp>
      <p:sp>
        <p:nvSpPr>
          <p:cNvPr id="3" name="Content Placeholder 2">
            <a:extLst>
              <a:ext uri="{FF2B5EF4-FFF2-40B4-BE49-F238E27FC236}">
                <a16:creationId xmlns:a16="http://schemas.microsoft.com/office/drawing/2014/main" id="{047E5615-97A4-CB89-1C94-225FF3319557}"/>
              </a:ext>
            </a:extLst>
          </p:cNvPr>
          <p:cNvSpPr>
            <a:spLocks noGrp="1"/>
          </p:cNvSpPr>
          <p:nvPr>
            <p:ph idx="1"/>
          </p:nvPr>
        </p:nvSpPr>
        <p:spPr/>
        <p:txBody>
          <a:bodyPr/>
          <a:lstStyle/>
          <a:p>
            <a:r>
              <a:rPr lang="en-US" dirty="0"/>
              <a:t>Sweep</a:t>
            </a:r>
          </a:p>
          <a:p>
            <a:r>
              <a:rPr lang="en-US" dirty="0"/>
              <a:t>Tables and chairs</a:t>
            </a:r>
          </a:p>
          <a:p>
            <a:r>
              <a:rPr lang="en-US" dirty="0"/>
              <a:t>Take out trash</a:t>
            </a:r>
          </a:p>
          <a:p>
            <a:r>
              <a:rPr lang="en-US" dirty="0"/>
              <a:t>Lock up</a:t>
            </a:r>
          </a:p>
          <a:p>
            <a:r>
              <a:rPr lang="en-US" dirty="0"/>
              <a:t>Check with CHW Champion before leaving</a:t>
            </a:r>
          </a:p>
          <a:p>
            <a:pPr marL="0" indent="0">
              <a:buNone/>
            </a:pPr>
            <a:endParaRPr lang="en-US" dirty="0"/>
          </a:p>
        </p:txBody>
      </p:sp>
      <p:pic>
        <p:nvPicPr>
          <p:cNvPr id="5" name="Picture 4">
            <a:extLst>
              <a:ext uri="{FF2B5EF4-FFF2-40B4-BE49-F238E27FC236}">
                <a16:creationId xmlns:a16="http://schemas.microsoft.com/office/drawing/2014/main" id="{28D7A235-5750-4856-53C5-D35E55163779}"/>
              </a:ext>
            </a:extLst>
          </p:cNvPr>
          <p:cNvPicPr>
            <a:picLocks noChangeAspect="1"/>
          </p:cNvPicPr>
          <p:nvPr/>
        </p:nvPicPr>
        <p:blipFill>
          <a:blip r:embed="rId2"/>
          <a:stretch>
            <a:fillRect/>
          </a:stretch>
        </p:blipFill>
        <p:spPr>
          <a:xfrm>
            <a:off x="7437276" y="958434"/>
            <a:ext cx="1399229" cy="2862222"/>
          </a:xfrm>
          <a:prstGeom prst="rect">
            <a:avLst/>
          </a:prstGeom>
        </p:spPr>
      </p:pic>
      <p:pic>
        <p:nvPicPr>
          <p:cNvPr id="7" name="Picture 6">
            <a:extLst>
              <a:ext uri="{FF2B5EF4-FFF2-40B4-BE49-F238E27FC236}">
                <a16:creationId xmlns:a16="http://schemas.microsoft.com/office/drawing/2014/main" id="{B9F8DA9A-A468-4FEB-2125-62F7203AC780}"/>
              </a:ext>
            </a:extLst>
          </p:cNvPr>
          <p:cNvPicPr>
            <a:picLocks noChangeAspect="1"/>
          </p:cNvPicPr>
          <p:nvPr/>
        </p:nvPicPr>
        <p:blipFill>
          <a:blip r:embed="rId3"/>
          <a:stretch>
            <a:fillRect/>
          </a:stretch>
        </p:blipFill>
        <p:spPr>
          <a:xfrm>
            <a:off x="5170607" y="3937729"/>
            <a:ext cx="3973393" cy="2126522"/>
          </a:xfrm>
          <a:prstGeom prst="rect">
            <a:avLst/>
          </a:prstGeom>
        </p:spPr>
      </p:pic>
    </p:spTree>
    <p:extLst>
      <p:ext uri="{BB962C8B-B14F-4D97-AF65-F5344CB8AC3E}">
        <p14:creationId xmlns:p14="http://schemas.microsoft.com/office/powerpoint/2010/main" val="398199410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F6A3F-D1A6-40BC-7470-564A3E841E2D}"/>
              </a:ext>
            </a:extLst>
          </p:cNvPr>
          <p:cNvSpPr>
            <a:spLocks noGrp="1"/>
          </p:cNvSpPr>
          <p:nvPr>
            <p:ph type="title"/>
          </p:nvPr>
        </p:nvSpPr>
        <p:spPr/>
        <p:txBody>
          <a:bodyPr/>
          <a:lstStyle/>
          <a:p>
            <a:r>
              <a:rPr lang="en-US" dirty="0"/>
              <a:t>Module 8</a:t>
            </a:r>
            <a:br>
              <a:rPr lang="en-US" dirty="0"/>
            </a:br>
            <a:r>
              <a:rPr lang="en-US" dirty="0"/>
              <a:t>planning Class #1</a:t>
            </a:r>
          </a:p>
        </p:txBody>
      </p:sp>
      <p:sp>
        <p:nvSpPr>
          <p:cNvPr id="3" name="Content Placeholder 2">
            <a:extLst>
              <a:ext uri="{FF2B5EF4-FFF2-40B4-BE49-F238E27FC236}">
                <a16:creationId xmlns:a16="http://schemas.microsoft.com/office/drawing/2014/main" id="{A33BF59F-39A5-59CA-2189-18ECC8A3F33A}"/>
              </a:ext>
            </a:extLst>
          </p:cNvPr>
          <p:cNvSpPr>
            <a:spLocks noGrp="1"/>
          </p:cNvSpPr>
          <p:nvPr>
            <p:ph idx="1"/>
          </p:nvPr>
        </p:nvSpPr>
        <p:spPr/>
        <p:txBody>
          <a:bodyPr/>
          <a:lstStyle/>
          <a:p>
            <a:pPr marL="0" indent="0">
              <a:buNone/>
            </a:pPr>
            <a:r>
              <a:rPr lang="en-US" dirty="0"/>
              <a:t> Tonight we will review the class to-do sheet with your roles and answer any questions you might have</a:t>
            </a:r>
          </a:p>
        </p:txBody>
      </p:sp>
    </p:spTree>
    <p:extLst>
      <p:ext uri="{BB962C8B-B14F-4D97-AF65-F5344CB8AC3E}">
        <p14:creationId xmlns:p14="http://schemas.microsoft.com/office/powerpoint/2010/main" val="198088923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2">
            <a:extLst>
              <a:ext uri="{FF2B5EF4-FFF2-40B4-BE49-F238E27FC236}">
                <a16:creationId xmlns:a16="http://schemas.microsoft.com/office/drawing/2014/main" id="{12177621-F91A-C437-C305-A4409C39DA5D}"/>
              </a:ext>
            </a:extLst>
          </p:cNvPr>
          <p:cNvSpPr>
            <a:spLocks noGrp="1"/>
          </p:cNvSpPr>
          <p:nvPr>
            <p:ph type="title"/>
          </p:nvPr>
        </p:nvSpPr>
        <p:spPr/>
        <p:txBody>
          <a:bodyPr>
            <a:normAutofit/>
          </a:bodyPr>
          <a:lstStyle/>
          <a:p>
            <a:pPr eaLnBrk="1" fontAlgn="auto" hangingPunct="1">
              <a:spcAft>
                <a:spcPts val="0"/>
              </a:spcAft>
              <a:defRPr/>
            </a:pPr>
            <a:r>
              <a:rPr lang="en-US" dirty="0"/>
              <a:t>Team building/sharing</a:t>
            </a:r>
            <a:br>
              <a:rPr lang="en-US" dirty="0"/>
            </a:br>
            <a:r>
              <a:rPr lang="en-US" dirty="0">
                <a:ea typeface="+mj-ea"/>
                <a:cs typeface="+mj-cs"/>
              </a:rPr>
              <a:t>Questions, </a:t>
            </a:r>
            <a:r>
              <a:rPr lang="en-US" dirty="0"/>
              <a:t>or </a:t>
            </a:r>
            <a:r>
              <a:rPr lang="en-US" dirty="0">
                <a:ea typeface="+mj-ea"/>
                <a:cs typeface="+mj-cs"/>
              </a:rPr>
              <a:t>concerns?</a:t>
            </a:r>
          </a:p>
        </p:txBody>
      </p:sp>
      <p:sp>
        <p:nvSpPr>
          <p:cNvPr id="54275" name="Content Placeholder 1">
            <a:extLst>
              <a:ext uri="{FF2B5EF4-FFF2-40B4-BE49-F238E27FC236}">
                <a16:creationId xmlns:a16="http://schemas.microsoft.com/office/drawing/2014/main" id="{1E3CC39E-AF6C-BAC0-2756-2A237241B29F}"/>
              </a:ext>
            </a:extLst>
          </p:cNvPr>
          <p:cNvSpPr>
            <a:spLocks noGrp="1"/>
          </p:cNvSpPr>
          <p:nvPr>
            <p:ph idx="1"/>
          </p:nvPr>
        </p:nvSpPr>
        <p:spPr/>
        <p:txBody>
          <a:bodyPr/>
          <a:lstStyle/>
          <a:p>
            <a:pPr eaLnBrk="1" hangingPunct="1">
              <a:buFont typeface="Wingdings 3" pitchFamily="2" charset="2"/>
              <a:buNone/>
            </a:pPr>
            <a:endParaRPr lang="en-US" altLang="en-US" dirty="0">
              <a:ea typeface="ＭＳ Ｐゴシック" panose="020B0600070205080204" pitchFamily="34" charset="-128"/>
            </a:endParaRPr>
          </a:p>
          <a:p>
            <a:pPr eaLnBrk="1" hangingPunct="1">
              <a:buFont typeface="Wingdings 3" pitchFamily="2" charset="2"/>
              <a:buNone/>
            </a:pPr>
            <a:endParaRPr lang="en-US" altLang="en-US" dirty="0">
              <a:ea typeface="ＭＳ Ｐゴシック" panose="020B0600070205080204" pitchFamily="34" charset="-128"/>
            </a:endParaRPr>
          </a:p>
        </p:txBody>
      </p:sp>
      <p:pic>
        <p:nvPicPr>
          <p:cNvPr id="3" name="Picture 2">
            <a:extLst>
              <a:ext uri="{FF2B5EF4-FFF2-40B4-BE49-F238E27FC236}">
                <a16:creationId xmlns:a16="http://schemas.microsoft.com/office/drawing/2014/main" id="{57646C40-C865-4E83-74F6-67D859457DEF}"/>
              </a:ext>
            </a:extLst>
          </p:cNvPr>
          <p:cNvPicPr>
            <a:picLocks noChangeAspect="1"/>
          </p:cNvPicPr>
          <p:nvPr/>
        </p:nvPicPr>
        <p:blipFill>
          <a:blip r:embed="rId3"/>
          <a:stretch>
            <a:fillRect/>
          </a:stretch>
        </p:blipFill>
        <p:spPr>
          <a:xfrm>
            <a:off x="2651874" y="2286635"/>
            <a:ext cx="3840252" cy="3883891"/>
          </a:xfrm>
          <a:prstGeom prst="rect">
            <a:avLst/>
          </a:prstGeom>
        </p:spPr>
      </p:pic>
    </p:spTree>
    <p:extLst>
      <p:ext uri="{BB962C8B-B14F-4D97-AF65-F5344CB8AC3E}">
        <p14:creationId xmlns:p14="http://schemas.microsoft.com/office/powerpoint/2010/main" val="354006002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F6A3F-D1A6-40BC-7470-564A3E841E2D}"/>
              </a:ext>
            </a:extLst>
          </p:cNvPr>
          <p:cNvSpPr>
            <a:spLocks noGrp="1"/>
          </p:cNvSpPr>
          <p:nvPr>
            <p:ph type="title"/>
          </p:nvPr>
        </p:nvSpPr>
        <p:spPr/>
        <p:txBody>
          <a:bodyPr>
            <a:normAutofit/>
          </a:bodyPr>
          <a:lstStyle/>
          <a:p>
            <a:r>
              <a:rPr lang="en-US" dirty="0"/>
              <a:t>Module 9</a:t>
            </a:r>
            <a:br>
              <a:rPr lang="en-US" dirty="0"/>
            </a:br>
            <a:r>
              <a:rPr lang="en-US" dirty="0"/>
              <a:t>Class #1 Recap, planning Class #2</a:t>
            </a:r>
          </a:p>
        </p:txBody>
      </p:sp>
      <p:sp>
        <p:nvSpPr>
          <p:cNvPr id="3" name="Content Placeholder 2">
            <a:extLst>
              <a:ext uri="{FF2B5EF4-FFF2-40B4-BE49-F238E27FC236}">
                <a16:creationId xmlns:a16="http://schemas.microsoft.com/office/drawing/2014/main" id="{A33BF59F-39A5-59CA-2189-18ECC8A3F33A}"/>
              </a:ext>
            </a:extLst>
          </p:cNvPr>
          <p:cNvSpPr>
            <a:spLocks noGrp="1"/>
          </p:cNvSpPr>
          <p:nvPr>
            <p:ph idx="1"/>
          </p:nvPr>
        </p:nvSpPr>
        <p:spPr/>
        <p:txBody>
          <a:bodyPr/>
          <a:lstStyle/>
          <a:p>
            <a:pPr marL="0" indent="0">
              <a:buNone/>
            </a:pPr>
            <a:r>
              <a:rPr lang="en-US" dirty="0"/>
              <a:t> </a:t>
            </a:r>
          </a:p>
        </p:txBody>
      </p:sp>
    </p:spTree>
    <p:extLst>
      <p:ext uri="{BB962C8B-B14F-4D97-AF65-F5344CB8AC3E}">
        <p14:creationId xmlns:p14="http://schemas.microsoft.com/office/powerpoint/2010/main" val="340105562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2">
            <a:extLst>
              <a:ext uri="{FF2B5EF4-FFF2-40B4-BE49-F238E27FC236}">
                <a16:creationId xmlns:a16="http://schemas.microsoft.com/office/drawing/2014/main" id="{12177621-F91A-C437-C305-A4409C39DA5D}"/>
              </a:ext>
            </a:extLst>
          </p:cNvPr>
          <p:cNvSpPr>
            <a:spLocks noGrp="1"/>
          </p:cNvSpPr>
          <p:nvPr>
            <p:ph type="title"/>
          </p:nvPr>
        </p:nvSpPr>
        <p:spPr/>
        <p:txBody>
          <a:bodyPr>
            <a:normAutofit/>
          </a:bodyPr>
          <a:lstStyle/>
          <a:p>
            <a:pPr eaLnBrk="1" fontAlgn="auto" hangingPunct="1">
              <a:spcAft>
                <a:spcPts val="0"/>
              </a:spcAft>
              <a:defRPr/>
            </a:pPr>
            <a:r>
              <a:rPr lang="en-US" dirty="0"/>
              <a:t>Team building/sharing</a:t>
            </a:r>
            <a:br>
              <a:rPr lang="en-US" dirty="0"/>
            </a:br>
            <a:r>
              <a:rPr lang="en-US" dirty="0">
                <a:ea typeface="+mj-ea"/>
                <a:cs typeface="+mj-cs"/>
              </a:rPr>
              <a:t>Questions, </a:t>
            </a:r>
            <a:r>
              <a:rPr lang="en-US" dirty="0"/>
              <a:t>or </a:t>
            </a:r>
            <a:r>
              <a:rPr lang="en-US" dirty="0">
                <a:ea typeface="+mj-ea"/>
                <a:cs typeface="+mj-cs"/>
              </a:rPr>
              <a:t>concerns?</a:t>
            </a:r>
          </a:p>
        </p:txBody>
      </p:sp>
      <p:sp>
        <p:nvSpPr>
          <p:cNvPr id="54275" name="Content Placeholder 1">
            <a:extLst>
              <a:ext uri="{FF2B5EF4-FFF2-40B4-BE49-F238E27FC236}">
                <a16:creationId xmlns:a16="http://schemas.microsoft.com/office/drawing/2014/main" id="{1E3CC39E-AF6C-BAC0-2756-2A237241B29F}"/>
              </a:ext>
            </a:extLst>
          </p:cNvPr>
          <p:cNvSpPr>
            <a:spLocks noGrp="1"/>
          </p:cNvSpPr>
          <p:nvPr>
            <p:ph idx="1"/>
          </p:nvPr>
        </p:nvSpPr>
        <p:spPr/>
        <p:txBody>
          <a:bodyPr/>
          <a:lstStyle/>
          <a:p>
            <a:pPr eaLnBrk="1" hangingPunct="1">
              <a:buFont typeface="Wingdings 3" pitchFamily="2" charset="2"/>
              <a:buNone/>
            </a:pPr>
            <a:endParaRPr lang="en-US" altLang="en-US" dirty="0">
              <a:ea typeface="ＭＳ Ｐゴシック" panose="020B0600070205080204" pitchFamily="34" charset="-128"/>
            </a:endParaRPr>
          </a:p>
          <a:p>
            <a:pPr eaLnBrk="1" hangingPunct="1">
              <a:buFont typeface="Wingdings 3" pitchFamily="2" charset="2"/>
              <a:buNone/>
            </a:pPr>
            <a:endParaRPr lang="en-US" altLang="en-US" dirty="0">
              <a:ea typeface="ＭＳ Ｐゴシック" panose="020B0600070205080204" pitchFamily="34" charset="-128"/>
            </a:endParaRPr>
          </a:p>
        </p:txBody>
      </p:sp>
      <p:pic>
        <p:nvPicPr>
          <p:cNvPr id="3" name="Picture 2">
            <a:extLst>
              <a:ext uri="{FF2B5EF4-FFF2-40B4-BE49-F238E27FC236}">
                <a16:creationId xmlns:a16="http://schemas.microsoft.com/office/drawing/2014/main" id="{57646C40-C865-4E83-74F6-67D859457DEF}"/>
              </a:ext>
            </a:extLst>
          </p:cNvPr>
          <p:cNvPicPr>
            <a:picLocks noChangeAspect="1"/>
          </p:cNvPicPr>
          <p:nvPr/>
        </p:nvPicPr>
        <p:blipFill>
          <a:blip r:embed="rId3"/>
          <a:stretch>
            <a:fillRect/>
          </a:stretch>
        </p:blipFill>
        <p:spPr>
          <a:xfrm>
            <a:off x="2157886" y="1974907"/>
            <a:ext cx="4828227" cy="4883093"/>
          </a:xfrm>
          <a:prstGeom prst="rect">
            <a:avLst/>
          </a:prstGeom>
        </p:spPr>
      </p:pic>
    </p:spTree>
    <p:extLst>
      <p:ext uri="{BB962C8B-B14F-4D97-AF65-F5344CB8AC3E}">
        <p14:creationId xmlns:p14="http://schemas.microsoft.com/office/powerpoint/2010/main" val="63298762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D1780-47F0-7791-5723-FBCBD1A62FE1}"/>
              </a:ext>
            </a:extLst>
          </p:cNvPr>
          <p:cNvSpPr>
            <a:spLocks noGrp="1"/>
          </p:cNvSpPr>
          <p:nvPr>
            <p:ph type="title"/>
          </p:nvPr>
        </p:nvSpPr>
        <p:spPr/>
        <p:txBody>
          <a:bodyPr/>
          <a:lstStyle/>
          <a:p>
            <a:r>
              <a:rPr lang="en-US" dirty="0"/>
              <a:t>How did it go??</a:t>
            </a:r>
          </a:p>
        </p:txBody>
      </p:sp>
      <p:sp>
        <p:nvSpPr>
          <p:cNvPr id="3" name="Content Placeholder 2">
            <a:extLst>
              <a:ext uri="{FF2B5EF4-FFF2-40B4-BE49-F238E27FC236}">
                <a16:creationId xmlns:a16="http://schemas.microsoft.com/office/drawing/2014/main" id="{BB6D1978-72E0-CA3B-244F-20BBF64D975B}"/>
              </a:ext>
            </a:extLst>
          </p:cNvPr>
          <p:cNvSpPr>
            <a:spLocks noGrp="1"/>
          </p:cNvSpPr>
          <p:nvPr>
            <p:ph idx="1"/>
          </p:nvPr>
        </p:nvSpPr>
        <p:spPr/>
        <p:txBody>
          <a:bodyPr>
            <a:normAutofit/>
          </a:bodyPr>
          <a:lstStyle/>
          <a:p>
            <a:r>
              <a:rPr lang="en-US" dirty="0"/>
              <a:t>Registration </a:t>
            </a:r>
          </a:p>
          <a:p>
            <a:r>
              <a:rPr lang="en-US" dirty="0"/>
              <a:t>Vitals: BP, DM foot exam, weight</a:t>
            </a:r>
          </a:p>
          <a:p>
            <a:r>
              <a:rPr lang="en-US" dirty="0"/>
              <a:t>Large Group</a:t>
            </a:r>
          </a:p>
          <a:p>
            <a:r>
              <a:rPr lang="en-US" dirty="0"/>
              <a:t>Medical group</a:t>
            </a:r>
          </a:p>
          <a:p>
            <a:pPr lvl="1"/>
            <a:r>
              <a:rPr lang="en-US" dirty="0"/>
              <a:t>Translators</a:t>
            </a:r>
          </a:p>
          <a:p>
            <a:r>
              <a:rPr lang="en-US" dirty="0"/>
              <a:t>Social Group</a:t>
            </a:r>
          </a:p>
          <a:p>
            <a:r>
              <a:rPr lang="en-US" dirty="0"/>
              <a:t>Ministry Group</a:t>
            </a:r>
          </a:p>
          <a:p>
            <a:r>
              <a:rPr lang="en-US" dirty="0"/>
              <a:t>Lunch</a:t>
            </a:r>
          </a:p>
          <a:p>
            <a:pPr lvl="1"/>
            <a:r>
              <a:rPr lang="en-US" dirty="0"/>
              <a:t>Mary and Martha teams</a:t>
            </a:r>
          </a:p>
        </p:txBody>
      </p:sp>
    </p:spTree>
    <p:extLst>
      <p:ext uri="{BB962C8B-B14F-4D97-AF65-F5344CB8AC3E}">
        <p14:creationId xmlns:p14="http://schemas.microsoft.com/office/powerpoint/2010/main" val="3862852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29C76D-4A1C-3384-AE6D-2F72C2E6155A}"/>
              </a:ext>
            </a:extLst>
          </p:cNvPr>
          <p:cNvSpPr>
            <a:spLocks noGrp="1"/>
          </p:cNvSpPr>
          <p:nvPr>
            <p:ph type="title"/>
          </p:nvPr>
        </p:nvSpPr>
        <p:spPr/>
        <p:txBody>
          <a:bodyPr/>
          <a:lstStyle/>
          <a:p>
            <a:r>
              <a:rPr lang="en-US" dirty="0"/>
              <a:t>Time to celebrate</a:t>
            </a:r>
          </a:p>
        </p:txBody>
      </p:sp>
      <p:sp>
        <p:nvSpPr>
          <p:cNvPr id="3" name="Content Placeholder 2">
            <a:extLst>
              <a:ext uri="{FF2B5EF4-FFF2-40B4-BE49-F238E27FC236}">
                <a16:creationId xmlns:a16="http://schemas.microsoft.com/office/drawing/2014/main" id="{62D918D1-73B7-992C-5BD7-53475B080D49}"/>
              </a:ext>
            </a:extLst>
          </p:cNvPr>
          <p:cNvSpPr>
            <a:spLocks noGrp="1"/>
          </p:cNvSpPr>
          <p:nvPr>
            <p:ph idx="1"/>
          </p:nvPr>
        </p:nvSpPr>
        <p:spPr/>
        <p:txBody>
          <a:bodyPr/>
          <a:lstStyle/>
          <a:p>
            <a:r>
              <a:rPr lang="en-US" dirty="0"/>
              <a:t>Lunch after the April class??</a:t>
            </a:r>
          </a:p>
          <a:p>
            <a:r>
              <a:rPr lang="en-US" dirty="0"/>
              <a:t>Also,  April 10 is off due to Easter weekend</a:t>
            </a:r>
          </a:p>
        </p:txBody>
      </p:sp>
    </p:spTree>
    <p:extLst>
      <p:ext uri="{BB962C8B-B14F-4D97-AF65-F5344CB8AC3E}">
        <p14:creationId xmlns:p14="http://schemas.microsoft.com/office/powerpoint/2010/main" val="311304347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F6A3F-D1A6-40BC-7470-564A3E841E2D}"/>
              </a:ext>
            </a:extLst>
          </p:cNvPr>
          <p:cNvSpPr>
            <a:spLocks noGrp="1"/>
          </p:cNvSpPr>
          <p:nvPr>
            <p:ph type="title"/>
          </p:nvPr>
        </p:nvSpPr>
        <p:spPr/>
        <p:txBody>
          <a:bodyPr/>
          <a:lstStyle/>
          <a:p>
            <a:r>
              <a:rPr lang="en-US" dirty="0"/>
              <a:t>Module 10</a:t>
            </a:r>
            <a:br>
              <a:rPr lang="en-US" dirty="0"/>
            </a:br>
            <a:r>
              <a:rPr lang="en-US" dirty="0"/>
              <a:t>planning Class #2</a:t>
            </a:r>
          </a:p>
        </p:txBody>
      </p:sp>
      <p:sp>
        <p:nvSpPr>
          <p:cNvPr id="3" name="Content Placeholder 2">
            <a:extLst>
              <a:ext uri="{FF2B5EF4-FFF2-40B4-BE49-F238E27FC236}">
                <a16:creationId xmlns:a16="http://schemas.microsoft.com/office/drawing/2014/main" id="{A33BF59F-39A5-59CA-2189-18ECC8A3F33A}"/>
              </a:ext>
            </a:extLst>
          </p:cNvPr>
          <p:cNvSpPr>
            <a:spLocks noGrp="1"/>
          </p:cNvSpPr>
          <p:nvPr>
            <p:ph idx="1"/>
          </p:nvPr>
        </p:nvSpPr>
        <p:spPr/>
        <p:txBody>
          <a:bodyPr/>
          <a:lstStyle/>
          <a:p>
            <a:pPr marL="0" indent="0">
              <a:buNone/>
            </a:pPr>
            <a:r>
              <a:rPr lang="en-US" dirty="0"/>
              <a:t>Reminder: April 10 we will not meet to celebrate Easter weekend</a:t>
            </a:r>
          </a:p>
          <a:p>
            <a:pPr marL="0" indent="0">
              <a:buNone/>
            </a:pPr>
            <a:r>
              <a:rPr lang="en-US" dirty="0"/>
              <a:t>Tonight we will review Class #2, your role, and any changes </a:t>
            </a:r>
          </a:p>
        </p:txBody>
      </p:sp>
    </p:spTree>
    <p:extLst>
      <p:ext uri="{BB962C8B-B14F-4D97-AF65-F5344CB8AC3E}">
        <p14:creationId xmlns:p14="http://schemas.microsoft.com/office/powerpoint/2010/main" val="20242197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6B67BAD-931C-79C3-2A1F-B226B5A6E548}"/>
              </a:ext>
            </a:extLst>
          </p:cNvPr>
          <p:cNvSpPr>
            <a:spLocks noGrp="1"/>
          </p:cNvSpPr>
          <p:nvPr>
            <p:ph type="title"/>
          </p:nvPr>
        </p:nvSpPr>
        <p:spPr/>
        <p:txBody>
          <a:bodyPr/>
          <a:lstStyle/>
          <a:p>
            <a:r>
              <a:rPr lang="en-US" dirty="0"/>
              <a:t> </a:t>
            </a:r>
          </a:p>
        </p:txBody>
      </p:sp>
      <p:sp>
        <p:nvSpPr>
          <p:cNvPr id="3" name="Content Placeholder 2">
            <a:extLst>
              <a:ext uri="{FF2B5EF4-FFF2-40B4-BE49-F238E27FC236}">
                <a16:creationId xmlns:a16="http://schemas.microsoft.com/office/drawing/2014/main" id="{D3342BE7-CCA6-816D-BB3B-E6B57F872536}"/>
              </a:ext>
            </a:extLst>
          </p:cNvPr>
          <p:cNvSpPr>
            <a:spLocks noGrp="1"/>
          </p:cNvSpPr>
          <p:nvPr>
            <p:ph idx="1"/>
          </p:nvPr>
        </p:nvSpPr>
        <p:spPr>
          <a:xfrm>
            <a:off x="1894916" y="3171825"/>
            <a:ext cx="6619244" cy="2562225"/>
          </a:xfrm>
        </p:spPr>
        <p:txBody>
          <a:bodyPr>
            <a:normAutofit/>
          </a:bodyPr>
          <a:lstStyle/>
          <a:p>
            <a:pPr marL="0" indent="0">
              <a:buNone/>
            </a:pPr>
            <a:r>
              <a:rPr lang="en-US" sz="3000" b="1" dirty="0"/>
              <a:t>What did he/she say? </a:t>
            </a:r>
          </a:p>
          <a:p>
            <a:pPr marL="0" indent="0">
              <a:buNone/>
            </a:pPr>
            <a:endParaRPr lang="en-US" sz="3000" b="1" dirty="0"/>
          </a:p>
        </p:txBody>
      </p:sp>
    </p:spTree>
    <p:extLst>
      <p:ext uri="{BB962C8B-B14F-4D97-AF65-F5344CB8AC3E}">
        <p14:creationId xmlns:p14="http://schemas.microsoft.com/office/powerpoint/2010/main" val="147136688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2">
            <a:extLst>
              <a:ext uri="{FF2B5EF4-FFF2-40B4-BE49-F238E27FC236}">
                <a16:creationId xmlns:a16="http://schemas.microsoft.com/office/drawing/2014/main" id="{12177621-F91A-C437-C305-A4409C39DA5D}"/>
              </a:ext>
            </a:extLst>
          </p:cNvPr>
          <p:cNvSpPr>
            <a:spLocks noGrp="1"/>
          </p:cNvSpPr>
          <p:nvPr>
            <p:ph type="title"/>
          </p:nvPr>
        </p:nvSpPr>
        <p:spPr/>
        <p:txBody>
          <a:bodyPr>
            <a:normAutofit/>
          </a:bodyPr>
          <a:lstStyle/>
          <a:p>
            <a:pPr eaLnBrk="1" fontAlgn="auto" hangingPunct="1">
              <a:spcAft>
                <a:spcPts val="0"/>
              </a:spcAft>
              <a:defRPr/>
            </a:pPr>
            <a:r>
              <a:rPr lang="en-US" dirty="0"/>
              <a:t>Team building/sharing</a:t>
            </a:r>
            <a:br>
              <a:rPr lang="en-US" dirty="0"/>
            </a:br>
            <a:r>
              <a:rPr lang="en-US" dirty="0">
                <a:ea typeface="+mj-ea"/>
                <a:cs typeface="+mj-cs"/>
              </a:rPr>
              <a:t>Questions, </a:t>
            </a:r>
            <a:r>
              <a:rPr lang="en-US" dirty="0"/>
              <a:t>or </a:t>
            </a:r>
            <a:r>
              <a:rPr lang="en-US" dirty="0">
                <a:ea typeface="+mj-ea"/>
                <a:cs typeface="+mj-cs"/>
              </a:rPr>
              <a:t>concerns?</a:t>
            </a:r>
          </a:p>
        </p:txBody>
      </p:sp>
      <p:sp>
        <p:nvSpPr>
          <p:cNvPr id="54275" name="Content Placeholder 1">
            <a:extLst>
              <a:ext uri="{FF2B5EF4-FFF2-40B4-BE49-F238E27FC236}">
                <a16:creationId xmlns:a16="http://schemas.microsoft.com/office/drawing/2014/main" id="{1E3CC39E-AF6C-BAC0-2756-2A237241B29F}"/>
              </a:ext>
            </a:extLst>
          </p:cNvPr>
          <p:cNvSpPr>
            <a:spLocks noGrp="1"/>
          </p:cNvSpPr>
          <p:nvPr>
            <p:ph idx="1"/>
          </p:nvPr>
        </p:nvSpPr>
        <p:spPr/>
        <p:txBody>
          <a:bodyPr/>
          <a:lstStyle/>
          <a:p>
            <a:pPr eaLnBrk="1" hangingPunct="1">
              <a:buFont typeface="Wingdings 3" pitchFamily="2" charset="2"/>
              <a:buNone/>
            </a:pPr>
            <a:endParaRPr lang="en-US" altLang="en-US" dirty="0">
              <a:ea typeface="ＭＳ Ｐゴシック" panose="020B0600070205080204" pitchFamily="34" charset="-128"/>
            </a:endParaRPr>
          </a:p>
          <a:p>
            <a:pPr eaLnBrk="1" hangingPunct="1">
              <a:buFont typeface="Wingdings 3" pitchFamily="2" charset="2"/>
              <a:buNone/>
            </a:pPr>
            <a:endParaRPr lang="en-US" altLang="en-US" dirty="0">
              <a:ea typeface="ＭＳ Ｐゴシック" panose="020B0600070205080204" pitchFamily="34" charset="-128"/>
            </a:endParaRPr>
          </a:p>
        </p:txBody>
      </p:sp>
      <p:pic>
        <p:nvPicPr>
          <p:cNvPr id="3" name="Picture 2">
            <a:extLst>
              <a:ext uri="{FF2B5EF4-FFF2-40B4-BE49-F238E27FC236}">
                <a16:creationId xmlns:a16="http://schemas.microsoft.com/office/drawing/2014/main" id="{57646C40-C865-4E83-74F6-67D859457DEF}"/>
              </a:ext>
            </a:extLst>
          </p:cNvPr>
          <p:cNvPicPr>
            <a:picLocks noChangeAspect="1"/>
          </p:cNvPicPr>
          <p:nvPr/>
        </p:nvPicPr>
        <p:blipFill>
          <a:blip r:embed="rId3"/>
          <a:stretch>
            <a:fillRect/>
          </a:stretch>
        </p:blipFill>
        <p:spPr>
          <a:xfrm>
            <a:off x="2157886" y="1974907"/>
            <a:ext cx="4828227" cy="4883093"/>
          </a:xfrm>
          <a:prstGeom prst="rect">
            <a:avLst/>
          </a:prstGeom>
        </p:spPr>
      </p:pic>
    </p:spTree>
    <p:extLst>
      <p:ext uri="{BB962C8B-B14F-4D97-AF65-F5344CB8AC3E}">
        <p14:creationId xmlns:p14="http://schemas.microsoft.com/office/powerpoint/2010/main" val="101670746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F6A3F-D1A6-40BC-7470-564A3E841E2D}"/>
              </a:ext>
            </a:extLst>
          </p:cNvPr>
          <p:cNvSpPr>
            <a:spLocks noGrp="1"/>
          </p:cNvSpPr>
          <p:nvPr>
            <p:ph type="title"/>
          </p:nvPr>
        </p:nvSpPr>
        <p:spPr/>
        <p:txBody>
          <a:bodyPr/>
          <a:lstStyle/>
          <a:p>
            <a:r>
              <a:rPr lang="en-US" dirty="0"/>
              <a:t>Module 11</a:t>
            </a:r>
            <a:br>
              <a:rPr lang="en-US" dirty="0"/>
            </a:br>
            <a:r>
              <a:rPr lang="en-US" dirty="0"/>
              <a:t>Medication Pre-evaluation</a:t>
            </a:r>
          </a:p>
        </p:txBody>
      </p:sp>
      <p:sp>
        <p:nvSpPr>
          <p:cNvPr id="3" name="Content Placeholder 2">
            <a:extLst>
              <a:ext uri="{FF2B5EF4-FFF2-40B4-BE49-F238E27FC236}">
                <a16:creationId xmlns:a16="http://schemas.microsoft.com/office/drawing/2014/main" id="{A33BF59F-39A5-59CA-2189-18ECC8A3F33A}"/>
              </a:ext>
            </a:extLst>
          </p:cNvPr>
          <p:cNvSpPr>
            <a:spLocks noGrp="1"/>
          </p:cNvSpPr>
          <p:nvPr>
            <p:ph idx="1"/>
          </p:nvPr>
        </p:nvSpPr>
        <p:spPr/>
        <p:txBody>
          <a:bodyPr/>
          <a:lstStyle/>
          <a:p>
            <a:pPr marL="0" indent="0">
              <a:buNone/>
            </a:pPr>
            <a:r>
              <a:rPr lang="en-US" dirty="0"/>
              <a:t> </a:t>
            </a:r>
          </a:p>
        </p:txBody>
      </p:sp>
      <p:pic>
        <p:nvPicPr>
          <p:cNvPr id="6" name="Picture 5">
            <a:extLst>
              <a:ext uri="{FF2B5EF4-FFF2-40B4-BE49-F238E27FC236}">
                <a16:creationId xmlns:a16="http://schemas.microsoft.com/office/drawing/2014/main" id="{FD9A90D9-F54C-85C8-82C2-26ED01E864F4}"/>
              </a:ext>
            </a:extLst>
          </p:cNvPr>
          <p:cNvPicPr>
            <a:picLocks noChangeAspect="1"/>
          </p:cNvPicPr>
          <p:nvPr/>
        </p:nvPicPr>
        <p:blipFill>
          <a:blip r:embed="rId3"/>
          <a:stretch>
            <a:fillRect/>
          </a:stretch>
        </p:blipFill>
        <p:spPr>
          <a:xfrm>
            <a:off x="2339139" y="2228003"/>
            <a:ext cx="4465721" cy="4201619"/>
          </a:xfrm>
          <a:prstGeom prst="rect">
            <a:avLst/>
          </a:prstGeom>
        </p:spPr>
      </p:pic>
    </p:spTree>
    <p:extLst>
      <p:ext uri="{BB962C8B-B14F-4D97-AF65-F5344CB8AC3E}">
        <p14:creationId xmlns:p14="http://schemas.microsoft.com/office/powerpoint/2010/main" val="270051110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2">
            <a:extLst>
              <a:ext uri="{FF2B5EF4-FFF2-40B4-BE49-F238E27FC236}">
                <a16:creationId xmlns:a16="http://schemas.microsoft.com/office/drawing/2014/main" id="{12177621-F91A-C437-C305-A4409C39DA5D}"/>
              </a:ext>
            </a:extLst>
          </p:cNvPr>
          <p:cNvSpPr>
            <a:spLocks noGrp="1"/>
          </p:cNvSpPr>
          <p:nvPr>
            <p:ph type="title"/>
          </p:nvPr>
        </p:nvSpPr>
        <p:spPr/>
        <p:txBody>
          <a:bodyPr>
            <a:normAutofit/>
          </a:bodyPr>
          <a:lstStyle/>
          <a:p>
            <a:pPr eaLnBrk="1" fontAlgn="auto" hangingPunct="1">
              <a:spcAft>
                <a:spcPts val="0"/>
              </a:spcAft>
              <a:defRPr/>
            </a:pPr>
            <a:r>
              <a:rPr lang="en-US" dirty="0"/>
              <a:t>Team building/sharing</a:t>
            </a:r>
            <a:br>
              <a:rPr lang="en-US" dirty="0"/>
            </a:br>
            <a:r>
              <a:rPr lang="en-US" dirty="0">
                <a:ea typeface="+mj-ea"/>
                <a:cs typeface="+mj-cs"/>
              </a:rPr>
              <a:t>Questions, </a:t>
            </a:r>
            <a:r>
              <a:rPr lang="en-US" dirty="0"/>
              <a:t>or </a:t>
            </a:r>
            <a:r>
              <a:rPr lang="en-US" dirty="0">
                <a:ea typeface="+mj-ea"/>
                <a:cs typeface="+mj-cs"/>
              </a:rPr>
              <a:t>concerns?</a:t>
            </a:r>
          </a:p>
        </p:txBody>
      </p:sp>
      <p:sp>
        <p:nvSpPr>
          <p:cNvPr id="54275" name="Content Placeholder 1">
            <a:extLst>
              <a:ext uri="{FF2B5EF4-FFF2-40B4-BE49-F238E27FC236}">
                <a16:creationId xmlns:a16="http://schemas.microsoft.com/office/drawing/2014/main" id="{1E3CC39E-AF6C-BAC0-2756-2A237241B29F}"/>
              </a:ext>
            </a:extLst>
          </p:cNvPr>
          <p:cNvSpPr>
            <a:spLocks noGrp="1"/>
          </p:cNvSpPr>
          <p:nvPr>
            <p:ph idx="1"/>
          </p:nvPr>
        </p:nvSpPr>
        <p:spPr/>
        <p:txBody>
          <a:bodyPr/>
          <a:lstStyle/>
          <a:p>
            <a:pPr eaLnBrk="1" hangingPunct="1">
              <a:buFont typeface="Wingdings 3" pitchFamily="2" charset="2"/>
              <a:buNone/>
            </a:pPr>
            <a:endParaRPr lang="en-US" altLang="en-US" dirty="0">
              <a:ea typeface="ＭＳ Ｐゴシック" panose="020B0600070205080204" pitchFamily="34" charset="-128"/>
            </a:endParaRPr>
          </a:p>
          <a:p>
            <a:pPr eaLnBrk="1" hangingPunct="1">
              <a:buFont typeface="Wingdings 3" pitchFamily="2" charset="2"/>
              <a:buNone/>
            </a:pPr>
            <a:endParaRPr lang="en-US" altLang="en-US" dirty="0">
              <a:ea typeface="ＭＳ Ｐゴシック" panose="020B0600070205080204" pitchFamily="34" charset="-128"/>
            </a:endParaRPr>
          </a:p>
        </p:txBody>
      </p:sp>
      <p:pic>
        <p:nvPicPr>
          <p:cNvPr id="3" name="Picture 2">
            <a:extLst>
              <a:ext uri="{FF2B5EF4-FFF2-40B4-BE49-F238E27FC236}">
                <a16:creationId xmlns:a16="http://schemas.microsoft.com/office/drawing/2014/main" id="{57646C40-C865-4E83-74F6-67D859457DEF}"/>
              </a:ext>
            </a:extLst>
          </p:cNvPr>
          <p:cNvPicPr>
            <a:picLocks noChangeAspect="1"/>
          </p:cNvPicPr>
          <p:nvPr/>
        </p:nvPicPr>
        <p:blipFill>
          <a:blip r:embed="rId2"/>
          <a:stretch>
            <a:fillRect/>
          </a:stretch>
        </p:blipFill>
        <p:spPr>
          <a:xfrm>
            <a:off x="2651874" y="2286635"/>
            <a:ext cx="3840252" cy="3883891"/>
          </a:xfrm>
          <a:prstGeom prst="rect">
            <a:avLst/>
          </a:prstGeom>
        </p:spPr>
      </p:pic>
    </p:spTree>
    <p:extLst>
      <p:ext uri="{BB962C8B-B14F-4D97-AF65-F5344CB8AC3E}">
        <p14:creationId xmlns:p14="http://schemas.microsoft.com/office/powerpoint/2010/main" val="231273472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08CFD-D6E5-2CD2-98AC-9CE3F5FD634C}"/>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91A58AB6-D0A0-0B04-8FA6-3E3EB89CF07F}"/>
              </a:ext>
            </a:extLst>
          </p:cNvPr>
          <p:cNvSpPr>
            <a:spLocks noGrp="1"/>
          </p:cNvSpPr>
          <p:nvPr>
            <p:ph idx="1"/>
          </p:nvPr>
        </p:nvSpPr>
        <p:spPr/>
        <p:txBody>
          <a:bodyPr/>
          <a:lstStyle/>
          <a:p>
            <a:r>
              <a:rPr lang="en-US" dirty="0"/>
              <a:t>Any questions/are you ready for Saturday’s class?</a:t>
            </a:r>
          </a:p>
          <a:p>
            <a:r>
              <a:rPr lang="en-US" dirty="0"/>
              <a:t>Get a blank sheet of paper and pen/pencil</a:t>
            </a:r>
          </a:p>
          <a:p>
            <a:r>
              <a:rPr lang="en-US" dirty="0"/>
              <a:t>When done with the pre-evaluation, text a picture of it to Sandra 832-860-5249</a:t>
            </a:r>
          </a:p>
          <a:p>
            <a:r>
              <a:rPr lang="en-US" dirty="0"/>
              <a:t>You probably won’t know a lot of the answers and that’s OK. We will be teaching you ALL of this!!</a:t>
            </a:r>
          </a:p>
        </p:txBody>
      </p:sp>
    </p:spTree>
    <p:extLst>
      <p:ext uri="{BB962C8B-B14F-4D97-AF65-F5344CB8AC3E}">
        <p14:creationId xmlns:p14="http://schemas.microsoft.com/office/powerpoint/2010/main" val="203125664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1BC3E-9CFF-CCAB-97A3-D9C3CFBCE87B}"/>
              </a:ext>
            </a:extLst>
          </p:cNvPr>
          <p:cNvSpPr>
            <a:spLocks noGrp="1"/>
          </p:cNvSpPr>
          <p:nvPr>
            <p:ph type="title"/>
          </p:nvPr>
        </p:nvSpPr>
        <p:spPr/>
        <p:txBody>
          <a:bodyPr/>
          <a:lstStyle/>
          <a:p>
            <a:r>
              <a:rPr lang="en-US" dirty="0"/>
              <a:t>QUESTION #1 </a:t>
            </a:r>
          </a:p>
        </p:txBody>
      </p:sp>
      <p:sp>
        <p:nvSpPr>
          <p:cNvPr id="4" name="Content Placeholder 3">
            <a:extLst>
              <a:ext uri="{FF2B5EF4-FFF2-40B4-BE49-F238E27FC236}">
                <a16:creationId xmlns:a16="http://schemas.microsoft.com/office/drawing/2014/main" id="{913950AE-A310-6210-295D-824FC6A7F1EC}"/>
              </a:ext>
            </a:extLst>
          </p:cNvPr>
          <p:cNvSpPr>
            <a:spLocks noGrp="1"/>
          </p:cNvSpPr>
          <p:nvPr>
            <p:ph idx="1"/>
          </p:nvPr>
        </p:nvSpPr>
        <p:spPr/>
        <p:txBody>
          <a:bodyPr>
            <a:normAutofit/>
          </a:bodyPr>
          <a:lstStyle/>
          <a:p>
            <a:pPr marL="305435" indent="-305435"/>
            <a:r>
              <a:rPr lang="en-US" sz="2400" dirty="0"/>
              <a:t>The most common side effect of metformin is: </a:t>
            </a:r>
          </a:p>
          <a:p>
            <a:pPr marL="667385" lvl="1" indent="-342900">
              <a:buAutoNum type="alphaLcPeriod"/>
            </a:pPr>
            <a:r>
              <a:rPr lang="en-US" sz="2000" dirty="0"/>
              <a:t>Weight loss</a:t>
            </a:r>
          </a:p>
          <a:p>
            <a:pPr marL="667385" lvl="1" indent="-342900">
              <a:buAutoNum type="alphaLcPeriod"/>
            </a:pPr>
            <a:r>
              <a:rPr lang="en-US" sz="2000" dirty="0"/>
              <a:t>Weight gain</a:t>
            </a:r>
          </a:p>
          <a:p>
            <a:pPr marL="667385" lvl="1" indent="-342900">
              <a:buAutoNum type="alphaLcPeriod"/>
            </a:pPr>
            <a:r>
              <a:rPr lang="en-US" sz="2000" dirty="0"/>
              <a:t>Stomach upset</a:t>
            </a:r>
          </a:p>
          <a:p>
            <a:pPr marL="667385" lvl="1" indent="-342900">
              <a:buAutoNum type="alphaLcPeriod"/>
            </a:pPr>
            <a:r>
              <a:rPr lang="en-US" sz="2000" dirty="0"/>
              <a:t>Low blood sugar</a:t>
            </a:r>
          </a:p>
        </p:txBody>
      </p:sp>
    </p:spTree>
    <p:extLst>
      <p:ext uri="{BB962C8B-B14F-4D97-AF65-F5344CB8AC3E}">
        <p14:creationId xmlns:p14="http://schemas.microsoft.com/office/powerpoint/2010/main" val="50350408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1A7990-85F0-A7E9-79AC-83AEE195546D}"/>
              </a:ext>
            </a:extLst>
          </p:cNvPr>
          <p:cNvSpPr>
            <a:spLocks noGrp="1"/>
          </p:cNvSpPr>
          <p:nvPr>
            <p:ph type="title"/>
          </p:nvPr>
        </p:nvSpPr>
        <p:spPr/>
        <p:txBody>
          <a:bodyPr/>
          <a:lstStyle/>
          <a:p>
            <a:r>
              <a:rPr lang="en-US" dirty="0"/>
              <a:t>Question #2</a:t>
            </a:r>
          </a:p>
        </p:txBody>
      </p:sp>
      <p:sp>
        <p:nvSpPr>
          <p:cNvPr id="5" name="Content Placeholder 3">
            <a:extLst>
              <a:ext uri="{FF2B5EF4-FFF2-40B4-BE49-F238E27FC236}">
                <a16:creationId xmlns:a16="http://schemas.microsoft.com/office/drawing/2014/main" id="{B8041C48-39D8-BDCA-E5C1-F1F5D86CDB8F}"/>
              </a:ext>
            </a:extLst>
          </p:cNvPr>
          <p:cNvSpPr txBox="1">
            <a:spLocks/>
          </p:cNvSpPr>
          <p:nvPr/>
        </p:nvSpPr>
        <p:spPr>
          <a:xfrm>
            <a:off x="581192" y="2228003"/>
            <a:ext cx="7989752" cy="3630795"/>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9pPr>
          </a:lstStyle>
          <a:p>
            <a:pPr marL="305435" indent="-305435" fontAlgn="auto"/>
            <a:r>
              <a:rPr lang="en-US" sz="2400" dirty="0"/>
              <a:t>What diabetes medication(s) are FOUR dollars at CVS or Walmart?</a:t>
            </a:r>
          </a:p>
          <a:p>
            <a:pPr marL="667385" lvl="1" indent="-342900" fontAlgn="auto">
              <a:buFont typeface="Wingdings 2" charset="2"/>
              <a:buAutoNum type="alphaLcPeriod"/>
            </a:pPr>
            <a:r>
              <a:rPr lang="en-US" sz="2000" dirty="0"/>
              <a:t>Actos</a:t>
            </a:r>
          </a:p>
          <a:p>
            <a:pPr marL="667385" lvl="1" indent="-342900" fontAlgn="auto">
              <a:buFont typeface="Wingdings 2" charset="2"/>
              <a:buAutoNum type="alphaLcPeriod"/>
            </a:pPr>
            <a:r>
              <a:rPr lang="en-US" sz="2000" dirty="0"/>
              <a:t>Metformin</a:t>
            </a:r>
          </a:p>
          <a:p>
            <a:pPr marL="667385" lvl="1" indent="-342900">
              <a:buAutoNum type="alphaLcPeriod"/>
            </a:pPr>
            <a:r>
              <a:rPr lang="en-US" sz="2000" dirty="0"/>
              <a:t>The "g" drugs e.g., glimepiride, glyburide, glipizide</a:t>
            </a:r>
          </a:p>
          <a:p>
            <a:pPr marL="667385" lvl="1" indent="-342900">
              <a:buAutoNum type="alphaLcPeriod"/>
            </a:pPr>
            <a:r>
              <a:rPr lang="en-US" sz="2000" dirty="0"/>
              <a:t>B and C</a:t>
            </a:r>
          </a:p>
          <a:p>
            <a:pPr marL="667385" lvl="1" indent="-342900">
              <a:buAutoNum type="alphaLcPeriod"/>
            </a:pPr>
            <a:r>
              <a:rPr lang="en-US" sz="2000" dirty="0"/>
              <a:t>All of the above</a:t>
            </a:r>
          </a:p>
        </p:txBody>
      </p:sp>
    </p:spTree>
    <p:extLst>
      <p:ext uri="{BB962C8B-B14F-4D97-AF65-F5344CB8AC3E}">
        <p14:creationId xmlns:p14="http://schemas.microsoft.com/office/powerpoint/2010/main" val="262596141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1BC3E-9CFF-CCAB-97A3-D9C3CFBCE87B}"/>
              </a:ext>
            </a:extLst>
          </p:cNvPr>
          <p:cNvSpPr>
            <a:spLocks noGrp="1"/>
          </p:cNvSpPr>
          <p:nvPr>
            <p:ph type="title"/>
          </p:nvPr>
        </p:nvSpPr>
        <p:spPr/>
        <p:txBody>
          <a:bodyPr/>
          <a:lstStyle/>
          <a:p>
            <a:r>
              <a:rPr lang="en-US" dirty="0"/>
              <a:t>QUESTION #3 </a:t>
            </a:r>
          </a:p>
        </p:txBody>
      </p:sp>
      <p:sp>
        <p:nvSpPr>
          <p:cNvPr id="8" name="Content Placeholder 7">
            <a:extLst>
              <a:ext uri="{FF2B5EF4-FFF2-40B4-BE49-F238E27FC236}">
                <a16:creationId xmlns:a16="http://schemas.microsoft.com/office/drawing/2014/main" id="{2CEE620F-36EA-11B9-76C1-6AC26B6BB7F6}"/>
              </a:ext>
            </a:extLst>
          </p:cNvPr>
          <p:cNvSpPr>
            <a:spLocks noGrp="1"/>
          </p:cNvSpPr>
          <p:nvPr>
            <p:ph idx="1"/>
          </p:nvPr>
        </p:nvSpPr>
        <p:spPr>
          <a:xfrm>
            <a:off x="1578894" y="2528253"/>
            <a:ext cx="5992314" cy="454634"/>
          </a:xfrm>
        </p:spPr>
        <p:txBody>
          <a:bodyPr/>
          <a:lstStyle/>
          <a:p>
            <a:pPr marL="0" indent="0">
              <a:buNone/>
            </a:pPr>
            <a:r>
              <a:rPr lang="en-US" dirty="0"/>
              <a:t> </a:t>
            </a:r>
          </a:p>
        </p:txBody>
      </p:sp>
      <p:sp>
        <p:nvSpPr>
          <p:cNvPr id="4" name="Content Placeholder 3">
            <a:extLst>
              <a:ext uri="{FF2B5EF4-FFF2-40B4-BE49-F238E27FC236}">
                <a16:creationId xmlns:a16="http://schemas.microsoft.com/office/drawing/2014/main" id="{2B2FF82F-C082-9C01-EED4-AAA6F427825D}"/>
              </a:ext>
            </a:extLst>
          </p:cNvPr>
          <p:cNvSpPr txBox="1">
            <a:spLocks/>
          </p:cNvSpPr>
          <p:nvPr/>
        </p:nvSpPr>
        <p:spPr>
          <a:xfrm>
            <a:off x="581192" y="2228003"/>
            <a:ext cx="7989752" cy="3630795"/>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9pPr>
          </a:lstStyle>
          <a:p>
            <a:pPr marL="305435" indent="-305435" fontAlgn="auto"/>
            <a:r>
              <a:rPr lang="en-US" sz="2400" dirty="0"/>
              <a:t>What medication class end in "pril" or "artan" I.e., lisinopril, losartan? </a:t>
            </a:r>
          </a:p>
          <a:p>
            <a:pPr marL="667385" lvl="1" indent="-342900" fontAlgn="auto">
              <a:buFont typeface="Wingdings 2" charset="2"/>
              <a:buAutoNum type="alphaLcPeriod"/>
            </a:pPr>
            <a:r>
              <a:rPr lang="en-US" sz="2000" dirty="0"/>
              <a:t>Cholesterol medications</a:t>
            </a:r>
          </a:p>
          <a:p>
            <a:pPr marL="667385" lvl="1" indent="-342900">
              <a:buAutoNum type="alphaLcPeriod"/>
            </a:pPr>
            <a:r>
              <a:rPr lang="en-US" sz="2000" dirty="0"/>
              <a:t>Diabetes medications</a:t>
            </a:r>
          </a:p>
          <a:p>
            <a:pPr marL="667385" lvl="1" indent="-342900">
              <a:buAutoNum type="alphaLcPeriod"/>
            </a:pPr>
            <a:r>
              <a:rPr lang="en-US" sz="2000" dirty="0"/>
              <a:t>Weight loss medications</a:t>
            </a:r>
          </a:p>
          <a:p>
            <a:pPr marL="667385" lvl="1" indent="-342900">
              <a:buAutoNum type="alphaLcPeriod"/>
            </a:pPr>
            <a:r>
              <a:rPr lang="en-US" sz="2000" dirty="0"/>
              <a:t>Blood pressure medications</a:t>
            </a:r>
          </a:p>
        </p:txBody>
      </p:sp>
    </p:spTree>
    <p:extLst>
      <p:ext uri="{BB962C8B-B14F-4D97-AF65-F5344CB8AC3E}">
        <p14:creationId xmlns:p14="http://schemas.microsoft.com/office/powerpoint/2010/main" val="253355952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1BC3E-9CFF-CCAB-97A3-D9C3CFBCE87B}"/>
              </a:ext>
            </a:extLst>
          </p:cNvPr>
          <p:cNvSpPr>
            <a:spLocks noGrp="1"/>
          </p:cNvSpPr>
          <p:nvPr>
            <p:ph type="title"/>
          </p:nvPr>
        </p:nvSpPr>
        <p:spPr/>
        <p:txBody>
          <a:bodyPr/>
          <a:lstStyle/>
          <a:p>
            <a:r>
              <a:rPr lang="en-US" dirty="0"/>
              <a:t>QUESTION #4 </a:t>
            </a:r>
          </a:p>
        </p:txBody>
      </p:sp>
      <p:sp>
        <p:nvSpPr>
          <p:cNvPr id="8" name="Content Placeholder 7">
            <a:extLst>
              <a:ext uri="{FF2B5EF4-FFF2-40B4-BE49-F238E27FC236}">
                <a16:creationId xmlns:a16="http://schemas.microsoft.com/office/drawing/2014/main" id="{2CEE620F-36EA-11B9-76C1-6AC26B6BB7F6}"/>
              </a:ext>
            </a:extLst>
          </p:cNvPr>
          <p:cNvSpPr>
            <a:spLocks noGrp="1"/>
          </p:cNvSpPr>
          <p:nvPr>
            <p:ph idx="1"/>
          </p:nvPr>
        </p:nvSpPr>
        <p:spPr>
          <a:xfrm>
            <a:off x="1578894" y="2528253"/>
            <a:ext cx="5992314" cy="454634"/>
          </a:xfrm>
        </p:spPr>
        <p:txBody>
          <a:bodyPr/>
          <a:lstStyle/>
          <a:p>
            <a:pPr marL="0" indent="0">
              <a:buNone/>
            </a:pPr>
            <a:r>
              <a:rPr lang="en-US" dirty="0"/>
              <a:t> </a:t>
            </a:r>
          </a:p>
        </p:txBody>
      </p:sp>
      <p:sp>
        <p:nvSpPr>
          <p:cNvPr id="4" name="Content Placeholder 3">
            <a:extLst>
              <a:ext uri="{FF2B5EF4-FFF2-40B4-BE49-F238E27FC236}">
                <a16:creationId xmlns:a16="http://schemas.microsoft.com/office/drawing/2014/main" id="{3A00049B-DEFA-BED0-1449-6CE14F0AFCEE}"/>
              </a:ext>
            </a:extLst>
          </p:cNvPr>
          <p:cNvSpPr txBox="1">
            <a:spLocks/>
          </p:cNvSpPr>
          <p:nvPr/>
        </p:nvSpPr>
        <p:spPr>
          <a:xfrm>
            <a:off x="581192" y="2228003"/>
            <a:ext cx="7989752" cy="3630795"/>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9pPr>
          </a:lstStyle>
          <a:p>
            <a:pPr marL="305435" indent="-305435" fontAlgn="auto"/>
            <a:r>
              <a:rPr lang="en-US" sz="2400" dirty="0"/>
              <a:t>The most common side effect of the "prils" is":</a:t>
            </a:r>
          </a:p>
          <a:p>
            <a:pPr marL="667385" lvl="1" indent="-342900" fontAlgn="auto">
              <a:buFont typeface="Wingdings 2" charset="2"/>
              <a:buAutoNum type="alphaLcPeriod"/>
            </a:pPr>
            <a:r>
              <a:rPr lang="en-US" sz="2000" dirty="0"/>
              <a:t>Cough</a:t>
            </a:r>
          </a:p>
          <a:p>
            <a:pPr marL="667385" lvl="1" indent="-342900">
              <a:buAutoNum type="alphaLcPeriod"/>
            </a:pPr>
            <a:r>
              <a:rPr lang="en-US" sz="2000" dirty="0"/>
              <a:t>Diarrhea</a:t>
            </a:r>
          </a:p>
          <a:p>
            <a:pPr marL="667385" lvl="1" indent="-342900">
              <a:buAutoNum type="alphaLcPeriod"/>
            </a:pPr>
            <a:r>
              <a:rPr lang="en-US" sz="2000" dirty="0"/>
              <a:t>Stomach upset</a:t>
            </a:r>
          </a:p>
          <a:p>
            <a:pPr marL="667385" lvl="1" indent="-342900">
              <a:buAutoNum type="alphaLcPeriod"/>
            </a:pPr>
            <a:r>
              <a:rPr lang="en-US" sz="2000" dirty="0"/>
              <a:t>Leg cramps</a:t>
            </a:r>
          </a:p>
        </p:txBody>
      </p:sp>
    </p:spTree>
    <p:extLst>
      <p:ext uri="{BB962C8B-B14F-4D97-AF65-F5344CB8AC3E}">
        <p14:creationId xmlns:p14="http://schemas.microsoft.com/office/powerpoint/2010/main" val="267257611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1BC3E-9CFF-CCAB-97A3-D9C3CFBCE87B}"/>
              </a:ext>
            </a:extLst>
          </p:cNvPr>
          <p:cNvSpPr>
            <a:spLocks noGrp="1"/>
          </p:cNvSpPr>
          <p:nvPr>
            <p:ph type="title"/>
          </p:nvPr>
        </p:nvSpPr>
        <p:spPr/>
        <p:txBody>
          <a:bodyPr/>
          <a:lstStyle/>
          <a:p>
            <a:r>
              <a:rPr lang="en-US" dirty="0"/>
              <a:t>QUESTION #5 </a:t>
            </a:r>
          </a:p>
        </p:txBody>
      </p:sp>
      <p:sp>
        <p:nvSpPr>
          <p:cNvPr id="8" name="Content Placeholder 7">
            <a:extLst>
              <a:ext uri="{FF2B5EF4-FFF2-40B4-BE49-F238E27FC236}">
                <a16:creationId xmlns:a16="http://schemas.microsoft.com/office/drawing/2014/main" id="{2CEE620F-36EA-11B9-76C1-6AC26B6BB7F6}"/>
              </a:ext>
            </a:extLst>
          </p:cNvPr>
          <p:cNvSpPr>
            <a:spLocks noGrp="1"/>
          </p:cNvSpPr>
          <p:nvPr>
            <p:ph idx="1"/>
          </p:nvPr>
        </p:nvSpPr>
        <p:spPr>
          <a:xfrm>
            <a:off x="1578894" y="2528253"/>
            <a:ext cx="5992314" cy="454634"/>
          </a:xfrm>
        </p:spPr>
        <p:txBody>
          <a:bodyPr/>
          <a:lstStyle/>
          <a:p>
            <a:pPr marL="0" indent="0">
              <a:buNone/>
            </a:pPr>
            <a:r>
              <a:rPr lang="en-US" dirty="0"/>
              <a:t> </a:t>
            </a:r>
          </a:p>
        </p:txBody>
      </p:sp>
      <p:sp>
        <p:nvSpPr>
          <p:cNvPr id="4" name="Content Placeholder 3">
            <a:extLst>
              <a:ext uri="{FF2B5EF4-FFF2-40B4-BE49-F238E27FC236}">
                <a16:creationId xmlns:a16="http://schemas.microsoft.com/office/drawing/2014/main" id="{68FADF56-3D87-85B7-2A8B-54D1EBF886E8}"/>
              </a:ext>
            </a:extLst>
          </p:cNvPr>
          <p:cNvSpPr txBox="1">
            <a:spLocks/>
          </p:cNvSpPr>
          <p:nvPr/>
        </p:nvSpPr>
        <p:spPr>
          <a:xfrm>
            <a:off x="581192" y="2228003"/>
            <a:ext cx="7989752" cy="3630795"/>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9pPr>
          </a:lstStyle>
          <a:p>
            <a:pPr marL="305435" indent="-305435" fontAlgn="auto"/>
            <a:r>
              <a:rPr lang="en-US" sz="2400" dirty="0"/>
              <a:t>What medication class end in "statin"?</a:t>
            </a:r>
          </a:p>
          <a:p>
            <a:pPr marL="667385" lvl="1" indent="-342900" fontAlgn="auto">
              <a:buFont typeface="Wingdings 2" charset="2"/>
              <a:buAutoNum type="alphaLcPeriod"/>
            </a:pPr>
            <a:r>
              <a:rPr lang="en-US" sz="2000" dirty="0"/>
              <a:t>Cholesterol medications</a:t>
            </a:r>
          </a:p>
          <a:p>
            <a:pPr marL="667385" lvl="1" indent="-342900">
              <a:buAutoNum type="alphaLcPeriod"/>
            </a:pPr>
            <a:r>
              <a:rPr lang="en-US" sz="2000" dirty="0"/>
              <a:t>Diabetes medications</a:t>
            </a:r>
          </a:p>
          <a:p>
            <a:pPr marL="667385" lvl="1" indent="-342900">
              <a:buAutoNum type="alphaLcPeriod"/>
            </a:pPr>
            <a:r>
              <a:rPr lang="en-US" sz="2000" dirty="0"/>
              <a:t>Weight loss medications</a:t>
            </a:r>
          </a:p>
          <a:p>
            <a:pPr marL="667385" lvl="1" indent="-342900">
              <a:buAutoNum type="alphaLcPeriod"/>
            </a:pPr>
            <a:r>
              <a:rPr lang="en-US" sz="2000" dirty="0"/>
              <a:t>Blood pressure medications</a:t>
            </a:r>
          </a:p>
        </p:txBody>
      </p:sp>
    </p:spTree>
    <p:extLst>
      <p:ext uri="{BB962C8B-B14F-4D97-AF65-F5344CB8AC3E}">
        <p14:creationId xmlns:p14="http://schemas.microsoft.com/office/powerpoint/2010/main" val="339582025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1BC3E-9CFF-CCAB-97A3-D9C3CFBCE87B}"/>
              </a:ext>
            </a:extLst>
          </p:cNvPr>
          <p:cNvSpPr>
            <a:spLocks noGrp="1"/>
          </p:cNvSpPr>
          <p:nvPr>
            <p:ph type="title"/>
          </p:nvPr>
        </p:nvSpPr>
        <p:spPr/>
        <p:txBody>
          <a:bodyPr/>
          <a:lstStyle/>
          <a:p>
            <a:r>
              <a:rPr lang="en-US" dirty="0"/>
              <a:t>QUESTION  #6</a:t>
            </a:r>
          </a:p>
        </p:txBody>
      </p:sp>
      <p:sp>
        <p:nvSpPr>
          <p:cNvPr id="8" name="Content Placeholder 7">
            <a:extLst>
              <a:ext uri="{FF2B5EF4-FFF2-40B4-BE49-F238E27FC236}">
                <a16:creationId xmlns:a16="http://schemas.microsoft.com/office/drawing/2014/main" id="{2CEE620F-36EA-11B9-76C1-6AC26B6BB7F6}"/>
              </a:ext>
            </a:extLst>
          </p:cNvPr>
          <p:cNvSpPr>
            <a:spLocks noGrp="1"/>
          </p:cNvSpPr>
          <p:nvPr>
            <p:ph idx="1"/>
          </p:nvPr>
        </p:nvSpPr>
        <p:spPr>
          <a:xfrm>
            <a:off x="1578894" y="2528253"/>
            <a:ext cx="5992314" cy="454634"/>
          </a:xfrm>
        </p:spPr>
        <p:txBody>
          <a:bodyPr/>
          <a:lstStyle/>
          <a:p>
            <a:pPr marL="0" indent="0">
              <a:buNone/>
            </a:pPr>
            <a:r>
              <a:rPr lang="en-US" dirty="0"/>
              <a:t> </a:t>
            </a:r>
          </a:p>
        </p:txBody>
      </p:sp>
      <p:sp>
        <p:nvSpPr>
          <p:cNvPr id="5" name="Content Placeholder 3">
            <a:extLst>
              <a:ext uri="{FF2B5EF4-FFF2-40B4-BE49-F238E27FC236}">
                <a16:creationId xmlns:a16="http://schemas.microsoft.com/office/drawing/2014/main" id="{7D69084F-8398-18F7-0A75-D8BD729160F5}"/>
              </a:ext>
            </a:extLst>
          </p:cNvPr>
          <p:cNvSpPr txBox="1">
            <a:spLocks/>
          </p:cNvSpPr>
          <p:nvPr/>
        </p:nvSpPr>
        <p:spPr>
          <a:xfrm>
            <a:off x="581192" y="2228003"/>
            <a:ext cx="7989752" cy="3630795"/>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9pPr>
          </a:lstStyle>
          <a:p>
            <a:pPr marL="305435" indent="-305435" fontAlgn="auto"/>
            <a:r>
              <a:rPr lang="en-US" sz="2400" dirty="0"/>
              <a:t>The most common side effect of the "statins" is: </a:t>
            </a:r>
          </a:p>
          <a:p>
            <a:pPr marL="667385" lvl="1" indent="-342900" fontAlgn="auto">
              <a:buFont typeface="Wingdings 2" charset="2"/>
              <a:buAutoNum type="alphaLcPeriod"/>
            </a:pPr>
            <a:r>
              <a:rPr lang="en-US" sz="2000" dirty="0"/>
              <a:t>Leg cramps</a:t>
            </a:r>
          </a:p>
          <a:p>
            <a:pPr marL="667385" lvl="1" indent="-342900">
              <a:buAutoNum type="alphaLcPeriod"/>
            </a:pPr>
            <a:r>
              <a:rPr lang="en-US" sz="2000" dirty="0"/>
              <a:t>Stomach upset</a:t>
            </a:r>
          </a:p>
          <a:p>
            <a:pPr marL="667385" lvl="1" indent="-342900">
              <a:buAutoNum type="alphaLcPeriod"/>
            </a:pPr>
            <a:r>
              <a:rPr lang="en-US" sz="2000" dirty="0"/>
              <a:t>Weight loss</a:t>
            </a:r>
          </a:p>
          <a:p>
            <a:pPr marL="667385" lvl="1" indent="-342900">
              <a:buAutoNum type="alphaLcPeriod"/>
            </a:pPr>
            <a:r>
              <a:rPr lang="en-US" sz="2000" dirty="0"/>
              <a:t>Cough</a:t>
            </a:r>
          </a:p>
        </p:txBody>
      </p:sp>
    </p:spTree>
    <p:extLst>
      <p:ext uri="{BB962C8B-B14F-4D97-AF65-F5344CB8AC3E}">
        <p14:creationId xmlns:p14="http://schemas.microsoft.com/office/powerpoint/2010/main" val="1918414797"/>
      </p:ext>
    </p:extLst>
  </p:cSld>
  <p:clrMapOvr>
    <a:masterClrMapping/>
  </p:clrMapOvr>
</p:sld>
</file>

<file path=ppt/theme/theme1.xml><?xml version="1.0" encoding="utf-8"?>
<a:theme xmlns:a="http://schemas.openxmlformats.org/drawingml/2006/main" name="Dividend">
  <a:themeElements>
    <a:clrScheme name="Dividend">
      <a:dk1>
        <a:sysClr val="windowText" lastClr="000000"/>
      </a:dk1>
      <a:lt1>
        <a:sysClr val="window" lastClr="FFFFFF"/>
      </a:lt1>
      <a:dk2>
        <a:srgbClr val="3D3D3D"/>
      </a:dk2>
      <a:lt2>
        <a:srgbClr val="EBEBEB"/>
      </a:lt2>
      <a:accent1>
        <a:srgbClr val="4D1434"/>
      </a:accent1>
      <a:accent2>
        <a:srgbClr val="903163"/>
      </a:accent2>
      <a:accent3>
        <a:srgbClr val="B2324B"/>
      </a:accent3>
      <a:accent4>
        <a:srgbClr val="969FA7"/>
      </a:accent4>
      <a:accent5>
        <a:srgbClr val="66B1CE"/>
      </a:accent5>
      <a:accent6>
        <a:srgbClr val="40619D"/>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C21699FF-00E4-43C8-BBCC-D7E5536C3717}"/>
    </a:ext>
  </a:extLst>
</a:theme>
</file>

<file path=ppt/theme/theme2.xml><?xml version="1.0" encoding="utf-8"?>
<a:theme xmlns:a="http://schemas.openxmlformats.org/drawingml/2006/main" name="1_Dividend">
  <a:themeElements>
    <a:clrScheme name="Dividend">
      <a:dk1>
        <a:sysClr val="windowText" lastClr="000000"/>
      </a:dk1>
      <a:lt1>
        <a:sysClr val="window" lastClr="FFFFFF"/>
      </a:lt1>
      <a:dk2>
        <a:srgbClr val="3D3D3D"/>
      </a:dk2>
      <a:lt2>
        <a:srgbClr val="EBEBEB"/>
      </a:lt2>
      <a:accent1>
        <a:srgbClr val="366658"/>
      </a:accent1>
      <a:accent2>
        <a:srgbClr val="8CB64A"/>
      </a:accent2>
      <a:accent3>
        <a:srgbClr val="88D5A9"/>
      </a:accent3>
      <a:accent4>
        <a:srgbClr val="969FA7"/>
      </a:accent4>
      <a:accent5>
        <a:srgbClr val="E8A844"/>
      </a:accent5>
      <a:accent6>
        <a:srgbClr val="A1561F"/>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4BEC0EAF-CF86-4D49-B83B-56CC62D3CFF1}"/>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Module.thmx</Template>
  <TotalTime>827</TotalTime>
  <Words>12824</Words>
  <Application>Microsoft Macintosh PowerPoint</Application>
  <PresentationFormat>On-screen Show (4:3)</PresentationFormat>
  <Paragraphs>1963</Paragraphs>
  <Slides>381</Slides>
  <Notes>65</Notes>
  <HiddenSlides>0</HiddenSlides>
  <MMClips>0</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381</vt:i4>
      </vt:variant>
    </vt:vector>
  </HeadingPairs>
  <TitlesOfParts>
    <vt:vector size="397" baseType="lpstr">
      <vt:lpstr>Arial Unicode MS</vt:lpstr>
      <vt:lpstr>Batang</vt:lpstr>
      <vt:lpstr>Aharoni</vt:lpstr>
      <vt:lpstr>Arial</vt:lpstr>
      <vt:lpstr>Baskerville Old Face</vt:lpstr>
      <vt:lpstr>Calibri</vt:lpstr>
      <vt:lpstr>Century Gothic</vt:lpstr>
      <vt:lpstr>Consolas</vt:lpstr>
      <vt:lpstr>Gabriola</vt:lpstr>
      <vt:lpstr>Gill Sans MT</vt:lpstr>
      <vt:lpstr>Times New Roman</vt:lpstr>
      <vt:lpstr>Wingdings</vt:lpstr>
      <vt:lpstr>Wingdings 2</vt:lpstr>
      <vt:lpstr>Wingdings 3</vt:lpstr>
      <vt:lpstr>Dividend</vt:lpstr>
      <vt:lpstr>1_Dividend</vt:lpstr>
      <vt:lpstr>CHW training:  Running Group visits                                 </vt:lpstr>
      <vt:lpstr>Objectives</vt:lpstr>
      <vt:lpstr>Module 1 Recruitment #1</vt:lpstr>
      <vt:lpstr>Team building/sharing Questions, or concerns?</vt:lpstr>
      <vt:lpstr>how?
</vt:lpstr>
      <vt:lpstr>Script</vt:lpstr>
      <vt:lpstr>Time to tell your patients
</vt:lpstr>
      <vt:lpstr>Small groups CHWs-CHWIs: To do</vt:lpstr>
      <vt:lpstr> </vt:lpstr>
      <vt:lpstr>     Where is the patient information sheet?
</vt:lpstr>
      <vt:lpstr>      What to write in Excel sheet</vt:lpstr>
      <vt:lpstr> Common reasons to say no</vt:lpstr>
      <vt:lpstr> </vt:lpstr>
      <vt:lpstr>SUMMARY: Recruitment
</vt:lpstr>
      <vt:lpstr>Summary: Recruitment
</vt:lpstr>
      <vt:lpstr>Small groups with your CHWI – to do</vt:lpstr>
      <vt:lpstr>This week: Time to call!</vt:lpstr>
      <vt:lpstr>Questions, comments,  concerns
</vt:lpstr>
      <vt:lpstr>Module 2 Recruitment #2</vt:lpstr>
      <vt:lpstr>Team building/sharing Questions, or concerns?</vt:lpstr>
      <vt:lpstr>Tonight’s agenda - how is it going?</vt:lpstr>
      <vt:lpstr>Module 3 Orientation #1</vt:lpstr>
      <vt:lpstr>Team building/sharing Questions, or concerns?</vt:lpstr>
      <vt:lpstr>Orientation: Summary
</vt:lpstr>
      <vt:lpstr> </vt:lpstr>
      <vt:lpstr>Station 1: Register - 
</vt:lpstr>
      <vt:lpstr>Station 1: Register
</vt:lpstr>
      <vt:lpstr>ProJect #1</vt:lpstr>
      <vt:lpstr> </vt:lpstr>
      <vt:lpstr>Consent</vt:lpstr>
      <vt:lpstr>A1c</vt:lpstr>
      <vt:lpstr>Cholesterol
</vt:lpstr>
      <vt:lpstr>Module 4 Orientation #2</vt:lpstr>
      <vt:lpstr>Team building/sharing Questions, or concerns?</vt:lpstr>
      <vt:lpstr>Project #2</vt:lpstr>
      <vt:lpstr>Blood pressure 
</vt:lpstr>
      <vt:lpstr> </vt:lpstr>
      <vt:lpstr>Taking height</vt:lpstr>
      <vt:lpstr>Taking Weight </vt:lpstr>
      <vt:lpstr>dismissal
</vt:lpstr>
      <vt:lpstr>Group </vt:lpstr>
      <vt:lpstr>Group 
</vt:lpstr>
      <vt:lpstr> Floaters</vt:lpstr>
      <vt:lpstr>Key Points</vt:lpstr>
      <vt:lpstr> </vt:lpstr>
      <vt:lpstr>Module 5 Orientation #2</vt:lpstr>
      <vt:lpstr>Team building/sharing Questions, or concerns?</vt:lpstr>
      <vt:lpstr>Tonight’s agenda</vt:lpstr>
      <vt:lpstr>Module 6 Orientation Recap, planning Class #1</vt:lpstr>
      <vt:lpstr>Team building/sharing Questions, or concerns?</vt:lpstr>
      <vt:lpstr>Important Points</vt:lpstr>
      <vt:lpstr> </vt:lpstr>
      <vt:lpstr>Floaters and Set-up</vt:lpstr>
      <vt:lpstr> </vt:lpstr>
      <vt:lpstr> </vt:lpstr>
      <vt:lpstr> </vt:lpstr>
      <vt:lpstr> </vt:lpstr>
      <vt:lpstr>Diabetes Foot Exam</vt:lpstr>
      <vt:lpstr>Let’s practice a foot exam </vt:lpstr>
      <vt:lpstr>Taking height</vt:lpstr>
      <vt:lpstr>Taking Weight </vt:lpstr>
      <vt:lpstr>Lab</vt:lpstr>
      <vt:lpstr> </vt:lpstr>
      <vt:lpstr>ChildREN’s Nutrition Program</vt:lpstr>
      <vt:lpstr>During Large Group</vt:lpstr>
      <vt:lpstr> </vt:lpstr>
      <vt:lpstr>Key points</vt:lpstr>
      <vt:lpstr>Module 7 planning Class #1</vt:lpstr>
      <vt:lpstr>Team building/sharing Questions, or concerns?</vt:lpstr>
      <vt:lpstr> </vt:lpstr>
      <vt:lpstr>Medical Small Group</vt:lpstr>
      <vt:lpstr>What are patient assignments?</vt:lpstr>
      <vt:lpstr>How does translating work?</vt:lpstr>
      <vt:lpstr>  </vt:lpstr>
      <vt:lpstr> </vt:lpstr>
      <vt:lpstr>Social Group</vt:lpstr>
      <vt:lpstr> </vt:lpstr>
      <vt:lpstr>Ministry/Behavioral Group</vt:lpstr>
      <vt:lpstr> </vt:lpstr>
      <vt:lpstr> Who does what during lunch?</vt:lpstr>
      <vt:lpstr>Questions, comments,  concerns
</vt:lpstr>
      <vt:lpstr>Clean up</vt:lpstr>
      <vt:lpstr>Module 8 planning Class #1</vt:lpstr>
      <vt:lpstr>Team building/sharing Questions, or concerns?</vt:lpstr>
      <vt:lpstr>Module 9 Class #1 Recap, planning Class #2</vt:lpstr>
      <vt:lpstr>Team building/sharing Questions, or concerns?</vt:lpstr>
      <vt:lpstr>How did it go??</vt:lpstr>
      <vt:lpstr>Time to celebrate</vt:lpstr>
      <vt:lpstr>Module 10 planning Class #2</vt:lpstr>
      <vt:lpstr>Team building/sharing Questions, or concerns?</vt:lpstr>
      <vt:lpstr>Module 11 Medication Pre-evaluation</vt:lpstr>
      <vt:lpstr>Team building/sharing Questions, or concerns?</vt:lpstr>
      <vt:lpstr>Agenda</vt:lpstr>
      <vt:lpstr>QUESTION #1 </vt:lpstr>
      <vt:lpstr>Question #2</vt:lpstr>
      <vt:lpstr>QUESTION #3 </vt:lpstr>
      <vt:lpstr>QUESTION #4 </vt:lpstr>
      <vt:lpstr>QUESTION #5 </vt:lpstr>
      <vt:lpstr>QUESTION  #6</vt:lpstr>
      <vt:lpstr>QUESTION #7 </vt:lpstr>
      <vt:lpstr>QUESTION #8 </vt:lpstr>
      <vt:lpstr>Question  #9</vt:lpstr>
      <vt:lpstr>QUESTION #10 </vt:lpstr>
      <vt:lpstr>Question #11</vt:lpstr>
      <vt:lpstr>Question #12 </vt:lpstr>
      <vt:lpstr>QUESTION #13 </vt:lpstr>
      <vt:lpstr>QUESTION #14 </vt:lpstr>
      <vt:lpstr>QUESTION #15 </vt:lpstr>
      <vt:lpstr>Question  #16</vt:lpstr>
      <vt:lpstr>QUESTION #17 </vt:lpstr>
      <vt:lpstr>QUESTION #18 </vt:lpstr>
      <vt:lpstr>Question #19 </vt:lpstr>
      <vt:lpstr>Question #20</vt:lpstr>
      <vt:lpstr>QUESTION #21 </vt:lpstr>
      <vt:lpstr>QUESTION #22</vt:lpstr>
      <vt:lpstr>QUESTION #23 </vt:lpstr>
      <vt:lpstr>QUESTION #24 </vt:lpstr>
      <vt:lpstr>QUESTION #25</vt:lpstr>
      <vt:lpstr>Question #26</vt:lpstr>
      <vt:lpstr>Question #27</vt:lpstr>
      <vt:lpstr>Question #28</vt:lpstr>
      <vt:lpstr>Question #29</vt:lpstr>
      <vt:lpstr>QUESTION #30 </vt:lpstr>
      <vt:lpstr>Next week…</vt:lpstr>
      <vt:lpstr>Module 12 Medication evaluation review</vt:lpstr>
      <vt:lpstr>Team building/sharing Questions, or concerns?</vt:lpstr>
      <vt:lpstr>Overview of CHW training:       Past and Present</vt:lpstr>
      <vt:lpstr>Tonight – review the pre-evaluation</vt:lpstr>
      <vt:lpstr>Question</vt:lpstr>
      <vt:lpstr>Question</vt:lpstr>
      <vt:lpstr>Question</vt:lpstr>
      <vt:lpstr>Question</vt:lpstr>
      <vt:lpstr>Question</vt:lpstr>
      <vt:lpstr>Question</vt:lpstr>
      <vt:lpstr>Question </vt:lpstr>
      <vt:lpstr>Question </vt:lpstr>
      <vt:lpstr>Question </vt:lpstr>
      <vt:lpstr>QUESTION </vt:lpstr>
      <vt:lpstr>QUESTION </vt:lpstr>
      <vt:lpstr>QUESTION </vt:lpstr>
      <vt:lpstr>Question </vt:lpstr>
      <vt:lpstr>Question </vt:lpstr>
      <vt:lpstr>QUESTION </vt:lpstr>
      <vt:lpstr>QUESTION </vt:lpstr>
      <vt:lpstr>QUESTION </vt:lpstr>
      <vt:lpstr>QUESTION </vt:lpstr>
      <vt:lpstr>QUESTION </vt:lpstr>
      <vt:lpstr>QUESTION </vt:lpstr>
      <vt:lpstr>QUESTION </vt:lpstr>
      <vt:lpstr>QUESTION </vt:lpstr>
      <vt:lpstr>QUESTION </vt:lpstr>
      <vt:lpstr>QUESTION </vt:lpstr>
      <vt:lpstr>QUESTION </vt:lpstr>
      <vt:lpstr>QUESTION </vt:lpstr>
      <vt:lpstr>QUESTION </vt:lpstr>
      <vt:lpstr>QUESTION </vt:lpstr>
      <vt:lpstr>QUESTION </vt:lpstr>
      <vt:lpstr>QUESTION </vt:lpstr>
      <vt:lpstr>Agenda – November to February</vt:lpstr>
      <vt:lpstr>Agenda: March to August</vt:lpstr>
      <vt:lpstr>Module 13 Medication barriers - PAP</vt:lpstr>
      <vt:lpstr>Team building/sharing Questions or concerns?</vt:lpstr>
      <vt:lpstr>Announcements – </vt:lpstr>
      <vt:lpstr>Let’s talk about PAP meds…</vt:lpstr>
      <vt:lpstr> </vt:lpstr>
      <vt:lpstr>Why PAP meds ARE helpful</vt:lpstr>
      <vt:lpstr>Why PAP meds are challenging</vt:lpstr>
      <vt:lpstr>there are many challenges with PAP meds.   How can CHWs help?</vt:lpstr>
      <vt:lpstr>how chws can be a big help with pap meds</vt:lpstr>
      <vt:lpstr>What is the system at Casa?</vt:lpstr>
      <vt:lpstr>Module 14 Medication barriers</vt:lpstr>
      <vt:lpstr>Team building/sharing Questions or concerns?</vt:lpstr>
      <vt:lpstr>Announcements</vt:lpstr>
      <vt:lpstr>Homework </vt:lpstr>
      <vt:lpstr>Tonight’s topic: medication barriers</vt:lpstr>
      <vt:lpstr>Question- pre</vt:lpstr>
      <vt:lpstr>About the $4 list </vt:lpstr>
      <vt:lpstr>How to get the list….</vt:lpstr>
      <vt:lpstr>What if the medication is not on the $4 plan?</vt:lpstr>
      <vt:lpstr>Goodrx.com</vt:lpstr>
      <vt:lpstr>Question </vt:lpstr>
      <vt:lpstr>Insulin</vt:lpstr>
      <vt:lpstr>If your patients cannot afford insulin,  they are not the only one</vt:lpstr>
      <vt:lpstr>Question</vt:lpstr>
      <vt:lpstr>Homework For next week</vt:lpstr>
      <vt:lpstr>Module 15 Glucose</vt:lpstr>
      <vt:lpstr>Team building/sharing Questions OR concerns?</vt:lpstr>
      <vt:lpstr>Announcements…</vt:lpstr>
      <vt:lpstr>Homework From Last week</vt:lpstr>
      <vt:lpstr>Question </vt:lpstr>
      <vt:lpstr>Fasting Sugar</vt:lpstr>
      <vt:lpstr>Question </vt:lpstr>
      <vt:lpstr>Before meal sugar</vt:lpstr>
      <vt:lpstr>Foods digest differently</vt:lpstr>
      <vt:lpstr>Question </vt:lpstr>
      <vt:lpstr>After meal sugar</vt:lpstr>
      <vt:lpstr> </vt:lpstr>
      <vt:lpstr>How often should my patient check their sugar?</vt:lpstr>
      <vt:lpstr>What should I  tell my patients?</vt:lpstr>
      <vt:lpstr>My patient doesn’t want to check his/her sugars…what do I say?</vt:lpstr>
      <vt:lpstr> Checking sugars</vt:lpstr>
      <vt:lpstr>Homework For this week</vt:lpstr>
      <vt:lpstr>Module 16 diabetes - safety</vt:lpstr>
      <vt:lpstr>Team building/sharing Questions or concerns?</vt:lpstr>
      <vt:lpstr>AnnouNcements – </vt:lpstr>
      <vt:lpstr>Announcements – </vt:lpstr>
      <vt:lpstr>Homework From last week</vt:lpstr>
      <vt:lpstr>QUESTION - PRE</vt:lpstr>
      <vt:lpstr>Question </vt:lpstr>
      <vt:lpstr>Orange juice - high “SIMPLE” carb</vt:lpstr>
      <vt:lpstr>Question </vt:lpstr>
      <vt:lpstr>Why just one cup?            Why 15 minutes?</vt:lpstr>
      <vt:lpstr>QUESTION </vt:lpstr>
      <vt:lpstr>QUESTION </vt:lpstr>
      <vt:lpstr>What happens when blood sugar is high?</vt:lpstr>
      <vt:lpstr>Why do these things happen with high sugars? The body is trying to get rid of the sugar</vt:lpstr>
      <vt:lpstr>Question </vt:lpstr>
      <vt:lpstr>Should I use expired meds?  Let’s ask the FDA</vt:lpstr>
      <vt:lpstr>Homework This week</vt:lpstr>
      <vt:lpstr>Questions?</vt:lpstr>
      <vt:lpstr>Module 17 Diabetes Medications - Metformin</vt:lpstr>
      <vt:lpstr>Team building/sharing Questions or concerns?</vt:lpstr>
      <vt:lpstr>Announcements</vt:lpstr>
      <vt:lpstr>Homework From last week</vt:lpstr>
      <vt:lpstr>Question - Pre</vt:lpstr>
      <vt:lpstr>Diabetes Medications: overview</vt:lpstr>
      <vt:lpstr>QUESTION - PRE</vt:lpstr>
      <vt:lpstr>Metformin</vt:lpstr>
      <vt:lpstr>QUESTION - PRE</vt:lpstr>
      <vt:lpstr>Metformin</vt:lpstr>
      <vt:lpstr>QUESTION -</vt:lpstr>
      <vt:lpstr>Case</vt:lpstr>
      <vt:lpstr>Homework For this week</vt:lpstr>
      <vt:lpstr>Questions</vt:lpstr>
      <vt:lpstr>Module 18 Diabetes Meds – “g” drugs and Actos</vt:lpstr>
      <vt:lpstr>Team building/sharing Questions or concerns?</vt:lpstr>
      <vt:lpstr>AnnouNcements</vt:lpstr>
      <vt:lpstr>Homework From last week</vt:lpstr>
      <vt:lpstr>Question - Pre</vt:lpstr>
      <vt:lpstr>QUESTION - PRE</vt:lpstr>
      <vt:lpstr>The “g” drugs</vt:lpstr>
      <vt:lpstr>The G drugs… (why are they so difficult to pronounce?)</vt:lpstr>
      <vt:lpstr>Glimepiride: the best g drug?</vt:lpstr>
      <vt:lpstr>Case </vt:lpstr>
      <vt:lpstr>QUESTION - PRE</vt:lpstr>
      <vt:lpstr>Glimepiride: how is it dosed?</vt:lpstr>
      <vt:lpstr>Case</vt:lpstr>
      <vt:lpstr>Homework </vt:lpstr>
      <vt:lpstr>Module 19 Diabetes Meds - Actos</vt:lpstr>
      <vt:lpstr>Team building/sharing Questions or concerns?</vt:lpstr>
      <vt:lpstr>Announcements</vt:lpstr>
      <vt:lpstr>Homework From last week</vt:lpstr>
      <vt:lpstr>Moving onto Actos</vt:lpstr>
      <vt:lpstr>QUESTION - PRE</vt:lpstr>
      <vt:lpstr>QUESTION - PRE</vt:lpstr>
      <vt:lpstr>Actos: how is it dosed?</vt:lpstr>
      <vt:lpstr>QUESTION - PRE</vt:lpstr>
      <vt:lpstr>Homework</vt:lpstr>
      <vt:lpstr>Module 20 Diabetes Meds - insulin</vt:lpstr>
      <vt:lpstr>Team building/sharing Questions or concerns?</vt:lpstr>
      <vt:lpstr>Announcements</vt:lpstr>
      <vt:lpstr>Homework</vt:lpstr>
      <vt:lpstr>QUESTION </vt:lpstr>
      <vt:lpstr>Insulin</vt:lpstr>
      <vt:lpstr>QUESTION </vt:lpstr>
      <vt:lpstr>QUESTION </vt:lpstr>
      <vt:lpstr>Where to inject insulin?</vt:lpstr>
      <vt:lpstr>QUESTION </vt:lpstr>
      <vt:lpstr>Cheap insulin?</vt:lpstr>
      <vt:lpstr>Needle phobia</vt:lpstr>
      <vt:lpstr>Insulin/Injectables</vt:lpstr>
      <vt:lpstr>Homework</vt:lpstr>
      <vt:lpstr>Module 21  hypertension</vt:lpstr>
      <vt:lpstr>Team building/sharing Questions, or concerns?</vt:lpstr>
      <vt:lpstr>HOW DID Homework GO?</vt:lpstr>
      <vt:lpstr>Announcements</vt:lpstr>
      <vt:lpstr>Hypertension</vt:lpstr>
      <vt:lpstr>Hypertension</vt:lpstr>
      <vt:lpstr>Hypertension</vt:lpstr>
      <vt:lpstr>Hypertension</vt:lpstr>
      <vt:lpstr>Hypertension</vt:lpstr>
      <vt:lpstr>Hypertension</vt:lpstr>
      <vt:lpstr>Homework</vt:lpstr>
      <vt:lpstr>Module 22 Blood pressure meds</vt:lpstr>
      <vt:lpstr>Team building/sharing Questions, or concerns?</vt:lpstr>
      <vt:lpstr>Announcements</vt:lpstr>
      <vt:lpstr>HOW DID Homework GO?</vt:lpstr>
      <vt:lpstr>QUESTION</vt:lpstr>
      <vt:lpstr>answer</vt:lpstr>
      <vt:lpstr>QUESTION</vt:lpstr>
      <vt:lpstr>QUESTION</vt:lpstr>
      <vt:lpstr>Hypertension</vt:lpstr>
      <vt:lpstr>Questions, or concerns?</vt:lpstr>
      <vt:lpstr>HOW DID Homework GO?</vt:lpstr>
      <vt:lpstr>Module 23 cholesterol meds</vt:lpstr>
      <vt:lpstr>Team building/sharing Questions, or concerns?</vt:lpstr>
      <vt:lpstr>QUESTION - PRE</vt:lpstr>
      <vt:lpstr>QUESTION - PRE</vt:lpstr>
      <vt:lpstr>HIGH CHOLESTEROL</vt:lpstr>
      <vt:lpstr>CHOLESTEROL</vt:lpstr>
      <vt:lpstr>CHOLESTEROL</vt:lpstr>
      <vt:lpstr>CHOLESTEROL</vt:lpstr>
      <vt:lpstr>CHOLESTEROL</vt:lpstr>
      <vt:lpstr>CHOLESTEROL</vt:lpstr>
      <vt:lpstr>Module 24 cholesterol meds</vt:lpstr>
      <vt:lpstr>Team building/sharing Questions, or concerns?</vt:lpstr>
      <vt:lpstr>Triglycerides (from last time)</vt:lpstr>
      <vt:lpstr>TG</vt:lpstr>
      <vt:lpstr>Heart Attack and Stroke </vt:lpstr>
      <vt:lpstr> </vt:lpstr>
      <vt:lpstr>Prevention </vt:lpstr>
      <vt:lpstr>Does stress cause heart attacks, strokes, high blood pressure…?</vt:lpstr>
      <vt:lpstr>YES! (kind of)</vt:lpstr>
      <vt:lpstr>  </vt:lpstr>
      <vt:lpstr>Module 25 review</vt:lpstr>
      <vt:lpstr>Team building/sharing Questions, or concerns?</vt:lpstr>
      <vt:lpstr>Question</vt:lpstr>
      <vt:lpstr>Question</vt:lpstr>
      <vt:lpstr>Question</vt:lpstr>
      <vt:lpstr>Question</vt:lpstr>
      <vt:lpstr>Question</vt:lpstr>
      <vt:lpstr>Question</vt:lpstr>
      <vt:lpstr>Question </vt:lpstr>
      <vt:lpstr>Question </vt:lpstr>
      <vt:lpstr>Question </vt:lpstr>
      <vt:lpstr>QUESTION </vt:lpstr>
      <vt:lpstr>QUESTION </vt:lpstr>
      <vt:lpstr>QUESTION </vt:lpstr>
      <vt:lpstr>Question </vt:lpstr>
      <vt:lpstr>Question </vt:lpstr>
      <vt:lpstr>QUESTION </vt:lpstr>
      <vt:lpstr>QUESTION </vt:lpstr>
      <vt:lpstr>QUESTION </vt:lpstr>
      <vt:lpstr>QUESTION </vt:lpstr>
      <vt:lpstr>QUESTION </vt:lpstr>
      <vt:lpstr>QUESTION </vt:lpstr>
      <vt:lpstr>QUESTION </vt:lpstr>
      <vt:lpstr>QUESTION </vt:lpstr>
      <vt:lpstr>QUESTION </vt:lpstr>
      <vt:lpstr>QUESTION </vt:lpstr>
      <vt:lpstr>QUESTION </vt:lpstr>
      <vt:lpstr>QUESTION </vt:lpstr>
      <vt:lpstr>QUESTION </vt:lpstr>
      <vt:lpstr>QUESTION </vt:lpstr>
      <vt:lpstr>QUESTION </vt:lpstr>
      <vt:lpstr>QUESTION </vt:lpstr>
      <vt:lpstr>Module 26 Post-evaluation</vt:lpstr>
      <vt:lpstr>Team building/sharing Questions, or concerns?</vt:lpstr>
      <vt:lpstr>Week 14: Tonight’s agenda</vt:lpstr>
      <vt:lpstr>QUESTION #1 </vt:lpstr>
      <vt:lpstr>Question #2</vt:lpstr>
      <vt:lpstr>QUESTION #3 </vt:lpstr>
      <vt:lpstr>QUESTION #4 </vt:lpstr>
      <vt:lpstr>QUESTION #5 </vt:lpstr>
      <vt:lpstr>QUESTION  #6</vt:lpstr>
      <vt:lpstr>QUESTION #7 </vt:lpstr>
      <vt:lpstr>QUESTION #8 </vt:lpstr>
      <vt:lpstr>Question  #9</vt:lpstr>
      <vt:lpstr>QUESTION #10 </vt:lpstr>
      <vt:lpstr>Question #11</vt:lpstr>
      <vt:lpstr>Question #12 </vt:lpstr>
      <vt:lpstr>QUESTION #13 </vt:lpstr>
      <vt:lpstr>QUESTION #14 </vt:lpstr>
      <vt:lpstr>QUESTION #15 </vt:lpstr>
      <vt:lpstr>Question  #16</vt:lpstr>
      <vt:lpstr>QUESTION #17 </vt:lpstr>
      <vt:lpstr>QUESTION #18 </vt:lpstr>
      <vt:lpstr>Question #19 </vt:lpstr>
      <vt:lpstr>Question #20</vt:lpstr>
      <vt:lpstr>QUESTION #21 </vt:lpstr>
      <vt:lpstr>QUESTION #22</vt:lpstr>
      <vt:lpstr>QUESTION #23 </vt:lpstr>
      <vt:lpstr>QUESTION #24 </vt:lpstr>
      <vt:lpstr>QUESTION #25</vt:lpstr>
      <vt:lpstr>Question #26</vt:lpstr>
      <vt:lpstr>Question #27</vt:lpstr>
      <vt:lpstr>Question #28</vt:lpstr>
      <vt:lpstr>Question #29</vt:lpstr>
      <vt:lpstr>QUESTION #30 </vt:lpstr>
      <vt:lpstr>Results </vt:lpstr>
      <vt:lpstr>CHW evaluation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Elizabeth Cardenas</dc:creator>
  <cp:lastModifiedBy>Nava, Bertha A.</cp:lastModifiedBy>
  <cp:revision>83</cp:revision>
  <cp:lastPrinted>2023-03-10T22:35:21Z</cp:lastPrinted>
  <dcterms:created xsi:type="dcterms:W3CDTF">2018-10-22T16:54:43Z</dcterms:created>
  <dcterms:modified xsi:type="dcterms:W3CDTF">2023-11-14T19:53:38Z</dcterms:modified>
</cp:coreProperties>
</file>