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4"/>
  </p:sldMasterIdLst>
  <p:notesMasterIdLst>
    <p:notesMasterId r:id="rId18"/>
  </p:notesMasterIdLst>
  <p:handoutMasterIdLst>
    <p:handoutMasterId r:id="rId19"/>
  </p:handoutMasterIdLst>
  <p:sldIdLst>
    <p:sldId id="256" r:id="rId5"/>
    <p:sldId id="261" r:id="rId6"/>
    <p:sldId id="285" r:id="rId7"/>
    <p:sldId id="543" r:id="rId8"/>
    <p:sldId id="535" r:id="rId9"/>
    <p:sldId id="536" r:id="rId10"/>
    <p:sldId id="260" r:id="rId11"/>
    <p:sldId id="537" r:id="rId12"/>
    <p:sldId id="538" r:id="rId13"/>
    <p:sldId id="284" r:id="rId14"/>
    <p:sldId id="542" r:id="rId15"/>
    <p:sldId id="265" r:id="rId16"/>
    <p:sldId id="54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31C73D-AF74-494D-9666-7D580A2C673E}" v="7" dt="2026-03-09T19:02:41.534"/>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08" autoAdjust="0"/>
    <p:restoredTop sz="48550" autoAdjust="0"/>
  </p:normalViewPr>
  <p:slideViewPr>
    <p:cSldViewPr snapToGrid="0">
      <p:cViewPr varScale="1">
        <p:scale>
          <a:sx n="43" d="100"/>
          <a:sy n="43" d="100"/>
        </p:scale>
        <p:origin x="702" y="270"/>
      </p:cViewPr>
      <p:guideLst>
        <p:guide orient="horz" pos="2160"/>
        <p:guide pos="3840"/>
      </p:guideLst>
    </p:cSldViewPr>
  </p:slideViewPr>
  <p:outlineViewPr>
    <p:cViewPr>
      <p:scale>
        <a:sx n="33" d="100"/>
        <a:sy n="33" d="100"/>
      </p:scale>
      <p:origin x="0" y="-21342"/>
    </p:cViewPr>
  </p:outlineViewPr>
  <p:notesTextViewPr>
    <p:cViewPr>
      <p:scale>
        <a:sx n="1" d="1"/>
        <a:sy n="1" d="1"/>
      </p:scale>
      <p:origin x="0" y="0"/>
    </p:cViewPr>
  </p:notesTextViewPr>
  <p:notesViewPr>
    <p:cSldViewPr snapToGrid="0">
      <p:cViewPr>
        <p:scale>
          <a:sx n="50" d="100"/>
          <a:sy n="50" d="100"/>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y Nava" userId="06bc8f31b07af6d4" providerId="LiveId" clId="{74AED96D-6BBB-49B5-B330-2DA0585F08BE}"/>
    <pc:docChg chg="custSel mod modSld">
      <pc:chgData name="Betty Nava" userId="06bc8f31b07af6d4" providerId="LiveId" clId="{74AED96D-6BBB-49B5-B330-2DA0585F08BE}" dt="2026-03-09T19:02:41.534" v="19" actId="1076"/>
      <pc:docMkLst>
        <pc:docMk/>
      </pc:docMkLst>
      <pc:sldChg chg="modNotesTx">
        <pc:chgData name="Betty Nava" userId="06bc8f31b07af6d4" providerId="LiveId" clId="{74AED96D-6BBB-49B5-B330-2DA0585F08BE}" dt="2026-03-09T18:09:04.121" v="2" actId="20577"/>
        <pc:sldMkLst>
          <pc:docMk/>
          <pc:sldMk cId="3311906829" sldId="256"/>
        </pc:sldMkLst>
      </pc:sldChg>
      <pc:sldChg chg="addSp delSp modSp mod modNotesTx">
        <pc:chgData name="Betty Nava" userId="06bc8f31b07af6d4" providerId="LiveId" clId="{74AED96D-6BBB-49B5-B330-2DA0585F08BE}" dt="2026-03-09T19:02:41.534" v="19" actId="1076"/>
        <pc:sldMkLst>
          <pc:docMk/>
          <pc:sldMk cId="807217008" sldId="537"/>
        </pc:sldMkLst>
        <pc:spChg chg="mod">
          <ac:chgData name="Betty Nava" userId="06bc8f31b07af6d4" providerId="LiveId" clId="{74AED96D-6BBB-49B5-B330-2DA0585F08BE}" dt="2026-03-09T19:01:37.868" v="10" actId="20577"/>
          <ac:spMkLst>
            <pc:docMk/>
            <pc:sldMk cId="807217008" sldId="537"/>
            <ac:spMk id="2" creationId="{9BD825CB-5684-4E97-80FA-A48BC074B947}"/>
          </ac:spMkLst>
        </pc:spChg>
        <pc:spChg chg="del">
          <ac:chgData name="Betty Nava" userId="06bc8f31b07af6d4" providerId="LiveId" clId="{74AED96D-6BBB-49B5-B330-2DA0585F08BE}" dt="2026-03-09T19:02:37.814" v="17" actId="478"/>
          <ac:spMkLst>
            <pc:docMk/>
            <pc:sldMk cId="807217008" sldId="537"/>
            <ac:spMk id="29" creationId="{3E2A6FC6-7C48-471C-6095-202E29509558}"/>
          </ac:spMkLst>
        </pc:spChg>
        <pc:spChg chg="del">
          <ac:chgData name="Betty Nava" userId="06bc8f31b07af6d4" providerId="LiveId" clId="{74AED96D-6BBB-49B5-B330-2DA0585F08BE}" dt="2026-03-09T19:02:33.289" v="15" actId="478"/>
          <ac:spMkLst>
            <pc:docMk/>
            <pc:sldMk cId="807217008" sldId="537"/>
            <ac:spMk id="31" creationId="{951EAE4F-1997-1F66-1487-4AC8961B41E4}"/>
          </ac:spMkLst>
        </pc:spChg>
        <pc:picChg chg="del">
          <ac:chgData name="Betty Nava" userId="06bc8f31b07af6d4" providerId="LiveId" clId="{74AED96D-6BBB-49B5-B330-2DA0585F08BE}" dt="2026-03-09T19:02:08.543" v="11" actId="478"/>
          <ac:picMkLst>
            <pc:docMk/>
            <pc:sldMk cId="807217008" sldId="537"/>
            <ac:picMk id="19" creationId="{EFCDD650-0C93-489C-9A28-F8AFE9D2EAC7}"/>
          </ac:picMkLst>
        </pc:picChg>
        <pc:picChg chg="add mod">
          <ac:chgData name="Betty Nava" userId="06bc8f31b07af6d4" providerId="LiveId" clId="{74AED96D-6BBB-49B5-B330-2DA0585F08BE}" dt="2026-03-09T19:02:41.534" v="19" actId="1076"/>
          <ac:picMkLst>
            <pc:docMk/>
            <pc:sldMk cId="807217008" sldId="537"/>
            <ac:picMk id="1026" creationId="{726ACCB9-5BB2-BAC7-C300-48CEFDFAB2C3}"/>
          </ac:picMkLst>
        </pc:picChg>
      </pc:sldChg>
      <pc:sldChg chg="modNotesTx">
        <pc:chgData name="Betty Nava" userId="06bc8f31b07af6d4" providerId="LiveId" clId="{74AED96D-6BBB-49B5-B330-2DA0585F08BE}" dt="2026-03-09T18:56:13.632" v="4" actId="20577"/>
        <pc:sldMkLst>
          <pc:docMk/>
          <pc:sldMk cId="307794382" sldId="542"/>
        </pc:sldMkLst>
      </pc:sldChg>
      <pc:sldChg chg="addSp modSp mod">
        <pc:chgData name="Betty Nava" userId="06bc8f31b07af6d4" providerId="LiveId" clId="{74AED96D-6BBB-49B5-B330-2DA0585F08BE}" dt="2026-03-09T19:01:28.869" v="9"/>
        <pc:sldMkLst>
          <pc:docMk/>
          <pc:sldMk cId="682013208" sldId="544"/>
        </pc:sldMkLst>
        <pc:spChg chg="mod">
          <ac:chgData name="Betty Nava" userId="06bc8f31b07af6d4" providerId="LiveId" clId="{74AED96D-6BBB-49B5-B330-2DA0585F08BE}" dt="2026-03-09T19:01:27.433" v="8" actId="2085"/>
          <ac:spMkLst>
            <pc:docMk/>
            <pc:sldMk cId="682013208" sldId="544"/>
            <ac:spMk id="2" creationId="{2E1A90CC-0227-1F41-3A31-3887BD1B3D16}"/>
          </ac:spMkLst>
        </pc:spChg>
        <pc:spChg chg="add mod">
          <ac:chgData name="Betty Nava" userId="06bc8f31b07af6d4" providerId="LiveId" clId="{74AED96D-6BBB-49B5-B330-2DA0585F08BE}" dt="2026-03-09T19:01:28.869" v="9"/>
          <ac:spMkLst>
            <pc:docMk/>
            <pc:sldMk cId="682013208" sldId="544"/>
            <ac:spMk id="5" creationId="{02C67BCE-60C3-FF0E-9CFE-77643E1519B1}"/>
          </ac:spMkLst>
        </pc:spChg>
        <pc:spChg chg="mod">
          <ac:chgData name="Betty Nava" userId="06bc8f31b07af6d4" providerId="LiveId" clId="{74AED96D-6BBB-49B5-B330-2DA0585F08BE}" dt="2026-03-09T19:01:23.052" v="7" actId="1076"/>
          <ac:spMkLst>
            <pc:docMk/>
            <pc:sldMk cId="682013208" sldId="544"/>
            <ac:spMk id="15" creationId="{1C2E966B-94A4-4A28-5569-5BCB804110E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pPr/>
              <a:t>3/27/2026</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pPr/>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pPr/>
              <a:t>3/27/2026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pPr/>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Welcome again!</a:t>
            </a:r>
          </a:p>
          <a:p>
            <a:pPr algn="l">
              <a:buNone/>
            </a:pPr>
            <a:endParaRPr lang="en-US" b="0" i="0" dirty="0">
              <a:solidFill>
                <a:srgbClr val="000000"/>
              </a:solidFill>
              <a:effectLst/>
            </a:endParaRPr>
          </a:p>
          <a:p>
            <a:pPr algn="l">
              <a:buNone/>
            </a:pPr>
            <a:r>
              <a:rPr lang="en-US" b="0" i="0" dirty="0">
                <a:solidFill>
                  <a:srgbClr val="000000"/>
                </a:solidFill>
                <a:effectLst/>
              </a:rPr>
              <a:t>We hope the topics we have shared are helping you. This month, we will talk about depression and anxiety. These are common problems. Sometimes they are hard to see or understand.</a:t>
            </a:r>
          </a:p>
          <a:p>
            <a:pPr algn="l">
              <a:buNone/>
            </a:pPr>
            <a:endParaRPr lang="en-US" b="0" i="0" dirty="0">
              <a:solidFill>
                <a:srgbClr val="000000"/>
              </a:solidFill>
              <a:effectLst/>
            </a:endParaRPr>
          </a:p>
          <a:p>
            <a:pPr algn="l">
              <a:buNone/>
            </a:pPr>
            <a:r>
              <a:rPr lang="en-US" b="0" i="0" dirty="0">
                <a:solidFill>
                  <a:srgbClr val="000000"/>
                </a:solidFill>
                <a:effectLst/>
              </a:rPr>
              <a:t>When we try to do our daily responsibilities, we may not realize we are working harder than someone without depression. Or we may know we are depressed but don’t know how to start feeling better.</a:t>
            </a:r>
          </a:p>
          <a:p>
            <a:pPr algn="l">
              <a:buNone/>
            </a:pPr>
            <a:endParaRPr lang="en-US" b="0" i="0" dirty="0">
              <a:solidFill>
                <a:srgbClr val="000000"/>
              </a:solidFill>
              <a:effectLst/>
            </a:endParaRPr>
          </a:p>
          <a:p>
            <a:pPr algn="l">
              <a:buNone/>
            </a:pPr>
            <a:r>
              <a:rPr lang="en-US" b="0" i="0" dirty="0">
                <a:solidFill>
                  <a:srgbClr val="000000"/>
                </a:solidFill>
                <a:effectLst/>
              </a:rPr>
              <a:t>This month, we will help you face and manage these feelings. We talked a little about this topic before, but it is so important that we want to go over it again and give more ideas.</a:t>
            </a:r>
          </a:p>
          <a:p>
            <a:pPr algn="l">
              <a:buNone/>
            </a:pPr>
            <a:endParaRPr lang="en-US" b="0" i="0" dirty="0">
              <a:solidFill>
                <a:srgbClr val="000000"/>
              </a:solidFill>
              <a:effectLst/>
            </a:endParaRPr>
          </a:p>
          <a:p>
            <a:pPr algn="l"/>
            <a:r>
              <a:rPr lang="en-US" b="0" i="0" dirty="0">
                <a:solidFill>
                  <a:srgbClr val="000000"/>
                </a:solidFill>
                <a:effectLst/>
              </a:rPr>
              <a:t>If you see yourself in these symptoms or want more help, remember your community health worker is always ready to help you.</a:t>
            </a:r>
          </a:p>
        </p:txBody>
      </p:sp>
      <p:sp>
        <p:nvSpPr>
          <p:cNvPr id="4" name="Slide Number Placeholder 3"/>
          <p:cNvSpPr>
            <a:spLocks noGrp="1"/>
          </p:cNvSpPr>
          <p:nvPr>
            <p:ph type="sldNum" sz="quarter" idx="5"/>
          </p:nvPr>
        </p:nvSpPr>
        <p:spPr/>
        <p:txBody>
          <a:bodyPr/>
          <a:lstStyle/>
          <a:p>
            <a:fld id="{5A9B2C62-FE30-453D-946B-754E9E42C845}" type="slidenum">
              <a:rPr lang="en-US" smtClean="0"/>
              <a:t>1</a:t>
            </a:fld>
            <a:endParaRPr lang="en-US"/>
          </a:p>
        </p:txBody>
      </p:sp>
    </p:spTree>
    <p:extLst>
      <p:ext uri="{BB962C8B-B14F-4D97-AF65-F5344CB8AC3E}">
        <p14:creationId xmlns:p14="http://schemas.microsoft.com/office/powerpoint/2010/main" val="3174486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MX" noProof="0" dirty="0"/>
              <a:t>Setting goals or plans is so important to things going better. </a:t>
            </a:r>
          </a:p>
          <a:p>
            <a:pPr defTabSz="966612">
              <a:defRPr/>
            </a:pPr>
            <a:endParaRPr lang="es-MX" noProof="0" dirty="0"/>
          </a:p>
          <a:p>
            <a:pPr defTabSz="966612">
              <a:defRPr/>
            </a:pPr>
            <a:r>
              <a:rPr lang="es-MX" noProof="0" dirty="0"/>
              <a:t>This great Proverb reminds us of </a:t>
            </a:r>
            <a:r>
              <a:rPr lang="es-MX" noProof="0" dirty="0" err="1"/>
              <a:t>that</a:t>
            </a:r>
            <a:r>
              <a:rPr lang="es-MX" noProof="0" dirty="0"/>
              <a:t>.  </a:t>
            </a:r>
          </a:p>
          <a:p>
            <a:pPr defTabSz="966612">
              <a:defRPr/>
            </a:pPr>
            <a:r>
              <a:rPr lang="en-US" sz="1200" b="0" i="0" u="none" strike="noStrike" dirty="0">
                <a:solidFill>
                  <a:schemeClr val="bg1"/>
                </a:solidFill>
                <a:effectLst/>
                <a:latin typeface="-webkit-standard"/>
              </a:rPr>
              <a:t>Without guidance, plans fail; with many advisors, they succeed,</a:t>
            </a:r>
          </a:p>
          <a:p>
            <a:pPr defTabSz="966612">
              <a:defRPr/>
            </a:pPr>
            <a:endParaRPr lang="es-MX" noProof="0" dirty="0"/>
          </a:p>
          <a:p>
            <a:pPr defTabSz="966612">
              <a:defRPr/>
            </a:pPr>
            <a:r>
              <a:rPr lang="es-MX" noProof="0" dirty="0"/>
              <a:t>When we are anxious or depressed the last thing we want to do is…something. We often want to be alone and do nothing. </a:t>
            </a:r>
          </a:p>
          <a:p>
            <a:pPr defTabSz="966612">
              <a:defRPr/>
            </a:pPr>
            <a:endParaRPr lang="es-MX" noProof="0" dirty="0"/>
          </a:p>
          <a:p>
            <a:pPr defTabSz="966612">
              <a:defRPr/>
            </a:pPr>
            <a:r>
              <a:rPr lang="es-MX" noProof="0" dirty="0"/>
              <a:t>But you must make yourself do the opposite…find others to be with you… and plan something.</a:t>
            </a:r>
          </a:p>
          <a:p>
            <a:pPr defTabSz="966612">
              <a:defRPr/>
            </a:pPr>
            <a:endParaRPr lang="es-MX" noProof="0" dirty="0"/>
          </a:p>
          <a:p>
            <a:endParaRPr lang="es-MX" dirty="0"/>
          </a:p>
        </p:txBody>
      </p:sp>
      <p:sp>
        <p:nvSpPr>
          <p:cNvPr id="4" name="Slide Number Placeholder 3"/>
          <p:cNvSpPr>
            <a:spLocks noGrp="1"/>
          </p:cNvSpPr>
          <p:nvPr>
            <p:ph type="sldNum" sz="quarter" idx="5"/>
          </p:nvPr>
        </p:nvSpPr>
        <p:spPr/>
        <p:txBody>
          <a:bodyPr/>
          <a:lstStyle/>
          <a:p>
            <a:fld id="{5A9B2C62-FE30-453D-946B-754E9E42C845}" type="slidenum">
              <a:rPr lang="en-US" smtClean="0"/>
              <a:t>10</a:t>
            </a:fld>
            <a:endParaRPr lang="en-US"/>
          </a:p>
        </p:txBody>
      </p:sp>
    </p:spTree>
    <p:extLst>
      <p:ext uri="{BB962C8B-B14F-4D97-AF65-F5344CB8AC3E}">
        <p14:creationId xmlns:p14="http://schemas.microsoft.com/office/powerpoint/2010/main" val="1511274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671AD-ED8B-2BF8-8BCB-FE7FA2253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FA2515-3840-9855-721E-608578098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8765AB-2CF1-9F99-175F-8DEE9014060F}"/>
              </a:ext>
            </a:extLst>
          </p:cNvPr>
          <p:cNvSpPr>
            <a:spLocks noGrp="1"/>
          </p:cNvSpPr>
          <p:nvPr>
            <p:ph type="body" idx="1"/>
          </p:nvPr>
        </p:nvSpPr>
        <p:spPr/>
        <p:txBody>
          <a:bodyPr/>
          <a:lstStyle/>
          <a:p>
            <a:pPr algn="l">
              <a:buNone/>
            </a:pPr>
            <a:r>
              <a:rPr lang="en-US" b="0" i="0" u="none" strike="noStrike" dirty="0">
                <a:solidFill>
                  <a:srgbClr val="000000"/>
                </a:solidFill>
                <a:effectLst/>
              </a:rPr>
              <a:t>It may sound small but taking care of yourself can be the first step in moving from depression and anxiety.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Getting your flu shot … going to see the eye doctor for example are two ways that you can plan to live a healthier life and feel better that YOU are going to get through a difficult time.</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Do you need help connecting to vaccine or eye referral services? If so, your CHW can help CONNECT you.</a:t>
            </a:r>
          </a:p>
          <a:p>
            <a:pPr algn="l">
              <a:buNone/>
            </a:pPr>
            <a:endParaRPr lang="en-US" b="0" i="0" u="none" strike="noStrike" dirty="0">
              <a:solidFill>
                <a:srgbClr val="000000"/>
              </a:solidFill>
              <a:effectLst/>
            </a:endParaRPr>
          </a:p>
          <a:p>
            <a:pPr algn="l">
              <a:buNone/>
            </a:pPr>
            <a:endParaRPr lang="en-US"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51F48070-9732-AF7D-923C-599B4A076A28}"/>
              </a:ext>
            </a:extLst>
          </p:cNvPr>
          <p:cNvSpPr>
            <a:spLocks noGrp="1"/>
          </p:cNvSpPr>
          <p:nvPr>
            <p:ph type="sldNum" sz="quarter" idx="5"/>
          </p:nvPr>
        </p:nvSpPr>
        <p:spPr/>
        <p:txBody>
          <a:bodyPr/>
          <a:lstStyle/>
          <a:p>
            <a:fld id="{168375C1-7C5C-42A2-80F2-05631BB3764E}" type="slidenum">
              <a:rPr lang="en-US" noProof="0" smtClean="0"/>
              <a:pPr/>
              <a:t>11</a:t>
            </a:fld>
            <a:endParaRPr lang="en-US" noProof="0" dirty="0"/>
          </a:p>
        </p:txBody>
      </p:sp>
    </p:spTree>
    <p:extLst>
      <p:ext uri="{BB962C8B-B14F-4D97-AF65-F5344CB8AC3E}">
        <p14:creationId xmlns:p14="http://schemas.microsoft.com/office/powerpoint/2010/main" val="795922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We are here to walk your journal with you. Let us know how we can </a:t>
            </a:r>
            <a:r>
              <a:rPr lang="es-MX" noProof="0" dirty="0" err="1"/>
              <a:t>help</a:t>
            </a:r>
            <a:r>
              <a:rPr lang="es-MX" noProof="0" dirty="0"/>
              <a:t>.</a:t>
            </a:r>
            <a:br>
              <a:rPr lang="es-MX" noProof="0" dirty="0"/>
            </a:br>
            <a:br>
              <a:rPr lang="es-MX" noProof="0" dirty="0"/>
            </a:br>
            <a:r>
              <a:rPr lang="es-MX" noProof="0" dirty="0" err="1"/>
              <a:t>Thank</a:t>
            </a:r>
            <a:r>
              <a:rPr lang="es-MX" noProof="0" dirty="0"/>
              <a:t> </a:t>
            </a:r>
            <a:r>
              <a:rPr lang="es-MX" noProof="0" dirty="0" err="1"/>
              <a:t>you</a:t>
            </a:r>
            <a:r>
              <a:rPr lang="es-MX" noProof="0" dirty="0"/>
              <a:t> </a:t>
            </a:r>
            <a:r>
              <a:rPr lang="es-MX" noProof="0" dirty="0" err="1"/>
              <a:t>for</a:t>
            </a:r>
            <a:r>
              <a:rPr lang="es-MX" noProof="0" dirty="0"/>
              <a:t> </a:t>
            </a:r>
            <a:r>
              <a:rPr lang="es-MX" noProof="0" dirty="0" err="1"/>
              <a:t>listening</a:t>
            </a:r>
            <a:r>
              <a:rPr lang="es-MX" noProof="0" dirty="0"/>
              <a:t>!</a:t>
            </a:r>
          </a:p>
        </p:txBody>
      </p:sp>
      <p:sp>
        <p:nvSpPr>
          <p:cNvPr id="4" name="Slide Number Placeholder 3"/>
          <p:cNvSpPr>
            <a:spLocks noGrp="1"/>
          </p:cNvSpPr>
          <p:nvPr>
            <p:ph type="sldNum" sz="quarter" idx="5"/>
          </p:nvPr>
        </p:nvSpPr>
        <p:spPr/>
        <p:txBody>
          <a:bodyPr/>
          <a:lstStyle/>
          <a:p>
            <a:fld id="{5A9B2C62-FE30-453D-946B-754E9E42C845}" type="slidenum">
              <a:rPr lang="en-US" smtClean="0"/>
              <a:t>12</a:t>
            </a:fld>
            <a:endParaRPr lang="en-US"/>
          </a:p>
        </p:txBody>
      </p:sp>
    </p:spTree>
    <p:extLst>
      <p:ext uri="{BB962C8B-B14F-4D97-AF65-F5344CB8AC3E}">
        <p14:creationId xmlns:p14="http://schemas.microsoft.com/office/powerpoint/2010/main" val="2085419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4FCC3-D1D1-9F20-C1C6-C2EF7FDDC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DBADD-92F6-7B27-4F52-15AC4C457283}"/>
              </a:ext>
            </a:extLst>
          </p:cNvPr>
          <p:cNvSpPr>
            <a:spLocks noGrp="1" noRot="1" noChangeAspect="1"/>
          </p:cNvSpPr>
          <p:nvPr>
            <p:ph type="sldImg"/>
          </p:nvPr>
        </p:nvSpPr>
        <p:spPr>
          <a:xfrm>
            <a:off x="731838" y="825500"/>
            <a:ext cx="5872162" cy="3303588"/>
          </a:xfrm>
        </p:spPr>
      </p:sp>
      <p:sp>
        <p:nvSpPr>
          <p:cNvPr id="3" name="Notes Placeholder 2">
            <a:extLst>
              <a:ext uri="{FF2B5EF4-FFF2-40B4-BE49-F238E27FC236}">
                <a16:creationId xmlns:a16="http://schemas.microsoft.com/office/drawing/2014/main" id="{C09F080A-20A3-EF1B-8D45-45045DC277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F4F939-91A9-5597-F547-C6186C297C02}"/>
              </a:ext>
            </a:extLst>
          </p:cNvPr>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81253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Before we talk about depression and anxiety, we need to know what they are not.</a:t>
            </a:r>
          </a:p>
          <a:p>
            <a:pPr algn="l">
              <a:buNone/>
            </a:pPr>
            <a:endParaRPr lang="en-US" b="0" i="0" dirty="0">
              <a:solidFill>
                <a:srgbClr val="000000"/>
              </a:solidFill>
              <a:effectLst/>
            </a:endParaRPr>
          </a:p>
          <a:p>
            <a:pPr algn="l">
              <a:buNone/>
            </a:pPr>
            <a:r>
              <a:rPr lang="en-US" b="0" i="0" dirty="0">
                <a:solidFill>
                  <a:srgbClr val="000000"/>
                </a:solidFill>
                <a:effectLst/>
              </a:rPr>
              <a:t>Depression and anxiety are </a:t>
            </a:r>
            <a:r>
              <a:rPr lang="en-US" b="1" i="0" dirty="0">
                <a:solidFill>
                  <a:srgbClr val="000000"/>
                </a:solidFill>
                <a:effectLst/>
              </a:rPr>
              <a:t>not weakness</a:t>
            </a:r>
            <a:r>
              <a:rPr lang="en-US" b="0" i="0" dirty="0">
                <a:solidFill>
                  <a:srgbClr val="000000"/>
                </a:solidFill>
                <a:effectLst/>
              </a:rPr>
              <a:t>, lack of spirituality, madness, ignorance, sin, or not praying. </a:t>
            </a:r>
          </a:p>
          <a:p>
            <a:pPr algn="l">
              <a:buNone/>
            </a:pPr>
            <a:endParaRPr lang="en-US" b="0" i="0" dirty="0">
              <a:solidFill>
                <a:srgbClr val="000000"/>
              </a:solidFill>
              <a:effectLst/>
            </a:endParaRPr>
          </a:p>
          <a:p>
            <a:pPr algn="l">
              <a:buNone/>
            </a:pPr>
            <a:r>
              <a:rPr lang="en-US" b="0" i="0" dirty="0">
                <a:solidFill>
                  <a:srgbClr val="000000"/>
                </a:solidFill>
                <a:effectLst/>
              </a:rPr>
              <a:t>Depression and anxiety are </a:t>
            </a:r>
            <a:r>
              <a:rPr lang="en-US" b="1" i="0" dirty="0">
                <a:solidFill>
                  <a:srgbClr val="000000"/>
                </a:solidFill>
                <a:effectLst/>
              </a:rPr>
              <a:t>illnesses</a:t>
            </a:r>
            <a:r>
              <a:rPr lang="en-US" b="0" i="0" dirty="0">
                <a:solidFill>
                  <a:srgbClr val="000000"/>
                </a:solidFill>
                <a:effectLst/>
              </a:rPr>
              <a:t>, like diabetes or high blood pressure. Many people feel shame, but ignoring them will not help.</a:t>
            </a:r>
          </a:p>
          <a:p>
            <a:pPr algn="l">
              <a:buNone/>
            </a:pPr>
            <a:endParaRPr lang="en-US" b="0" i="0" dirty="0">
              <a:solidFill>
                <a:srgbClr val="000000"/>
              </a:solidFill>
              <a:effectLst/>
            </a:endParaRPr>
          </a:p>
          <a:p>
            <a:pPr algn="l">
              <a:buNone/>
            </a:pPr>
            <a:r>
              <a:rPr lang="en-US" b="0" i="0" dirty="0">
                <a:solidFill>
                  <a:srgbClr val="000000"/>
                </a:solidFill>
                <a:effectLst/>
              </a:rPr>
              <a:t>Doctors can often diagnose these problems and help manage them. Sometimes tests show vitamin or health issues that explain symptoms.</a:t>
            </a:r>
          </a:p>
          <a:p>
            <a:pPr algn="l">
              <a:buNone/>
            </a:pPr>
            <a:endParaRPr lang="en-US" b="0" i="0" dirty="0">
              <a:solidFill>
                <a:srgbClr val="000000"/>
              </a:solidFill>
              <a:effectLst/>
            </a:endParaRPr>
          </a:p>
          <a:p>
            <a:pPr algn="l">
              <a:buNone/>
            </a:pPr>
            <a:r>
              <a:rPr lang="en-US" b="0" i="0" dirty="0">
                <a:solidFill>
                  <a:srgbClr val="000000"/>
                </a:solidFill>
                <a:effectLst/>
              </a:rPr>
              <a:t>Causes can include past abuse, older age, some medications, family or work conflicts, loss of loved ones, gender, genes, big life changes, alcohol or substance use, chronic illness, or isolation.</a:t>
            </a:r>
          </a:p>
          <a:p>
            <a:pPr algn="l">
              <a:buNone/>
            </a:pPr>
            <a:endParaRPr lang="en-US" b="0" i="0" dirty="0">
              <a:solidFill>
                <a:srgbClr val="000000"/>
              </a:solidFill>
              <a:effectLst/>
            </a:endParaRPr>
          </a:p>
          <a:p>
            <a:pPr algn="l">
              <a:buNone/>
            </a:pPr>
            <a:r>
              <a:rPr lang="en-US" b="0" i="0" dirty="0">
                <a:solidFill>
                  <a:srgbClr val="000000"/>
                </a:solidFill>
                <a:effectLst/>
              </a:rPr>
              <a:t>We can’t always know the reason. We are </a:t>
            </a:r>
            <a:r>
              <a:rPr lang="en-US" b="1" i="0" dirty="0">
                <a:solidFill>
                  <a:srgbClr val="000000"/>
                </a:solidFill>
                <a:effectLst/>
              </a:rPr>
              <a:t>not weak</a:t>
            </a:r>
            <a:r>
              <a:rPr lang="en-US" b="0" i="0" dirty="0">
                <a:solidFill>
                  <a:srgbClr val="000000"/>
                </a:solidFill>
                <a:effectLst/>
              </a:rPr>
              <a:t> because of our genes, and we cannot prevent most causes.</a:t>
            </a:r>
          </a:p>
          <a:p>
            <a:pPr algn="l">
              <a:buNone/>
            </a:pPr>
            <a:endParaRPr lang="en-US" b="0" i="0" dirty="0">
              <a:solidFill>
                <a:srgbClr val="000000"/>
              </a:solidFill>
              <a:effectLst/>
            </a:endParaRPr>
          </a:p>
          <a:p>
            <a:pPr algn="l">
              <a:buNone/>
            </a:pPr>
            <a:r>
              <a:rPr lang="en-US" b="0" i="0" dirty="0">
                <a:solidFill>
                  <a:srgbClr val="000000"/>
                </a:solidFill>
                <a:effectLst/>
              </a:rPr>
              <a:t>This month, we will learn </a:t>
            </a:r>
            <a:r>
              <a:rPr lang="en-US" b="1" i="0" dirty="0">
                <a:solidFill>
                  <a:srgbClr val="000000"/>
                </a:solidFill>
                <a:effectLst/>
              </a:rPr>
              <a:t>what depression and anxiety really are</a:t>
            </a:r>
            <a:r>
              <a:rPr lang="en-US" b="0" i="0" dirty="0">
                <a:solidFill>
                  <a:srgbClr val="000000"/>
                </a:solidFill>
                <a:effectLst/>
              </a:rPr>
              <a:t> and what we can do to help ourselves.</a:t>
            </a:r>
          </a:p>
          <a:p>
            <a:endParaRPr lang="es-MX" noProof="0" dirty="0"/>
          </a:p>
        </p:txBody>
      </p:sp>
      <p:sp>
        <p:nvSpPr>
          <p:cNvPr id="4" name="Slide Number Placeholder 3"/>
          <p:cNvSpPr>
            <a:spLocks noGrp="1"/>
          </p:cNvSpPr>
          <p:nvPr>
            <p:ph type="sldNum" sz="quarter" idx="5"/>
          </p:nvPr>
        </p:nvSpPr>
        <p:spPr/>
        <p:txBody>
          <a:bodyPr/>
          <a:lstStyle/>
          <a:p>
            <a:fld id="{5A9B2C62-FE30-453D-946B-754E9E42C845}" type="slidenum">
              <a:rPr lang="en-US" smtClean="0"/>
              <a:t>2</a:t>
            </a:fld>
            <a:endParaRPr lang="en-US"/>
          </a:p>
        </p:txBody>
      </p:sp>
    </p:spTree>
    <p:extLst>
      <p:ext uri="{BB962C8B-B14F-4D97-AF65-F5344CB8AC3E}">
        <p14:creationId xmlns:p14="http://schemas.microsoft.com/office/powerpoint/2010/main" val="3878224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What is depression? </a:t>
            </a:r>
          </a:p>
          <a:p>
            <a:pPr algn="l">
              <a:buNone/>
            </a:pPr>
            <a:endParaRPr lang="en-US"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rPr>
              <a:t>First depression is very common: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000000"/>
                </a:solidFill>
                <a:effectLst/>
              </a:rPr>
              <a:t>one out of three people have had it at some point in their life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000000"/>
                </a:solidFill>
                <a:effectLst/>
              </a:rPr>
              <a:t>One or two out of every four people with diabetes have depression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rPr>
              <a:t>Next, depression is often poorly treated and difficult for patients to describe to their doctors.</a:t>
            </a:r>
          </a:p>
          <a:p>
            <a:pPr algn="l">
              <a:buNone/>
            </a:pPr>
            <a:endParaRPr lang="en-US" b="0" i="0" dirty="0">
              <a:solidFill>
                <a:srgbClr val="000000"/>
              </a:solidFill>
              <a:effectLst/>
            </a:endParaRPr>
          </a:p>
          <a:p>
            <a:pPr algn="l">
              <a:buNone/>
            </a:pPr>
            <a:r>
              <a:rPr lang="en-US" b="0" i="0" dirty="0">
                <a:solidFill>
                  <a:srgbClr val="000000"/>
                </a:solidFill>
                <a:effectLst/>
              </a:rPr>
              <a:t>Depression is more than feeling sad for a few days—it lasts for weeks, months, or even years and can make life very hard. </a:t>
            </a:r>
          </a:p>
          <a:p>
            <a:pPr algn="l">
              <a:buNone/>
            </a:pPr>
            <a:endParaRPr lang="en-US" b="0" i="0" dirty="0">
              <a:solidFill>
                <a:srgbClr val="000000"/>
              </a:solidFill>
              <a:effectLst/>
            </a:endParaRPr>
          </a:p>
          <a:p>
            <a:pPr algn="l">
              <a:buNone/>
            </a:pPr>
            <a:r>
              <a:rPr lang="en-US" b="0" i="0" dirty="0">
                <a:solidFill>
                  <a:srgbClr val="000000"/>
                </a:solidFill>
                <a:effectLst/>
              </a:rPr>
              <a:t>Depression is a serious disease, affecting how we feel, think, and handle daily activities like sleeping, eating, or working. </a:t>
            </a:r>
          </a:p>
        </p:txBody>
      </p:sp>
      <p:sp>
        <p:nvSpPr>
          <p:cNvPr id="4" name="Slide Number Placeholder 3"/>
          <p:cNvSpPr>
            <a:spLocks noGrp="1"/>
          </p:cNvSpPr>
          <p:nvPr>
            <p:ph type="sldNum" sz="quarter" idx="5"/>
          </p:nvPr>
        </p:nvSpPr>
        <p:spPr/>
        <p:txBody>
          <a:bodyPr/>
          <a:lstStyle/>
          <a:p>
            <a:fld id="{5A9B2C62-FE30-453D-946B-754E9E42C845}" type="slidenum">
              <a:rPr lang="en-US" smtClean="0"/>
              <a:t>3</a:t>
            </a:fld>
            <a:endParaRPr lang="en-US"/>
          </a:p>
        </p:txBody>
      </p:sp>
    </p:spTree>
    <p:extLst>
      <p:ext uri="{BB962C8B-B14F-4D97-AF65-F5344CB8AC3E}">
        <p14:creationId xmlns:p14="http://schemas.microsoft.com/office/powerpoint/2010/main" val="2775251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who have depression often have anxiety.</a:t>
            </a:r>
          </a:p>
          <a:p>
            <a:endParaRPr lang="en-US" dirty="0"/>
          </a:p>
          <a:p>
            <a:r>
              <a:rPr lang="en-US" dirty="0"/>
              <a:t>Anxiety is worry or fear about something in the future.</a:t>
            </a:r>
          </a:p>
          <a:p>
            <a:endParaRPr lang="en-US" dirty="0"/>
          </a:p>
          <a:p>
            <a:r>
              <a:rPr lang="en-US" b="0" i="0" u="none" strike="noStrike" dirty="0">
                <a:solidFill>
                  <a:srgbClr val="000000"/>
                </a:solidFill>
                <a:effectLst/>
                <a:latin typeface="-webkit-standard"/>
              </a:rPr>
              <a:t>It can make your heart beat fast and your body tense, causing other diseases or conditions</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Learning to manage anxiety can help you feel calmer and live more peacefully.</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4</a:t>
            </a:fld>
            <a:endParaRPr lang="en-US" noProof="0" dirty="0"/>
          </a:p>
        </p:txBody>
      </p:sp>
    </p:spTree>
    <p:extLst>
      <p:ext uri="{BB962C8B-B14F-4D97-AF65-F5344CB8AC3E}">
        <p14:creationId xmlns:p14="http://schemas.microsoft.com/office/powerpoint/2010/main" val="325177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sz="2000" b="0" i="0" dirty="0">
                <a:solidFill>
                  <a:srgbClr val="000000"/>
                </a:solidFill>
                <a:effectLst/>
              </a:rPr>
              <a:t>Like diabetes, depression is not a feeling, it is a diagnosis and needs to be made by your doctor. </a:t>
            </a:r>
          </a:p>
          <a:p>
            <a:pPr algn="l">
              <a:buNone/>
            </a:pPr>
            <a:endParaRPr lang="en-US" sz="2000" b="0" i="0" dirty="0">
              <a:solidFill>
                <a:srgbClr val="000000"/>
              </a:solidFill>
              <a:effectLst/>
            </a:endParaRPr>
          </a:p>
          <a:p>
            <a:pPr algn="l">
              <a:buNone/>
            </a:pPr>
            <a:r>
              <a:rPr lang="en-US" sz="2000" b="0" i="0" dirty="0">
                <a:solidFill>
                  <a:srgbClr val="000000"/>
                </a:solidFill>
                <a:effectLst/>
              </a:rPr>
              <a:t>Here are some conditions individuals who are depressed may Like diabetes, depression is not a feeling, it is a diagnosis and needs to be made by your doctor. </a:t>
            </a:r>
          </a:p>
          <a:p>
            <a:pPr algn="l">
              <a:buNone/>
            </a:pPr>
            <a:endParaRPr lang="en-US" sz="2000" b="0" i="0" dirty="0">
              <a:solidFill>
                <a:srgbClr val="000000"/>
              </a:solidFill>
              <a:effectLst/>
            </a:endParaRPr>
          </a:p>
          <a:p>
            <a:pPr algn="l">
              <a:buNone/>
            </a:pPr>
            <a:r>
              <a:rPr lang="en-US" sz="2000" b="0" i="0" dirty="0">
                <a:solidFill>
                  <a:srgbClr val="000000"/>
                </a:solidFill>
                <a:effectLst/>
              </a:rPr>
              <a:t>Here are some conditions individuals who are depressed may have:</a:t>
            </a:r>
          </a:p>
          <a:p>
            <a:pPr algn="l">
              <a:buNone/>
            </a:pPr>
            <a:endParaRPr lang="en-US" sz="2000" b="0" i="0" dirty="0">
              <a:solidFill>
                <a:srgbClr val="000000"/>
              </a:solidFill>
              <a:effectLst/>
            </a:endParaRPr>
          </a:p>
          <a:p>
            <a:pPr algn="l">
              <a:buNone/>
            </a:pPr>
            <a:r>
              <a:rPr lang="en-US" sz="2000" b="0" i="0" dirty="0">
                <a:solidFill>
                  <a:srgbClr val="000000"/>
                </a:solidFill>
                <a:effectLst/>
              </a:rPr>
              <a:t>Feeling sad or empty,</a:t>
            </a:r>
          </a:p>
          <a:p>
            <a:pPr algn="l">
              <a:buNone/>
            </a:pPr>
            <a:r>
              <a:rPr lang="en-US" sz="2000" b="0" i="0" dirty="0">
                <a:solidFill>
                  <a:srgbClr val="000000"/>
                </a:solidFill>
                <a:effectLst/>
              </a:rPr>
              <a:t>Losing interest in daily life,</a:t>
            </a:r>
          </a:p>
          <a:p>
            <a:pPr algn="l">
              <a:buNone/>
            </a:pPr>
            <a:r>
              <a:rPr lang="en-US" sz="2000" b="0" i="0" dirty="0">
                <a:solidFill>
                  <a:srgbClr val="000000"/>
                </a:solidFill>
                <a:effectLst/>
              </a:rPr>
              <a:t>Eating too little or too much,</a:t>
            </a:r>
          </a:p>
          <a:p>
            <a:pPr algn="l">
              <a:buNone/>
            </a:pPr>
            <a:r>
              <a:rPr lang="en-US" sz="2000" b="0" i="0" dirty="0">
                <a:solidFill>
                  <a:srgbClr val="000000"/>
                </a:solidFill>
                <a:effectLst/>
              </a:rPr>
              <a:t>Sleeping too little or too much,</a:t>
            </a:r>
          </a:p>
          <a:p>
            <a:pPr algn="l">
              <a:buNone/>
            </a:pPr>
            <a:r>
              <a:rPr lang="en-US" sz="2000" b="0" i="0" dirty="0">
                <a:solidFill>
                  <a:srgbClr val="000000"/>
                </a:solidFill>
                <a:effectLst/>
              </a:rPr>
              <a:t>Feeling very tired,</a:t>
            </a:r>
          </a:p>
          <a:p>
            <a:pPr algn="l">
              <a:buNone/>
            </a:pPr>
            <a:r>
              <a:rPr lang="en-US" sz="2000" b="0" i="0" dirty="0">
                <a:solidFill>
                  <a:srgbClr val="000000"/>
                </a:solidFill>
                <a:effectLst/>
              </a:rPr>
              <a:t>Feeling angry, worried, hopeless, or guilty,</a:t>
            </a:r>
          </a:p>
          <a:p>
            <a:pPr algn="l">
              <a:buNone/>
            </a:pPr>
            <a:r>
              <a:rPr lang="en-US" sz="2000" b="0" i="0" dirty="0">
                <a:solidFill>
                  <a:srgbClr val="000000"/>
                </a:solidFill>
                <a:effectLst/>
              </a:rPr>
              <a:t>Headaches, stomach pain, or other body aches,</a:t>
            </a:r>
          </a:p>
          <a:p>
            <a:pPr algn="l">
              <a:buNone/>
            </a:pPr>
            <a:r>
              <a:rPr lang="en-US" sz="2000" b="0" i="0" dirty="0">
                <a:solidFill>
                  <a:srgbClr val="000000"/>
                </a:solidFill>
                <a:effectLst/>
              </a:rPr>
              <a:t> Or Thinking about death or suicide</a:t>
            </a:r>
          </a:p>
          <a:p>
            <a:pPr algn="l">
              <a:buNone/>
            </a:pPr>
            <a:endParaRPr lang="en-US" sz="2000" b="0" i="0" dirty="0">
              <a:solidFill>
                <a:srgbClr val="000000"/>
              </a:solidFill>
              <a:effectLst/>
            </a:endParaRPr>
          </a:p>
          <a:p>
            <a:pPr algn="l">
              <a:buNone/>
            </a:pPr>
            <a:r>
              <a:rPr lang="en-US" sz="2000" b="0" i="0" dirty="0">
                <a:solidFill>
                  <a:srgbClr val="000000"/>
                </a:solidFill>
                <a:effectLst/>
              </a:rPr>
              <a:t>**NOTE!  IF you are having thoughts or a plan of harming yourself or others you need help. You can tell you CHW, call 9-11, tell your doctor, go to the hospital. If you have a plan to harm yourself, you need help today.</a:t>
            </a:r>
          </a:p>
          <a:p>
            <a:endParaRPr lang="es-MX" sz="1300" dirty="0"/>
          </a:p>
          <a:p>
            <a:r>
              <a:rPr lang="es-MX" sz="1300" dirty="0"/>
              <a:t> </a:t>
            </a:r>
          </a:p>
        </p:txBody>
      </p:sp>
      <p:sp>
        <p:nvSpPr>
          <p:cNvPr id="4" name="Slide Number Placeholder 3"/>
          <p:cNvSpPr>
            <a:spLocks noGrp="1"/>
          </p:cNvSpPr>
          <p:nvPr>
            <p:ph type="sldNum" sz="quarter" idx="5"/>
          </p:nvPr>
        </p:nvSpPr>
        <p:spPr/>
        <p:txBody>
          <a:bodyPr/>
          <a:lstStyle/>
          <a:p>
            <a:fld id="{5A9B2C62-FE30-453D-946B-754E9E42C845}" type="slidenum">
              <a:rPr lang="en-US" smtClean="0"/>
              <a:t>5</a:t>
            </a:fld>
            <a:endParaRPr lang="en-US"/>
          </a:p>
        </p:txBody>
      </p:sp>
    </p:spTree>
    <p:extLst>
      <p:ext uri="{BB962C8B-B14F-4D97-AF65-F5344CB8AC3E}">
        <p14:creationId xmlns:p14="http://schemas.microsoft.com/office/powerpoint/2010/main" val="2274316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Some anxiety symptoms are like depression, but others are different.</a:t>
            </a:r>
          </a:p>
          <a:p>
            <a:pPr algn="l">
              <a:buNone/>
            </a:pPr>
            <a:endParaRPr lang="en-US" b="0" i="0" dirty="0">
              <a:solidFill>
                <a:srgbClr val="000000"/>
              </a:solidFill>
              <a:effectLst/>
            </a:endParaRPr>
          </a:p>
          <a:p>
            <a:pPr algn="l">
              <a:buNone/>
            </a:pPr>
            <a:r>
              <a:rPr lang="en-US" b="0" i="0" dirty="0">
                <a:solidFill>
                  <a:srgbClr val="000000"/>
                </a:solidFill>
                <a:effectLst/>
              </a:rPr>
              <a:t>Common signs of anxiety include:</a:t>
            </a:r>
          </a:p>
          <a:p>
            <a:pPr algn="l">
              <a:buNone/>
            </a:pPr>
            <a:r>
              <a:rPr lang="en-US" b="0" i="0" dirty="0">
                <a:solidFill>
                  <a:srgbClr val="000000"/>
                </a:solidFill>
                <a:effectLst/>
              </a:rPr>
              <a:t>Worrying too much about daily things,</a:t>
            </a:r>
          </a:p>
          <a:p>
            <a:pPr algn="l">
              <a:buNone/>
            </a:pPr>
            <a:r>
              <a:rPr lang="en-US" b="0" i="0" dirty="0">
                <a:solidFill>
                  <a:srgbClr val="000000"/>
                </a:solidFill>
                <a:effectLst/>
              </a:rPr>
              <a:t>Trouble controlling worries or feeling nervous,</a:t>
            </a:r>
          </a:p>
          <a:p>
            <a:pPr algn="l">
              <a:buNone/>
            </a:pPr>
            <a:r>
              <a:rPr lang="en-US" b="0" i="0" dirty="0">
                <a:solidFill>
                  <a:srgbClr val="000000"/>
                </a:solidFill>
                <a:effectLst/>
              </a:rPr>
              <a:t>Feeling restless or unable to relax,</a:t>
            </a:r>
          </a:p>
          <a:p>
            <a:pPr algn="l">
              <a:buNone/>
            </a:pPr>
            <a:r>
              <a:rPr lang="en-US" b="0" i="0" dirty="0">
                <a:solidFill>
                  <a:srgbClr val="000000"/>
                </a:solidFill>
                <a:effectLst/>
              </a:rPr>
              <a:t>Trouble concentrating or feeling tired,</a:t>
            </a:r>
          </a:p>
          <a:p>
            <a:pPr algn="l">
              <a:buNone/>
            </a:pPr>
            <a:r>
              <a:rPr lang="en-US" b="0" i="0" dirty="0">
                <a:solidFill>
                  <a:srgbClr val="000000"/>
                </a:solidFill>
                <a:effectLst/>
              </a:rPr>
              <a:t>Trouble sleeping,</a:t>
            </a:r>
          </a:p>
          <a:p>
            <a:pPr algn="l">
              <a:buNone/>
            </a:pPr>
            <a:r>
              <a:rPr lang="en-US" b="0" i="0" dirty="0">
                <a:solidFill>
                  <a:srgbClr val="000000"/>
                </a:solidFill>
                <a:effectLst/>
              </a:rPr>
              <a:t>Feeling irritable, dizzy, short of breath, sweating, or needing the bathroom often!</a:t>
            </a:r>
          </a:p>
          <a:p>
            <a:pPr algn="l">
              <a:buNone/>
            </a:pPr>
            <a:endParaRPr lang="en-US" b="0" i="0" dirty="0">
              <a:solidFill>
                <a:srgbClr val="000000"/>
              </a:solidFill>
              <a:effectLst/>
            </a:endParaRPr>
          </a:p>
          <a:p>
            <a:pPr algn="l">
              <a:buNone/>
            </a:pPr>
            <a:r>
              <a:rPr lang="en-US" b="0" i="0" dirty="0">
                <a:solidFill>
                  <a:srgbClr val="000000"/>
                </a:solidFill>
                <a:effectLst/>
              </a:rPr>
              <a:t>Children and teens may worry a lot about school, sports, family fights, or disasters like shootings, earthquakes, or wars.</a:t>
            </a:r>
          </a:p>
          <a:p>
            <a:pPr algn="l">
              <a:buNone/>
            </a:pPr>
            <a:endParaRPr lang="en-US" b="0" i="0" dirty="0">
              <a:solidFill>
                <a:srgbClr val="000000"/>
              </a:solidFill>
              <a:effectLst/>
            </a:endParaRPr>
          </a:p>
          <a:p>
            <a:pPr algn="l">
              <a:buNone/>
            </a:pPr>
            <a:r>
              <a:rPr lang="en-US" b="0" i="0" dirty="0">
                <a:solidFill>
                  <a:srgbClr val="000000"/>
                </a:solidFill>
                <a:effectLst/>
              </a:rPr>
              <a:t>Adults may worry about work, health, money, children, being late, or household tasks.</a:t>
            </a:r>
          </a:p>
          <a:p>
            <a:pPr algn="l">
              <a:buNone/>
            </a:pPr>
            <a:endParaRPr lang="en-US" b="0" i="0" dirty="0">
              <a:solidFill>
                <a:srgbClr val="000000"/>
              </a:solidFill>
              <a:effectLst/>
            </a:endParaRPr>
          </a:p>
          <a:p>
            <a:pPr algn="l">
              <a:buNone/>
            </a:pPr>
            <a:r>
              <a:rPr lang="en-US" b="0" i="0" dirty="0">
                <a:solidFill>
                  <a:srgbClr val="000000"/>
                </a:solidFill>
                <a:effectLst/>
              </a:rPr>
              <a:t>Anxiety can also cause physical symptoms that make daily life hard.</a:t>
            </a:r>
          </a:p>
          <a:p>
            <a:pPr algn="l">
              <a:buNone/>
            </a:pPr>
            <a:endParaRPr lang="en-US" b="0" i="0" dirty="0">
              <a:solidFill>
                <a:srgbClr val="000000"/>
              </a:solidFill>
              <a:effectLst/>
            </a:endParaRPr>
          </a:p>
        </p:txBody>
      </p:sp>
      <p:sp>
        <p:nvSpPr>
          <p:cNvPr id="4" name="Slide Number Placeholder 3"/>
          <p:cNvSpPr>
            <a:spLocks noGrp="1"/>
          </p:cNvSpPr>
          <p:nvPr>
            <p:ph type="sldNum" sz="quarter" idx="5"/>
          </p:nvPr>
        </p:nvSpPr>
        <p:spPr/>
        <p:txBody>
          <a:bodyPr/>
          <a:lstStyle/>
          <a:p>
            <a:fld id="{5A9B2C62-FE30-453D-946B-754E9E42C845}" type="slidenum">
              <a:rPr lang="en-US" smtClean="0"/>
              <a:t>6</a:t>
            </a:fld>
            <a:endParaRPr lang="en-US"/>
          </a:p>
        </p:txBody>
      </p:sp>
    </p:spTree>
    <p:extLst>
      <p:ext uri="{BB962C8B-B14F-4D97-AF65-F5344CB8AC3E}">
        <p14:creationId xmlns:p14="http://schemas.microsoft.com/office/powerpoint/2010/main" val="2637091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This may feel like a lot, but there is help. </a:t>
            </a:r>
          </a:p>
          <a:p>
            <a:pPr algn="l">
              <a:buNone/>
            </a:pPr>
            <a:endParaRPr lang="en-US" b="0" i="0" dirty="0">
              <a:solidFill>
                <a:srgbClr val="000000"/>
              </a:solidFill>
              <a:effectLst/>
            </a:endParaRPr>
          </a:p>
          <a:p>
            <a:pPr algn="l">
              <a:buNone/>
            </a:pPr>
            <a:r>
              <a:rPr lang="en-US" b="0" i="0" dirty="0">
                <a:solidFill>
                  <a:srgbClr val="000000"/>
                </a:solidFill>
                <a:effectLst/>
              </a:rPr>
              <a:t>Depression and anxiety are hard to face alone. Talk to a community health worker, doctor, or pastor.</a:t>
            </a:r>
          </a:p>
          <a:p>
            <a:pPr algn="l">
              <a:buNone/>
            </a:pPr>
            <a:endParaRPr lang="en-US" b="0" i="0" dirty="0">
              <a:solidFill>
                <a:srgbClr val="000000"/>
              </a:solidFill>
              <a:effectLst/>
            </a:endParaRPr>
          </a:p>
          <a:p>
            <a:pPr algn="l"/>
            <a:r>
              <a:rPr lang="en-US" b="0" i="0" dirty="0">
                <a:solidFill>
                  <a:srgbClr val="000000"/>
                </a:solidFill>
                <a:effectLst/>
              </a:rPr>
              <a:t>We are not meant to be alone. </a:t>
            </a:r>
          </a:p>
          <a:p>
            <a:pPr algn="l"/>
            <a:endParaRPr lang="en-US" b="0" i="0" dirty="0">
              <a:solidFill>
                <a:srgbClr val="000000"/>
              </a:solidFill>
              <a:effectLst/>
            </a:endParaRPr>
          </a:p>
          <a:p>
            <a:pPr algn="l"/>
            <a:r>
              <a:rPr lang="en-US" b="0" i="0" dirty="0">
                <a:solidFill>
                  <a:srgbClr val="000000"/>
                </a:solidFill>
                <a:effectLst/>
              </a:rPr>
              <a:t>I like the book of Acts in the Bible where it often reminds us that God created people to be part of a community. </a:t>
            </a:r>
          </a:p>
          <a:p>
            <a:pPr algn="l"/>
            <a:endParaRPr lang="en-US" b="0" i="0" dirty="0">
              <a:solidFill>
                <a:srgbClr val="000000"/>
              </a:solidFill>
              <a:effectLst/>
            </a:endParaRPr>
          </a:p>
          <a:p>
            <a:pPr algn="l"/>
            <a:r>
              <a:rPr lang="en-US" b="0" i="0" dirty="0">
                <a:solidFill>
                  <a:srgbClr val="000000"/>
                </a:solidFill>
                <a:effectLst/>
              </a:rPr>
              <a:t>Being part of a group or church can help us get support, encouragement, and care. A friend or community health worker can guide us and help us start feeling better.</a:t>
            </a:r>
          </a:p>
          <a:p>
            <a:endParaRPr lang="es-MX" dirty="0"/>
          </a:p>
        </p:txBody>
      </p:sp>
      <p:sp>
        <p:nvSpPr>
          <p:cNvPr id="4" name="Slide Number Placeholder 3"/>
          <p:cNvSpPr>
            <a:spLocks noGrp="1"/>
          </p:cNvSpPr>
          <p:nvPr>
            <p:ph type="sldNum" sz="quarter" idx="5"/>
          </p:nvPr>
        </p:nvSpPr>
        <p:spPr/>
        <p:txBody>
          <a:bodyPr/>
          <a:lstStyle/>
          <a:p>
            <a:fld id="{5A9B2C62-FE30-453D-946B-754E9E42C845}" type="slidenum">
              <a:rPr lang="en-US" smtClean="0"/>
              <a:t>7</a:t>
            </a:fld>
            <a:endParaRPr lang="en-US"/>
          </a:p>
        </p:txBody>
      </p:sp>
    </p:spTree>
    <p:extLst>
      <p:ext uri="{BB962C8B-B14F-4D97-AF65-F5344CB8AC3E}">
        <p14:creationId xmlns:p14="http://schemas.microsoft.com/office/powerpoint/2010/main" val="3416854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A very important point:</a:t>
            </a:r>
          </a:p>
          <a:p>
            <a:pPr algn="l">
              <a:buNone/>
            </a:pPr>
            <a:endParaRPr lang="en-US" b="0" i="0" dirty="0">
              <a:solidFill>
                <a:srgbClr val="000000"/>
              </a:solidFill>
              <a:effectLst/>
            </a:endParaRPr>
          </a:p>
          <a:p>
            <a:pPr algn="l">
              <a:buNone/>
            </a:pPr>
            <a:r>
              <a:rPr lang="en-US" b="0" i="0" dirty="0">
                <a:solidFill>
                  <a:srgbClr val="000000"/>
                </a:solidFill>
                <a:effectLst/>
              </a:rPr>
              <a:t>If you or someone you care about feels like hurting themselves or others, get help immediately.</a:t>
            </a:r>
          </a:p>
          <a:p>
            <a:pPr algn="l">
              <a:buNone/>
            </a:pPr>
            <a:endParaRPr lang="en-US" b="0" i="0" dirty="0">
              <a:solidFill>
                <a:srgbClr val="000000"/>
              </a:solidFill>
              <a:effectLst/>
            </a:endParaRPr>
          </a:p>
          <a:p>
            <a:pPr algn="l">
              <a:buNone/>
            </a:pPr>
            <a:r>
              <a:rPr lang="en-US" b="0" i="0" dirty="0">
                <a:solidFill>
                  <a:srgbClr val="000000"/>
                </a:solidFill>
                <a:effectLst/>
              </a:rPr>
              <a:t>Call: 988</a:t>
            </a:r>
          </a:p>
          <a:p>
            <a:pPr algn="l">
              <a:buNone/>
            </a:pPr>
            <a:endParaRPr lang="en-US" b="0" i="0" dirty="0">
              <a:solidFill>
                <a:srgbClr val="000000"/>
              </a:solidFill>
              <a:effectLst/>
            </a:endParaRPr>
          </a:p>
          <a:p>
            <a:pPr algn="l">
              <a:buNone/>
            </a:pPr>
            <a:r>
              <a:rPr lang="en-US" b="0" i="0" dirty="0">
                <a:solidFill>
                  <a:srgbClr val="000000"/>
                </a:solidFill>
                <a:effectLst/>
              </a:rPr>
              <a:t>Help is available!! Don’t wait—call or text for support!</a:t>
            </a:r>
          </a:p>
        </p:txBody>
      </p:sp>
      <p:sp>
        <p:nvSpPr>
          <p:cNvPr id="4" name="Slide Number Placeholder 3"/>
          <p:cNvSpPr>
            <a:spLocks noGrp="1"/>
          </p:cNvSpPr>
          <p:nvPr>
            <p:ph type="sldNum" sz="quarter" idx="5"/>
          </p:nvPr>
        </p:nvSpPr>
        <p:spPr/>
        <p:txBody>
          <a:bodyPr/>
          <a:lstStyle/>
          <a:p>
            <a:fld id="{5A9B2C62-FE30-453D-946B-754E9E42C845}" type="slidenum">
              <a:rPr lang="en-US" smtClean="0"/>
              <a:t>8</a:t>
            </a:fld>
            <a:endParaRPr lang="en-US"/>
          </a:p>
        </p:txBody>
      </p:sp>
    </p:spTree>
    <p:extLst>
      <p:ext uri="{BB962C8B-B14F-4D97-AF65-F5344CB8AC3E}">
        <p14:creationId xmlns:p14="http://schemas.microsoft.com/office/powerpoint/2010/main" val="1629040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What is the step (or goal) you have? Then find 2 to 3 things you can do this week. </a:t>
            </a:r>
          </a:p>
          <a:p>
            <a:pPr algn="l">
              <a:buNone/>
            </a:pPr>
            <a:endParaRPr lang="en-US" b="0" i="0" dirty="0">
              <a:solidFill>
                <a:srgbClr val="000000"/>
              </a:solidFill>
              <a:effectLst/>
            </a:endParaRPr>
          </a:p>
          <a:p>
            <a:pPr algn="l">
              <a:buNone/>
            </a:pPr>
            <a:r>
              <a:rPr lang="en-US" b="0" i="0" dirty="0">
                <a:solidFill>
                  <a:srgbClr val="000000"/>
                </a:solidFill>
                <a:effectLst/>
              </a:rPr>
              <a:t>For example, </a:t>
            </a:r>
          </a:p>
          <a:p>
            <a:pPr algn="l">
              <a:buNone/>
            </a:pPr>
            <a:endParaRPr lang="en-US" b="0" i="0" dirty="0">
              <a:solidFill>
                <a:srgbClr val="000000"/>
              </a:solidFill>
              <a:effectLst/>
            </a:endParaRPr>
          </a:p>
          <a:p>
            <a:pPr algn="l">
              <a:buNone/>
            </a:pPr>
            <a:r>
              <a:rPr lang="en-US" b="0" i="0" dirty="0">
                <a:solidFill>
                  <a:srgbClr val="000000"/>
                </a:solidFill>
                <a:effectLst/>
              </a:rPr>
              <a:t>Talk to your CHW every Saturday at 3pm,</a:t>
            </a:r>
          </a:p>
          <a:p>
            <a:pPr algn="l">
              <a:buNone/>
            </a:pPr>
            <a:endParaRPr lang="en-US" b="0" i="0" dirty="0">
              <a:solidFill>
                <a:srgbClr val="000000"/>
              </a:solidFill>
              <a:effectLst/>
            </a:endParaRPr>
          </a:p>
          <a:p>
            <a:pPr algn="l">
              <a:buNone/>
            </a:pPr>
            <a:r>
              <a:rPr lang="en-US" b="0" i="0" dirty="0">
                <a:solidFill>
                  <a:srgbClr val="000000"/>
                </a:solidFill>
                <a:effectLst/>
              </a:rPr>
              <a:t>Make an appointment with your doctor to discuss depression and anxiety!,</a:t>
            </a:r>
          </a:p>
          <a:p>
            <a:pPr algn="l">
              <a:buNone/>
            </a:pPr>
            <a:endParaRPr lang="en-US" b="0" i="0" dirty="0">
              <a:solidFill>
                <a:srgbClr val="000000"/>
              </a:solidFill>
              <a:effectLst/>
            </a:endParaRPr>
          </a:p>
          <a:p>
            <a:pPr algn="l">
              <a:buNone/>
            </a:pPr>
            <a:r>
              <a:rPr lang="en-US" b="0" i="0" dirty="0">
                <a:solidFill>
                  <a:srgbClr val="000000"/>
                </a:solidFill>
                <a:effectLst/>
              </a:rPr>
              <a:t>Sleep 8 hours per night this week,</a:t>
            </a:r>
          </a:p>
          <a:p>
            <a:pPr algn="l">
              <a:buNone/>
            </a:pPr>
            <a:endParaRPr lang="en-US" b="0" i="0" dirty="0">
              <a:solidFill>
                <a:srgbClr val="000000"/>
              </a:solidFill>
              <a:effectLst/>
            </a:endParaRPr>
          </a:p>
          <a:p>
            <a:pPr algn="l">
              <a:buNone/>
            </a:pPr>
            <a:r>
              <a:rPr lang="en-US" b="0" i="0" dirty="0">
                <a:solidFill>
                  <a:srgbClr val="000000"/>
                </a:solidFill>
                <a:effectLst/>
              </a:rPr>
              <a:t>Eat 5 to 9 fruits or vegetables daily,</a:t>
            </a:r>
          </a:p>
          <a:p>
            <a:pPr algn="l">
              <a:buNone/>
            </a:pPr>
            <a:endParaRPr lang="en-US" b="0" i="0" dirty="0">
              <a:solidFill>
                <a:srgbClr val="000000"/>
              </a:solidFill>
              <a:effectLst/>
            </a:endParaRPr>
          </a:p>
          <a:p>
            <a:pPr algn="l">
              <a:buNone/>
            </a:pPr>
            <a:r>
              <a:rPr lang="en-US" b="0" i="0" dirty="0">
                <a:solidFill>
                  <a:srgbClr val="000000"/>
                </a:solidFill>
                <a:effectLst/>
              </a:rPr>
              <a:t>OR, Be physically active!! (do you remember how much?? 20 minutes, three times per week)</a:t>
            </a:r>
          </a:p>
          <a:p>
            <a:pPr algn="l">
              <a:buNone/>
            </a:pPr>
            <a:endParaRPr lang="en-US" b="0" i="0" dirty="0">
              <a:solidFill>
                <a:srgbClr val="000000"/>
              </a:solidFill>
              <a:effectLst/>
            </a:endParaRPr>
          </a:p>
          <a:p>
            <a:endParaRPr lang="es-MX" noProof="0" dirty="0"/>
          </a:p>
        </p:txBody>
      </p:sp>
      <p:sp>
        <p:nvSpPr>
          <p:cNvPr id="4" name="Slide Number Placeholder 3"/>
          <p:cNvSpPr>
            <a:spLocks noGrp="1"/>
          </p:cNvSpPr>
          <p:nvPr>
            <p:ph type="sldNum" sz="quarter" idx="5"/>
          </p:nvPr>
        </p:nvSpPr>
        <p:spPr/>
        <p:txBody>
          <a:bodyPr/>
          <a:lstStyle/>
          <a:p>
            <a:fld id="{5A9B2C62-FE30-453D-946B-754E9E42C845}" type="slidenum">
              <a:rPr lang="en-US" smtClean="0"/>
              <a:t>9</a:t>
            </a:fld>
            <a:endParaRPr lang="en-US"/>
          </a:p>
        </p:txBody>
      </p:sp>
    </p:spTree>
    <p:extLst>
      <p:ext uri="{BB962C8B-B14F-4D97-AF65-F5344CB8AC3E}">
        <p14:creationId xmlns:p14="http://schemas.microsoft.com/office/powerpoint/2010/main" val="2618660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a:t>Click icon to add picture</a:t>
            </a:r>
            <a:endParaRPr lang="ru-RU"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a:t>Click icon to add picture</a:t>
            </a:r>
            <a:endParaRPr lang="ru-RU"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Tree>
    <p:extLst>
      <p:ext uri="{BB962C8B-B14F-4D97-AF65-F5344CB8AC3E}">
        <p14:creationId xmlns:p14="http://schemas.microsoft.com/office/powerpoint/2010/main" val="287252761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A4D017-0A70-4D48-AAEC-419979E13E79}"/>
              </a:ext>
            </a:extLst>
          </p:cNvPr>
          <p:cNvSpPr>
            <a:spLocks noGrp="1"/>
          </p:cNvSpPr>
          <p:nvPr>
            <p:ph type="dt" sz="half" idx="10"/>
          </p:nvPr>
        </p:nvSpPr>
        <p:spPr/>
        <p:txBody>
          <a:bodyPr/>
          <a:lstStyle/>
          <a:p>
            <a:fld id="{09DA4596-3085-4BB2-8F53-0564AA69708A}"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B7BBC7E7-6231-47E3-8EF5-B6940485EEEF}"/>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1" name="Oval 20">
            <a:extLst>
              <a:ext uri="{FF2B5EF4-FFF2-40B4-BE49-F238E27FC236}">
                <a16:creationId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Oval 21">
            <a:extLst>
              <a:ext uri="{FF2B5EF4-FFF2-40B4-BE49-F238E27FC236}">
                <a16:creationId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Oval 22">
            <a:extLst>
              <a:ext uri="{FF2B5EF4-FFF2-40B4-BE49-F238E27FC236}">
                <a16:creationId xmlns:a16="http://schemas.microsoft.com/office/drawing/2014/main"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Text Placeholder 7">
            <a:extLst>
              <a:ext uri="{FF2B5EF4-FFF2-40B4-BE49-F238E27FC236}">
                <a16:creationId xmlns:a16="http://schemas.microsoft.com/office/drawing/2014/main"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28" name="Text Placeholder 2">
            <a:extLst>
              <a:ext uri="{FF2B5EF4-FFF2-40B4-BE49-F238E27FC236}">
                <a16:creationId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9" name="Text Placeholder 11">
            <a:extLst>
              <a:ext uri="{FF2B5EF4-FFF2-40B4-BE49-F238E27FC236}">
                <a16:creationId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30" name="Text Placeholder 2">
            <a:extLst>
              <a:ext uri="{FF2B5EF4-FFF2-40B4-BE49-F238E27FC236}">
                <a16:creationId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1" name="Text Placeholder 2">
            <a:extLst>
              <a:ext uri="{FF2B5EF4-FFF2-40B4-BE49-F238E27FC236}">
                <a16:creationId xmlns:a16="http://schemas.microsoft.com/office/drawing/2014/main"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7">
            <a:extLst>
              <a:ext uri="{FF2B5EF4-FFF2-40B4-BE49-F238E27FC236}">
                <a16:creationId xmlns:a16="http://schemas.microsoft.com/office/drawing/2014/main"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33" name="Text Placeholder 7">
            <a:extLst>
              <a:ext uri="{FF2B5EF4-FFF2-40B4-BE49-F238E27FC236}">
                <a16:creationId xmlns:a16="http://schemas.microsoft.com/office/drawing/2014/main"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34" name="Text Placeholder 11">
            <a:extLst>
              <a:ext uri="{FF2B5EF4-FFF2-40B4-BE49-F238E27FC236}">
                <a16:creationId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35" name="Text Placeholder 11">
            <a:extLst>
              <a:ext uri="{FF2B5EF4-FFF2-40B4-BE49-F238E27FC236}">
                <a16:creationId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20" name="Title 1">
            <a:extLst>
              <a:ext uri="{FF2B5EF4-FFF2-40B4-BE49-F238E27FC236}">
                <a16:creationId xmlns:a16="http://schemas.microsoft.com/office/drawing/2014/main" id="{138ED511-212A-DA4E-98FC-496D7B92A73F}"/>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25" name="Text Placeholder 2">
            <a:extLst>
              <a:ext uri="{FF2B5EF4-FFF2-40B4-BE49-F238E27FC236}">
                <a16:creationId xmlns:a16="http://schemas.microsoft.com/office/drawing/2014/main" id="{53F5D1F3-7B20-844A-AD7A-66AA1CAC2557}"/>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964166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noProof="0"/>
              <a:t>Edit Master text styles</a:t>
            </a:r>
          </a:p>
          <a:p>
            <a:pPr lvl="1"/>
            <a:r>
              <a:rPr lang="en-US" noProof="0"/>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noProof="0"/>
              <a:t>Edit Master text styles</a:t>
            </a:r>
          </a:p>
          <a:p>
            <a:pPr lvl="1"/>
            <a:r>
              <a:rPr lang="en-US" noProof="0"/>
              <a:t>Second level</a:t>
            </a:r>
          </a:p>
        </p:txBody>
      </p:sp>
      <p:sp>
        <p:nvSpPr>
          <p:cNvPr id="1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46838041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fld id="{011F8E8F-7A79-47A4-A23F-F3FD3E2A15F3}"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2" name="Picture Placeholder 11" descr="Competitors logos quadrant">
            <a:extLst>
              <a:ext uri="{FF2B5EF4-FFF2-40B4-BE49-F238E27FC236}">
                <a16:creationId xmlns:a16="http://schemas.microsoft.com/office/drawing/2014/main"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2</a:t>
            </a:r>
          </a:p>
          <a:p>
            <a:r>
              <a:rPr lang="en-US" noProof="0" dirty="0"/>
              <a:t>Logo</a:t>
            </a:r>
          </a:p>
        </p:txBody>
      </p:sp>
      <p:sp>
        <p:nvSpPr>
          <p:cNvPr id="23" name="Picture Placeholder 11" descr="Competitors logos quadrant">
            <a:extLst>
              <a:ext uri="{FF2B5EF4-FFF2-40B4-BE49-F238E27FC236}">
                <a16:creationId xmlns:a16="http://schemas.microsoft.com/office/drawing/2014/main"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1</a:t>
            </a:r>
          </a:p>
          <a:p>
            <a:r>
              <a:rPr lang="en-US" noProof="0" dirty="0"/>
              <a:t>Logo</a:t>
            </a:r>
          </a:p>
        </p:txBody>
      </p:sp>
      <p:sp>
        <p:nvSpPr>
          <p:cNvPr id="24" name="Picture Placeholder 11" descr="Competitors logos quadrant">
            <a:extLst>
              <a:ext uri="{FF2B5EF4-FFF2-40B4-BE49-F238E27FC236}">
                <a16:creationId xmlns:a16="http://schemas.microsoft.com/office/drawing/2014/main"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3</a:t>
            </a:r>
          </a:p>
          <a:p>
            <a:r>
              <a:rPr lang="en-US" noProof="0" dirty="0"/>
              <a:t>Logo</a:t>
            </a:r>
          </a:p>
        </p:txBody>
      </p:sp>
      <p:sp>
        <p:nvSpPr>
          <p:cNvPr id="25" name="Picture Placeholder 11" descr="Competitors logos quadrant">
            <a:extLst>
              <a:ext uri="{FF2B5EF4-FFF2-40B4-BE49-F238E27FC236}">
                <a16:creationId xmlns:a16="http://schemas.microsoft.com/office/drawing/2014/main"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4</a:t>
            </a:r>
          </a:p>
          <a:p>
            <a:r>
              <a:rPr lang="en-US" noProof="0" dirty="0"/>
              <a:t>Logo</a:t>
            </a:r>
          </a:p>
        </p:txBody>
      </p:sp>
      <p:sp>
        <p:nvSpPr>
          <p:cNvPr id="28" name="Picture Placeholder 11" descr="Competitors logos quadrant">
            <a:extLst>
              <a:ext uri="{FF2B5EF4-FFF2-40B4-BE49-F238E27FC236}">
                <a16:creationId xmlns:a16="http://schemas.microsoft.com/office/drawing/2014/main"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5</a:t>
            </a:r>
          </a:p>
          <a:p>
            <a:r>
              <a:rPr lang="en-US" noProof="0" dirty="0"/>
              <a:t>Logo</a:t>
            </a:r>
          </a:p>
        </p:txBody>
      </p:sp>
      <p:sp>
        <p:nvSpPr>
          <p:cNvPr id="29" name="Picture Placeholder 11" descr="Competitors logos quadrant">
            <a:extLst>
              <a:ext uri="{FF2B5EF4-FFF2-40B4-BE49-F238E27FC236}">
                <a16:creationId xmlns:a16="http://schemas.microsoft.com/office/drawing/2014/main"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6</a:t>
            </a:r>
          </a:p>
          <a:p>
            <a:r>
              <a:rPr lang="en-US" noProof="0" dirty="0"/>
              <a:t>Logo</a:t>
            </a:r>
          </a:p>
        </p:txBody>
      </p:sp>
      <p:sp>
        <p:nvSpPr>
          <p:cNvPr id="33" name="Text Placeholder 7">
            <a:extLst>
              <a:ext uri="{FF2B5EF4-FFF2-40B4-BE49-F238E27FC236}">
                <a16:creationId xmlns:a16="http://schemas.microsoft.com/office/drawing/2014/main"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noProof="0"/>
              <a:t>More expensive</a:t>
            </a:r>
          </a:p>
        </p:txBody>
      </p:sp>
      <p:cxnSp>
        <p:nvCxnSpPr>
          <p:cNvPr id="34" name="Straight Arrow Connector 33">
            <a:extLst>
              <a:ext uri="{FF2B5EF4-FFF2-40B4-BE49-F238E27FC236}">
                <a16:creationId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39" name="Text Placeholder 7">
            <a:extLst>
              <a:ext uri="{FF2B5EF4-FFF2-40B4-BE49-F238E27FC236}">
                <a16:creationId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noProof="0"/>
              <a:t>Less expensive</a:t>
            </a:r>
          </a:p>
        </p:txBody>
      </p:sp>
      <p:sp>
        <p:nvSpPr>
          <p:cNvPr id="40" name="Text Placeholder 7">
            <a:extLst>
              <a:ext uri="{FF2B5EF4-FFF2-40B4-BE49-F238E27FC236}">
                <a16:creationId xmlns:a16="http://schemas.microsoft.com/office/drawing/2014/main"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42" name="Text Placeholder 7">
            <a:extLst>
              <a:ext uri="{FF2B5EF4-FFF2-40B4-BE49-F238E27FC236}">
                <a16:creationId xmlns:a16="http://schemas.microsoft.com/office/drawing/2014/main"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2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
        <p:nvSpPr>
          <p:cNvPr id="26"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Tree>
    <p:extLst>
      <p:ext uri="{BB962C8B-B14F-4D97-AF65-F5344CB8AC3E}">
        <p14:creationId xmlns:p14="http://schemas.microsoft.com/office/powerpoint/2010/main" val="110332222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hasCustomPrompt="1"/>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hasCustomPrompt="1"/>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8" name="Text Placeholder 11">
            <a:extLst>
              <a:ext uri="{FF2B5EF4-FFF2-40B4-BE49-F238E27FC236}">
                <a16:creationId xmlns:a16="http://schemas.microsoft.com/office/drawing/2014/main" id="{A49833F3-6413-44EC-8040-149163251707}"/>
              </a:ext>
            </a:extLst>
          </p:cNvPr>
          <p:cNvSpPr>
            <a:spLocks noGrp="1"/>
          </p:cNvSpPr>
          <p:nvPr>
            <p:ph type="body" sz="quarter" idx="32" hasCustomPrompt="1"/>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noProof="0"/>
              <a:t>Edit Master text styles</a:t>
            </a:r>
          </a:p>
          <a:p>
            <a:pPr lvl="1"/>
            <a:r>
              <a:rPr lang="en-US" noProof="0"/>
              <a:t>Second level</a:t>
            </a:r>
          </a:p>
        </p:txBody>
      </p:sp>
      <p:sp>
        <p:nvSpPr>
          <p:cNvPr id="29" name="Text Placeholder 11">
            <a:extLst>
              <a:ext uri="{FF2B5EF4-FFF2-40B4-BE49-F238E27FC236}">
                <a16:creationId xmlns:a16="http://schemas.microsoft.com/office/drawing/2014/main" id="{CED92B51-6B31-41E1-908C-1D392F31AA4C}"/>
              </a:ext>
            </a:extLst>
          </p:cNvPr>
          <p:cNvSpPr>
            <a:spLocks noGrp="1"/>
          </p:cNvSpPr>
          <p:nvPr>
            <p:ph type="body" sz="quarter" idx="33" hasCustomPrompt="1"/>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noProof="0"/>
              <a:t>Edit Master text styles</a:t>
            </a:r>
          </a:p>
          <a:p>
            <a:pPr lvl="1"/>
            <a:r>
              <a:rPr lang="en-US" noProof="0"/>
              <a:t>Second level</a:t>
            </a:r>
          </a:p>
        </p:txBody>
      </p:sp>
      <p:sp>
        <p:nvSpPr>
          <p:cNvPr id="30" name="Text Placeholder 11">
            <a:extLst>
              <a:ext uri="{FF2B5EF4-FFF2-40B4-BE49-F238E27FC236}">
                <a16:creationId xmlns:a16="http://schemas.microsoft.com/office/drawing/2014/main" id="{521B8C30-3AD9-43DC-A76C-342C3CD53A26}"/>
              </a:ext>
            </a:extLst>
          </p:cNvPr>
          <p:cNvSpPr>
            <a:spLocks noGrp="1"/>
          </p:cNvSpPr>
          <p:nvPr>
            <p:ph type="body" sz="quarter" idx="34" hasCustomPrompt="1"/>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noProof="0"/>
              <a:t>Edit Master text styles</a:t>
            </a:r>
          </a:p>
          <a:p>
            <a:pPr lvl="1"/>
            <a:r>
              <a:rPr lang="en-US" noProof="0"/>
              <a:t>Second level</a:t>
            </a:r>
          </a:p>
        </p:txBody>
      </p:sp>
      <p:sp>
        <p:nvSpPr>
          <p:cNvPr id="22" name="Title 1">
            <a:extLst>
              <a:ext uri="{FF2B5EF4-FFF2-40B4-BE49-F238E27FC236}">
                <a16:creationId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25" name="Text Placeholder 2">
            <a:extLst>
              <a:ext uri="{FF2B5EF4-FFF2-40B4-BE49-F238E27FC236}">
                <a16:creationId xmlns:a16="http://schemas.microsoft.com/office/drawing/2014/main" id="{CE3B0746-B135-6943-B0F2-D32EF8E8B428}"/>
              </a:ext>
            </a:extLst>
          </p:cNvPr>
          <p:cNvSpPr>
            <a:spLocks noGrp="1"/>
          </p:cNvSpPr>
          <p:nvPr>
            <p:ph type="body" idx="24" hasCustomPrompt="1"/>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99941814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hasCustomPrompt="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hasCustomPrompt="1"/>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45527903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16" name="Text Placeholder 7">
            <a:extLst>
              <a:ext uri="{FF2B5EF4-FFF2-40B4-BE49-F238E27FC236}">
                <a16:creationId xmlns:a16="http://schemas.microsoft.com/office/drawing/2014/main"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8" name="Rectangle 7">
            <a:extLst>
              <a:ext uri="{FF2B5EF4-FFF2-40B4-BE49-F238E27FC236}">
                <a16:creationId xmlns:a16="http://schemas.microsoft.com/office/drawing/2014/main"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1" name="Oval 10">
            <a:extLst>
              <a:ext uri="{FF2B5EF4-FFF2-40B4-BE49-F238E27FC236}">
                <a16:creationId xmlns:a16="http://schemas.microsoft.com/office/drawing/2014/main"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3" name="Text Placeholder 2">
            <a:extLst>
              <a:ext uri="{FF2B5EF4-FFF2-40B4-BE49-F238E27FC236}">
                <a16:creationId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4" name="Text Placeholder 11">
            <a:extLst>
              <a:ext uri="{FF2B5EF4-FFF2-40B4-BE49-F238E27FC236}">
                <a16:creationId xmlns:a16="http://schemas.microsoft.com/office/drawing/2014/main" id="{FB58FA02-066D-4A4D-BFEA-4ABCF3B550BE}"/>
              </a:ext>
            </a:extLst>
          </p:cNvPr>
          <p:cNvSpPr>
            <a:spLocks noGrp="1"/>
          </p:cNvSpPr>
          <p:nvPr>
            <p:ph type="body" sz="quarter" idx="34" hasCustomPrompt="1"/>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25" name="Text Placeholder 7">
            <a:extLst>
              <a:ext uri="{FF2B5EF4-FFF2-40B4-BE49-F238E27FC236}">
                <a16:creationId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28" name="Text Placeholder 2">
            <a:extLst>
              <a:ext uri="{FF2B5EF4-FFF2-40B4-BE49-F238E27FC236}">
                <a16:creationId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hasCustomPrompt="1"/>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1" name="Text Placeholder 7">
            <a:extLst>
              <a:ext uri="{FF2B5EF4-FFF2-40B4-BE49-F238E27FC236}">
                <a16:creationId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hasCustomPrompt="1"/>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5" name="Text Placeholder 7">
            <a:extLst>
              <a:ext uri="{FF2B5EF4-FFF2-40B4-BE49-F238E27FC236}">
                <a16:creationId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7" name="Text Placeholder 2">
            <a:extLst>
              <a:ext uri="{FF2B5EF4-FFF2-40B4-BE49-F238E27FC236}">
                <a16:creationId xmlns:a16="http://schemas.microsoft.com/office/drawing/2014/main"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8" name="Text Placeholder 11">
            <a:extLst>
              <a:ext uri="{FF2B5EF4-FFF2-40B4-BE49-F238E27FC236}">
                <a16:creationId xmlns:a16="http://schemas.microsoft.com/office/drawing/2014/main" id="{4C346CE6-85D2-4744-ABBA-4EB5E51EB80F}"/>
              </a:ext>
            </a:extLst>
          </p:cNvPr>
          <p:cNvSpPr>
            <a:spLocks noGrp="1"/>
          </p:cNvSpPr>
          <p:nvPr>
            <p:ph type="body" sz="quarter" idx="46" hasCustomPrompt="1"/>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9" name="Text Placeholder 7">
            <a:extLst>
              <a:ext uri="{FF2B5EF4-FFF2-40B4-BE49-F238E27FC236}">
                <a16:creationId xmlns:a16="http://schemas.microsoft.com/office/drawing/2014/main"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40" name="Text Placeholder 2">
            <a:extLst>
              <a:ext uri="{FF2B5EF4-FFF2-40B4-BE49-F238E27FC236}">
                <a16:creationId xmlns:a16="http://schemas.microsoft.com/office/drawing/2014/main"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1" name="Oval 40">
            <a:extLst>
              <a:ext uri="{FF2B5EF4-FFF2-40B4-BE49-F238E27FC236}">
                <a16:creationId xmlns:a16="http://schemas.microsoft.com/office/drawing/2014/main"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2" name="Oval 41">
            <a:extLst>
              <a:ext uri="{FF2B5EF4-FFF2-40B4-BE49-F238E27FC236}">
                <a16:creationId xmlns:a16="http://schemas.microsoft.com/office/drawing/2014/main"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3" name="Oval 42">
            <a:extLst>
              <a:ext uri="{FF2B5EF4-FFF2-40B4-BE49-F238E27FC236}">
                <a16:creationId xmlns:a16="http://schemas.microsoft.com/office/drawing/2014/main"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4" name="Oval 43">
            <a:extLst>
              <a:ext uri="{FF2B5EF4-FFF2-40B4-BE49-F238E27FC236}">
                <a16:creationId xmlns:a16="http://schemas.microsoft.com/office/drawing/2014/main"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5" name="Picture Placeholder 11">
            <a:extLst>
              <a:ext uri="{FF2B5EF4-FFF2-40B4-BE49-F238E27FC236}">
                <a16:creationId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424043151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noProof="0"/>
              <a:t>Title Here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Table Placeholder 9">
            <a:extLst>
              <a:ext uri="{FF2B5EF4-FFF2-40B4-BE49-F238E27FC236}">
                <a16:creationId xmlns:a16="http://schemas.microsoft.com/office/drawing/2014/main"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noProof="0"/>
              <a:t>Click icon to add table</a:t>
            </a:r>
            <a:endParaRPr lang="en-US" noProof="0" dirty="0"/>
          </a:p>
        </p:txBody>
      </p:sp>
      <p:sp>
        <p:nvSpPr>
          <p:cNvPr id="11" name="Picture Placeholder 11">
            <a:extLst>
              <a:ext uri="{FF2B5EF4-FFF2-40B4-BE49-F238E27FC236}">
                <a16:creationId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13476616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Picture Placeholder 11">
            <a:extLst>
              <a:ext uri="{FF2B5EF4-FFF2-40B4-BE49-F238E27FC236}">
                <a16:creationId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noProof="0"/>
              <a:t>Click icon to add picture</a:t>
            </a:r>
            <a:endParaRPr lang="en-US" noProof="0" dirty="0"/>
          </a:p>
        </p:txBody>
      </p:sp>
      <p:sp>
        <p:nvSpPr>
          <p:cNvPr id="42" name="Picture Placeholder 11">
            <a:extLst>
              <a:ext uri="{FF2B5EF4-FFF2-40B4-BE49-F238E27FC236}">
                <a16:creationId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noProof="0"/>
              <a:t>Click icon to add picture</a:t>
            </a:r>
            <a:endParaRPr lang="en-US" noProof="0" dirty="0"/>
          </a:p>
        </p:txBody>
      </p:sp>
      <p:sp>
        <p:nvSpPr>
          <p:cNvPr id="43" name="Picture Placeholder 11">
            <a:extLst>
              <a:ext uri="{FF2B5EF4-FFF2-40B4-BE49-F238E27FC236}">
                <a16:creationId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hasCustomPrompt="1"/>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hasCustomPrompt="1"/>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159274826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hasCustomPrompt="1"/>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47" name="Text Placeholder 2">
            <a:extLst>
              <a:ext uri="{FF2B5EF4-FFF2-40B4-BE49-F238E27FC236}">
                <a16:creationId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8" name="Text Placeholder 11">
            <a:extLst>
              <a:ext uri="{FF2B5EF4-FFF2-40B4-BE49-F238E27FC236}">
                <a16:creationId xmlns:a16="http://schemas.microsoft.com/office/drawing/2014/main" id="{E31B211B-885A-40F6-A25D-6EDF68FBD3A5}"/>
              </a:ext>
            </a:extLst>
          </p:cNvPr>
          <p:cNvSpPr>
            <a:spLocks noGrp="1"/>
          </p:cNvSpPr>
          <p:nvPr>
            <p:ph type="body" sz="quarter" idx="27" hasCustomPrompt="1"/>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49" name="Picture Placeholder 11">
            <a:extLst>
              <a:ext uri="{FF2B5EF4-FFF2-40B4-BE49-F238E27FC236}">
                <a16:creationId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hasCustomPrompt="1"/>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3" name="Text Placeholder 2">
            <a:extLst>
              <a:ext uri="{FF2B5EF4-FFF2-40B4-BE49-F238E27FC236}">
                <a16:creationId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4" name="Text Placeholder 11">
            <a:extLst>
              <a:ext uri="{FF2B5EF4-FFF2-40B4-BE49-F238E27FC236}">
                <a16:creationId xmlns:a16="http://schemas.microsoft.com/office/drawing/2014/main" id="{052A6B3A-E7C7-42AC-A91D-7921E2DCA42A}"/>
              </a:ext>
            </a:extLst>
          </p:cNvPr>
          <p:cNvSpPr>
            <a:spLocks noGrp="1"/>
          </p:cNvSpPr>
          <p:nvPr>
            <p:ph type="body" sz="quarter" idx="33" hasCustomPrompt="1"/>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5" name="Picture Placeholder 11">
            <a:extLst>
              <a:ext uri="{FF2B5EF4-FFF2-40B4-BE49-F238E27FC236}">
                <a16:creationId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6" name="Text Placeholder 2">
            <a:extLst>
              <a:ext uri="{FF2B5EF4-FFF2-40B4-BE49-F238E27FC236}">
                <a16:creationId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7" name="Text Placeholder 11">
            <a:extLst>
              <a:ext uri="{FF2B5EF4-FFF2-40B4-BE49-F238E27FC236}">
                <a16:creationId xmlns:a16="http://schemas.microsoft.com/office/drawing/2014/main" id="{E49F5D3C-52A4-4CF3-9C76-8E7F4AD06745}"/>
              </a:ext>
            </a:extLst>
          </p:cNvPr>
          <p:cNvSpPr>
            <a:spLocks noGrp="1"/>
          </p:cNvSpPr>
          <p:nvPr>
            <p:ph type="body" sz="quarter" idx="36" hasCustomPrompt="1"/>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8" name="Picture Placeholder 11">
            <a:extLst>
              <a:ext uri="{FF2B5EF4-FFF2-40B4-BE49-F238E27FC236}">
                <a16:creationId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9" name="Text Placeholder 2">
            <a:extLst>
              <a:ext uri="{FF2B5EF4-FFF2-40B4-BE49-F238E27FC236}">
                <a16:creationId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60" name="Text Placeholder 11">
            <a:extLst>
              <a:ext uri="{FF2B5EF4-FFF2-40B4-BE49-F238E27FC236}">
                <a16:creationId xmlns:a16="http://schemas.microsoft.com/office/drawing/2014/main" id="{65EAB51A-2C46-46D9-9E90-A9C9D9770648}"/>
              </a:ext>
            </a:extLst>
          </p:cNvPr>
          <p:cNvSpPr>
            <a:spLocks noGrp="1"/>
          </p:cNvSpPr>
          <p:nvPr>
            <p:ph type="body" sz="quarter" idx="39" hasCustomPrompt="1"/>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61" name="Picture Placeholder 11">
            <a:extLst>
              <a:ext uri="{FF2B5EF4-FFF2-40B4-BE49-F238E27FC236}">
                <a16:creationId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96050802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Chart Placeholder 7">
            <a:extLst>
              <a:ext uri="{FF2B5EF4-FFF2-40B4-BE49-F238E27FC236}">
                <a16:creationId xmlns:a16="http://schemas.microsoft.com/office/drawing/2014/main"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noProof="0"/>
              <a:t>Click icon to add chart</a:t>
            </a:r>
            <a:endParaRPr lang="en-US" noProof="0" dirty="0"/>
          </a:p>
        </p:txBody>
      </p:sp>
      <p:sp>
        <p:nvSpPr>
          <p:cNvPr id="13" name="Rectangle 12">
            <a:extLst>
              <a:ext uri="{FF2B5EF4-FFF2-40B4-BE49-F238E27FC236}">
                <a16:creationId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5" name="Rectangle 14">
            <a:extLst>
              <a:ext uri="{FF2B5EF4-FFF2-40B4-BE49-F238E27FC236}">
                <a16:creationId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6" name="Rectangle 15">
            <a:extLst>
              <a:ext uri="{FF2B5EF4-FFF2-40B4-BE49-F238E27FC236}">
                <a16:creationId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7" name="Rectangle 16">
            <a:extLst>
              <a:ext uri="{FF2B5EF4-FFF2-40B4-BE49-F238E27FC236}">
                <a16:creationId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8" name="Rectangle 17">
            <a:extLst>
              <a:ext uri="{FF2B5EF4-FFF2-40B4-BE49-F238E27FC236}">
                <a16:creationId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9" name="Rectangle 18">
            <a:extLst>
              <a:ext uri="{FF2B5EF4-FFF2-40B4-BE49-F238E27FC236}">
                <a16:creationId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0" name="Text Placeholder 2">
            <a:extLst>
              <a:ext uri="{FF2B5EF4-FFF2-40B4-BE49-F238E27FC236}">
                <a16:creationId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1" name="Text Placeholder 11">
            <a:extLst>
              <a:ext uri="{FF2B5EF4-FFF2-40B4-BE49-F238E27FC236}">
                <a16:creationId xmlns:a16="http://schemas.microsoft.com/office/drawing/2014/main"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2" name="Text Placeholder 2">
            <a:extLst>
              <a:ext uri="{FF2B5EF4-FFF2-40B4-BE49-F238E27FC236}">
                <a16:creationId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3" name="Text Placeholder 11">
            <a:extLst>
              <a:ext uri="{FF2B5EF4-FFF2-40B4-BE49-F238E27FC236}">
                <a16:creationId xmlns:a16="http://schemas.microsoft.com/office/drawing/2014/main"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4" name="Text Placeholder 2">
            <a:extLst>
              <a:ext uri="{FF2B5EF4-FFF2-40B4-BE49-F238E27FC236}">
                <a16:creationId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5" name="Text Placeholder 11">
            <a:extLst>
              <a:ext uri="{FF2B5EF4-FFF2-40B4-BE49-F238E27FC236}">
                <a16:creationId xmlns:a16="http://schemas.microsoft.com/office/drawing/2014/main"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6" name="Text Placeholder 2">
            <a:extLst>
              <a:ext uri="{FF2B5EF4-FFF2-40B4-BE49-F238E27FC236}">
                <a16:creationId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7" name="Text Placeholder 11">
            <a:extLst>
              <a:ext uri="{FF2B5EF4-FFF2-40B4-BE49-F238E27FC236}">
                <a16:creationId xmlns:a16="http://schemas.microsoft.com/office/drawing/2014/main"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8" name="Text Placeholder 2">
            <a:extLst>
              <a:ext uri="{FF2B5EF4-FFF2-40B4-BE49-F238E27FC236}">
                <a16:creationId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9" name="Text Placeholder 11">
            <a:extLst>
              <a:ext uri="{FF2B5EF4-FFF2-40B4-BE49-F238E27FC236}">
                <a16:creationId xmlns:a16="http://schemas.microsoft.com/office/drawing/2014/main"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30" name="Text Placeholder 2">
            <a:extLst>
              <a:ext uri="{FF2B5EF4-FFF2-40B4-BE49-F238E27FC236}">
                <a16:creationId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1" name="Text Placeholder 11">
            <a:extLst>
              <a:ext uri="{FF2B5EF4-FFF2-40B4-BE49-F238E27FC236}">
                <a16:creationId xmlns:a16="http://schemas.microsoft.com/office/drawing/2014/main"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3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463710164"/>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orient="horz" pos="4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a:t>Click icon to add picture</a:t>
            </a:r>
            <a:endParaRPr lang="ru-RU" dirty="0"/>
          </a:p>
        </p:txBody>
      </p:sp>
      <p:sp>
        <p:nvSpPr>
          <p:cNvPr id="9" name="Picture Placeholder 14">
            <a:extLst>
              <a:ext uri="{FF2B5EF4-FFF2-40B4-BE49-F238E27FC236}">
                <a16:creationId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a:t>Click icon to add picture</a:t>
            </a:r>
            <a:endParaRPr lang="ru-RU" dirty="0"/>
          </a:p>
        </p:txBody>
      </p:sp>
      <p:sp>
        <p:nvSpPr>
          <p:cNvPr id="18" name="Text Placeholder 14">
            <a:extLst>
              <a:ext uri="{FF2B5EF4-FFF2-40B4-BE49-F238E27FC236}">
                <a16:creationId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a:t>Click to 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3387166241"/>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noProof="0"/>
              <a:t>Click to edit Master title style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3/27/2026</a:t>
            </a:fld>
            <a:endParaRPr lang="en-US" dirty="0">
              <a:solidFill>
                <a:srgbClr val="999999">
                  <a:lumMod val="50000"/>
                </a:srgbClr>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41569000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noProof="0"/>
              <a:t>Click icon to add picture</a:t>
            </a:r>
            <a:endParaRPr lang="en-US" noProof="0"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noProof="0"/>
              <a:t>Click to edit Master title style</a:t>
            </a:r>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6" name="Text Placeholder 12">
            <a:extLst>
              <a:ext uri="{FF2B5EF4-FFF2-40B4-BE49-F238E27FC236}">
                <a16:creationId xmlns:a16="http://schemas.microsoft.com/office/drawing/2014/main"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Email:</a:t>
            </a:r>
          </a:p>
        </p:txBody>
      </p:sp>
      <p:sp>
        <p:nvSpPr>
          <p:cNvPr id="18" name="Text Placeholder 16">
            <a:extLst>
              <a:ext uri="{FF2B5EF4-FFF2-40B4-BE49-F238E27FC236}">
                <a16:creationId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noProof="0"/>
              <a:t>victoria@fabrikam.com</a:t>
            </a:r>
          </a:p>
        </p:txBody>
      </p:sp>
      <p:sp>
        <p:nvSpPr>
          <p:cNvPr id="21" name="Text Placeholder 12">
            <a:extLst>
              <a:ext uri="{FF2B5EF4-FFF2-40B4-BE49-F238E27FC236}">
                <a16:creationId xmlns:a16="http://schemas.microsoft.com/office/drawing/2014/main"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Phone:</a:t>
            </a:r>
          </a:p>
        </p:txBody>
      </p:sp>
      <p:sp>
        <p:nvSpPr>
          <p:cNvPr id="22" name="Text Placeholder 16">
            <a:extLst>
              <a:ext uri="{FF2B5EF4-FFF2-40B4-BE49-F238E27FC236}">
                <a16:creationId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noProof="0"/>
              <a:t>404-555-0115</a:t>
            </a:r>
          </a:p>
        </p:txBody>
      </p:sp>
      <p:sp>
        <p:nvSpPr>
          <p:cNvPr id="11" name="Text Placeholder 12">
            <a:extLst>
              <a:ext uri="{FF2B5EF4-FFF2-40B4-BE49-F238E27FC236}">
                <a16:creationId xmlns:a16="http://schemas.microsoft.com/office/drawing/2014/main"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Website:</a:t>
            </a:r>
          </a:p>
        </p:txBody>
      </p:sp>
      <p:sp>
        <p:nvSpPr>
          <p:cNvPr id="12" name="Text Placeholder 16">
            <a:extLst>
              <a:ext uri="{FF2B5EF4-FFF2-40B4-BE49-F238E27FC236}">
                <a16:creationId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www.fabrikam.com</a:t>
            </a:r>
          </a:p>
        </p:txBody>
      </p:sp>
    </p:spTree>
    <p:extLst>
      <p:ext uri="{BB962C8B-B14F-4D97-AF65-F5344CB8AC3E}">
        <p14:creationId xmlns:p14="http://schemas.microsoft.com/office/powerpoint/2010/main" val="329557747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a:extLst>
              <a:ext uri="{FF2B5EF4-FFF2-40B4-BE49-F238E27FC236}">
                <a16:creationId xmlns:a16="http://schemas.microsoft.com/office/drawing/2014/main"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hasCustomPrompt="1"/>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hasCustomPrompt="1"/>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29" name="Text Placeholder 11">
            <a:extLst>
              <a:ext uri="{FF2B5EF4-FFF2-40B4-BE49-F238E27FC236}">
                <a16:creationId xmlns:a16="http://schemas.microsoft.com/office/drawing/2014/main" id="{0601F736-3A21-4DC5-AFCA-F1729A2547A0}"/>
              </a:ext>
            </a:extLst>
          </p:cNvPr>
          <p:cNvSpPr>
            <a:spLocks noGrp="1"/>
          </p:cNvSpPr>
          <p:nvPr>
            <p:ph type="body" sz="quarter" idx="32" hasCustomPrompt="1"/>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noProof="0"/>
              <a:t>Edit Master text styles</a:t>
            </a:r>
          </a:p>
          <a:p>
            <a:pPr lvl="1"/>
            <a:r>
              <a:rPr lang="en-US" noProof="0"/>
              <a:t>Second level</a:t>
            </a:r>
          </a:p>
        </p:txBody>
      </p:sp>
      <p:sp>
        <p:nvSpPr>
          <p:cNvPr id="30" name="Text Placeholder 11">
            <a:extLst>
              <a:ext uri="{FF2B5EF4-FFF2-40B4-BE49-F238E27FC236}">
                <a16:creationId xmlns:a16="http://schemas.microsoft.com/office/drawing/2014/main" id="{96A341BE-3657-48DB-B26D-8D13FDC44D02}"/>
              </a:ext>
            </a:extLst>
          </p:cNvPr>
          <p:cNvSpPr>
            <a:spLocks noGrp="1"/>
          </p:cNvSpPr>
          <p:nvPr>
            <p:ph type="body" sz="quarter" idx="34" hasCustomPrompt="1"/>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noProof="0"/>
              <a:t>Edit Master text styles</a:t>
            </a:r>
          </a:p>
          <a:p>
            <a:pPr lvl="1"/>
            <a:r>
              <a:rPr lang="en-US" noProof="0"/>
              <a:t>Second level</a:t>
            </a:r>
          </a:p>
        </p:txBody>
      </p:sp>
      <p:sp>
        <p:nvSpPr>
          <p:cNvPr id="17" name="Picture Placeholder 11">
            <a:extLst>
              <a:ext uri="{FF2B5EF4-FFF2-40B4-BE49-F238E27FC236}">
                <a16:creationId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581755406"/>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noProof="0"/>
              <a:t>Title Here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3/27/2026</a:t>
            </a:fld>
            <a:endParaRPr lang="en-US" dirty="0">
              <a:solidFill>
                <a:srgbClr val="999999">
                  <a:lumMod val="50000"/>
                </a:srgbClr>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Text Placeholder 2">
            <a:extLst>
              <a:ext uri="{FF2B5EF4-FFF2-40B4-BE49-F238E27FC236}">
                <a16:creationId xmlns:a16="http://schemas.microsoft.com/office/drawing/2014/main" id="{D5E90A1C-4042-4F0F-BBF6-19CE0BDB72BB}"/>
              </a:ext>
            </a:extLst>
          </p:cNvPr>
          <p:cNvSpPr>
            <a:spLocks noGrp="1"/>
          </p:cNvSpPr>
          <p:nvPr>
            <p:ph type="body" idx="17" hasCustomPrompt="1"/>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3"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936302561"/>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noProof="0"/>
              <a:t>Title Here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noProof="0"/>
              <a:t>Click icon to add picture</a:t>
            </a:r>
            <a:endParaRPr lang="en-US" noProof="0" dirty="0"/>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hasCustomPrompt="1"/>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65545900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Tree>
    <p:extLst>
      <p:ext uri="{BB962C8B-B14F-4D97-AF65-F5344CB8AC3E}">
        <p14:creationId xmlns:p14="http://schemas.microsoft.com/office/powerpoint/2010/main" val="343369343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a:t>Click to 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2260659395"/>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61479DD-CE43-4425-B485-C8F1C75475A8}"/>
              </a:ext>
            </a:extLst>
          </p:cNvPr>
          <p:cNvSpPr>
            <a:spLocks noGrp="1"/>
          </p:cNvSpPr>
          <p:nvPr>
            <p:ph idx="1" hasCustomPrompt="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60659826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hasCustomPrompt="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hasCustomPrompt="1"/>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269207310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12" name="Text Placeholder 2">
            <a:extLst>
              <a:ext uri="{FF2B5EF4-FFF2-40B4-BE49-F238E27FC236}">
                <a16:creationId xmlns:a16="http://schemas.microsoft.com/office/drawing/2014/main" id="{85E84782-CEED-4A74-8650-9CC907EA7201}"/>
              </a:ext>
            </a:extLst>
          </p:cNvPr>
          <p:cNvSpPr>
            <a:spLocks noGrp="1"/>
          </p:cNvSpPr>
          <p:nvPr>
            <p:ph type="body" idx="1" hasCustomPrompt="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noProof="0"/>
              <a:t>Edit Master text styles</a:t>
            </a:r>
          </a:p>
        </p:txBody>
      </p:sp>
      <p:sp>
        <p:nvSpPr>
          <p:cNvPr id="13" name="Content Placeholder 3">
            <a:extLst>
              <a:ext uri="{FF2B5EF4-FFF2-40B4-BE49-F238E27FC236}">
                <a16:creationId xmlns:a16="http://schemas.microsoft.com/office/drawing/2014/main" id="{A4442761-B05F-4E61-83C8-DA8019B09325}"/>
              </a:ext>
            </a:extLst>
          </p:cNvPr>
          <p:cNvSpPr>
            <a:spLocks noGrp="1"/>
          </p:cNvSpPr>
          <p:nvPr>
            <p:ph sz="half" idx="2" hasCustomPrompt="1"/>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noProof="0"/>
              <a:t>Edit Master text styles</a:t>
            </a:r>
          </a:p>
          <a:p>
            <a:pPr lvl="1"/>
            <a:r>
              <a:rPr lang="en-US" noProof="0"/>
              <a:t>Second level</a:t>
            </a:r>
          </a:p>
        </p:txBody>
      </p:sp>
      <p:sp>
        <p:nvSpPr>
          <p:cNvPr id="14" name="Text Placeholder 4">
            <a:extLst>
              <a:ext uri="{FF2B5EF4-FFF2-40B4-BE49-F238E27FC236}">
                <a16:creationId xmlns:a16="http://schemas.microsoft.com/office/drawing/2014/main" id="{675CE59E-BBF8-4A23-A2D4-859D2A375B8A}"/>
              </a:ext>
            </a:extLst>
          </p:cNvPr>
          <p:cNvSpPr>
            <a:spLocks noGrp="1"/>
          </p:cNvSpPr>
          <p:nvPr>
            <p:ph type="body" sz="quarter" idx="3" hasCustomPrompt="1"/>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noProof="0"/>
              <a:t>Edit Master text styles</a:t>
            </a:r>
          </a:p>
        </p:txBody>
      </p:sp>
      <p:sp>
        <p:nvSpPr>
          <p:cNvPr id="15" name="Content Placeholder 5">
            <a:extLst>
              <a:ext uri="{FF2B5EF4-FFF2-40B4-BE49-F238E27FC236}">
                <a16:creationId xmlns:a16="http://schemas.microsoft.com/office/drawing/2014/main" id="{E8F94DDD-6A48-4E09-A419-FAF3E395AB55}"/>
              </a:ext>
            </a:extLst>
          </p:cNvPr>
          <p:cNvSpPr>
            <a:spLocks noGrp="1"/>
          </p:cNvSpPr>
          <p:nvPr>
            <p:ph sz="quarter" idx="4" hasCustomPrompt="1"/>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371030429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noProof="0"/>
              <a:t>Click to Edit Title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87244400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8" name="Title 7">
            <a:extLst>
              <a:ext uri="{FF2B5EF4-FFF2-40B4-BE49-F238E27FC236}">
                <a16:creationId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noProof="0"/>
              <a:t>Click to edit Master title style</a:t>
            </a:r>
          </a:p>
        </p:txBody>
      </p:sp>
    </p:spTree>
    <p:extLst>
      <p:ext uri="{BB962C8B-B14F-4D97-AF65-F5344CB8AC3E}">
        <p14:creationId xmlns:p14="http://schemas.microsoft.com/office/powerpoint/2010/main" val="354369765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3/27/2026</a:t>
            </a:fld>
            <a:endParaRPr lang="en-US" dirty="0">
              <a:solidFill>
                <a:srgbClr val="999999">
                  <a:lumMod val="50000"/>
                </a:srgbClr>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2591437668"/>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04">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5AFC1-BF2C-4C83-B474-7121F9C0BC8C}"/>
              </a:ext>
            </a:extLst>
          </p:cNvPr>
          <p:cNvSpPr>
            <a:spLocks noGrp="1"/>
          </p:cNvSpPr>
          <p:nvPr>
            <p:ph idx="1" hasCustomPrompt="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noProof="0"/>
              <a:t>Title Here</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3/27/2026</a:t>
            </a:fld>
            <a:endParaRPr lang="en-US" dirty="0">
              <a:solidFill>
                <a:srgbClr val="999999">
                  <a:lumMod val="50000"/>
                </a:srgbClr>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3">
            <a:extLst>
              <a:ext uri="{FF2B5EF4-FFF2-40B4-BE49-F238E27FC236}">
                <a16:creationId xmlns:a16="http://schemas.microsoft.com/office/drawing/2014/main" id="{8ECAA0F2-C20F-4289-BFB8-9BC2C65A8B9F}"/>
              </a:ext>
            </a:extLst>
          </p:cNvPr>
          <p:cNvSpPr>
            <a:spLocks noGrp="1"/>
          </p:cNvSpPr>
          <p:nvPr>
            <p:ph type="body" sz="half" idx="2" hasCustomPrompt="1"/>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noProof="0"/>
              <a:t>Edit Master text styles</a:t>
            </a:r>
          </a:p>
        </p:txBody>
      </p:sp>
    </p:spTree>
    <p:extLst>
      <p:ext uri="{BB962C8B-B14F-4D97-AF65-F5344CB8AC3E}">
        <p14:creationId xmlns:p14="http://schemas.microsoft.com/office/powerpoint/2010/main" val="2226995352"/>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fld id="{3BDA9C29-DD8E-4518-B4D3-44806885A5F9}" type="datetime1">
              <a:rPr lang="en-US" smtClean="0">
                <a:solidFill>
                  <a:prstClr val="white"/>
                </a:solidFill>
              </a:rPr>
              <a:pPr/>
              <a:t>3/27/2026</a:t>
            </a:fld>
            <a:endParaRPr lang="en-US" dirty="0">
              <a:solidFill>
                <a:prstClr val="white"/>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r>
              <a:rPr lang="en-US" dirty="0">
                <a:solidFill>
                  <a:prstClr val="white"/>
                </a:solidFill>
              </a:rPr>
              <a:t>ADD A FOOADDTER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en-US" smtClean="0">
                <a:solidFill>
                  <a:prstClr val="white"/>
                </a:solidFill>
              </a:rPr>
              <a:pPr/>
              <a:t>‹#›</a:t>
            </a:fld>
            <a:endParaRPr lang="en-US" dirty="0">
              <a:solidFill>
                <a:prstClr val="white"/>
              </a:solidFill>
            </a:endParaRPr>
          </a:p>
        </p:txBody>
      </p:sp>
      <p:sp>
        <p:nvSpPr>
          <p:cNvPr id="11" name="Title 1">
            <a:extLst>
              <a:ext uri="{FF2B5EF4-FFF2-40B4-BE49-F238E27FC236}">
                <a16:creationId xmlns:a16="http://schemas.microsoft.com/office/drawing/2014/main"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noProof="0"/>
              <a:t>Click to edit Master title style</a:t>
            </a:r>
          </a:p>
        </p:txBody>
      </p:sp>
      <p:sp>
        <p:nvSpPr>
          <p:cNvPr id="8" name="Picture Placeholder 2">
            <a:extLst>
              <a:ext uri="{FF2B5EF4-FFF2-40B4-BE49-F238E27FC236}">
                <a16:creationId xmlns:a16="http://schemas.microsoft.com/office/drawing/2014/main"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Text Placeholder 3">
            <a:extLst>
              <a:ext uri="{FF2B5EF4-FFF2-40B4-BE49-F238E27FC236}">
                <a16:creationId xmlns:a16="http://schemas.microsoft.com/office/drawing/2014/main" id="{68404903-B722-4F8B-94E9-F478DB3A75E2}"/>
              </a:ext>
            </a:extLst>
          </p:cNvPr>
          <p:cNvSpPr>
            <a:spLocks noGrp="1"/>
          </p:cNvSpPr>
          <p:nvPr>
            <p:ph type="body" sz="half" idx="2" hasCustomPrompt="1"/>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154435853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C1590D-4639-4494-A37B-A15E7114FE5B}"/>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dirty="0"/>
          </a:p>
        </p:txBody>
      </p:sp>
      <p:sp>
        <p:nvSpPr>
          <p:cNvPr id="7" name="Text Placeholder 3">
            <a:extLst>
              <a:ext uri="{FF2B5EF4-FFF2-40B4-BE49-F238E27FC236}">
                <a16:creationId xmlns:a16="http://schemas.microsoft.com/office/drawing/2014/main"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1" name="Text Placeholder 3">
            <a:extLst>
              <a:ext uri="{FF2B5EF4-FFF2-40B4-BE49-F238E27FC236}">
                <a16:creationId xmlns:a16="http://schemas.microsoft.com/office/drawing/2014/main"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12" name="Picture Placeholder 12">
            <a:extLst>
              <a:ext uri="{FF2B5EF4-FFF2-40B4-BE49-F238E27FC236}">
                <a16:creationId xmlns:a16="http://schemas.microsoft.com/office/drawing/2014/main"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a:t>Click icon to add picture</a:t>
            </a:r>
            <a:endParaRPr lang="ru-RU" dirty="0"/>
          </a:p>
        </p:txBody>
      </p:sp>
      <p:sp>
        <p:nvSpPr>
          <p:cNvPr id="13" name="Picture Placeholder 12">
            <a:extLst>
              <a:ext uri="{FF2B5EF4-FFF2-40B4-BE49-F238E27FC236}">
                <a16:creationId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a:t>Click icon to add picture</a:t>
            </a:r>
            <a:endParaRPr lang="ru-RU" dirty="0"/>
          </a:p>
        </p:txBody>
      </p:sp>
      <p:sp>
        <p:nvSpPr>
          <p:cNvPr id="14" name="Text Placeholder 3">
            <a:extLst>
              <a:ext uri="{FF2B5EF4-FFF2-40B4-BE49-F238E27FC236}">
                <a16:creationId xmlns:a16="http://schemas.microsoft.com/office/drawing/2014/main"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15" name="Text Placeholder 3">
            <a:extLst>
              <a:ext uri="{FF2B5EF4-FFF2-40B4-BE49-F238E27FC236}">
                <a16:creationId xmlns:a16="http://schemas.microsoft.com/office/drawing/2014/main"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7" name="Picture Placeholder 12">
            <a:extLst>
              <a:ext uri="{FF2B5EF4-FFF2-40B4-BE49-F238E27FC236}">
                <a16:creationId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a:t>Click icon to add picture</a:t>
            </a:r>
            <a:endParaRPr lang="ru-RU" dirty="0"/>
          </a:p>
        </p:txBody>
      </p:sp>
      <p:sp>
        <p:nvSpPr>
          <p:cNvPr id="19" name="Text Placeholder 3">
            <a:extLst>
              <a:ext uri="{FF2B5EF4-FFF2-40B4-BE49-F238E27FC236}">
                <a16:creationId xmlns:a16="http://schemas.microsoft.com/office/drawing/2014/main"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2" name="Text Placeholder 3">
            <a:extLst>
              <a:ext uri="{FF2B5EF4-FFF2-40B4-BE49-F238E27FC236}">
                <a16:creationId xmlns:a16="http://schemas.microsoft.com/office/drawing/2014/main"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24" name="Picture Placeholder 12">
            <a:extLst>
              <a:ext uri="{FF2B5EF4-FFF2-40B4-BE49-F238E27FC236}">
                <a16:creationId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a:t>Click icon to add picture</a:t>
            </a:r>
            <a:endParaRPr lang="ru-RU" dirty="0"/>
          </a:p>
        </p:txBody>
      </p:sp>
      <p:sp>
        <p:nvSpPr>
          <p:cNvPr id="25" name="Text Placeholder 3">
            <a:extLst>
              <a:ext uri="{FF2B5EF4-FFF2-40B4-BE49-F238E27FC236}">
                <a16:creationId xmlns:a16="http://schemas.microsoft.com/office/drawing/2014/main"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6" name="Text Placeholder 3">
            <a:extLst>
              <a:ext uri="{FF2B5EF4-FFF2-40B4-BE49-F238E27FC236}">
                <a16:creationId xmlns:a16="http://schemas.microsoft.com/office/drawing/2014/main"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8" name="Text Placeholder 7">
            <a:extLst>
              <a:ext uri="{FF2B5EF4-FFF2-40B4-BE49-F238E27FC236}">
                <a16:creationId xmlns:a16="http://schemas.microsoft.com/office/drawing/2014/main"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9" name="Text Placeholder 7">
            <a:extLst>
              <a:ext uri="{FF2B5EF4-FFF2-40B4-BE49-F238E27FC236}">
                <a16:creationId xmlns:a16="http://schemas.microsoft.com/office/drawing/2014/main"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0" name="Text Placeholder 7">
            <a:extLst>
              <a:ext uri="{FF2B5EF4-FFF2-40B4-BE49-F238E27FC236}">
                <a16:creationId xmlns:a16="http://schemas.microsoft.com/office/drawing/2014/main"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Tree>
    <p:extLst>
      <p:ext uri="{BB962C8B-B14F-4D97-AF65-F5344CB8AC3E}">
        <p14:creationId xmlns:p14="http://schemas.microsoft.com/office/powerpoint/2010/main" val="1983063692"/>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5353051" y="3714750"/>
            <a:ext cx="6407149" cy="314325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432000" y="3714748"/>
            <a:ext cx="4416225" cy="23645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p:cNvSpPr>
            <a:spLocks noGrp="1"/>
          </p:cNvSpPr>
          <p:nvPr>
            <p:ph type="pic" sz="quarter" idx="12"/>
          </p:nvPr>
        </p:nvSpPr>
        <p:spPr>
          <a:xfrm>
            <a:off x="5353050" y="1"/>
            <a:ext cx="6406951"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0" name="Text Placeholder 19"/>
          <p:cNvSpPr>
            <a:spLocks noGrp="1"/>
          </p:cNvSpPr>
          <p:nvPr>
            <p:ph type="body" sz="quarter" idx="14"/>
          </p:nvPr>
        </p:nvSpPr>
        <p:spPr>
          <a:xfrm>
            <a:off x="5658442" y="5657852"/>
            <a:ext cx="5749335"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7" name="Slide Number Placeholder 7"/>
          <p:cNvSpPr>
            <a:spLocks noGrp="1"/>
          </p:cNvSpPr>
          <p:nvPr>
            <p:ph type="sldNum" sz="quarter" idx="15"/>
          </p:nvPr>
        </p:nvSpPr>
        <p:spPr/>
        <p:txBody>
          <a:bodyPr/>
          <a:lstStyle>
            <a:lvl1pPr>
              <a:defRPr/>
            </a:lvl1pPr>
          </a:lstStyle>
          <a:p>
            <a:pPr>
              <a:defRPr/>
            </a:pPr>
            <a:fld id="{C0702699-BC25-441F-A846-210C6AB25E07}" type="slidenum">
              <a:rPr lang="en-US">
                <a:solidFill>
                  <a:srgbClr val="D4D2D0">
                    <a:shade val="50000"/>
                  </a:srgbClr>
                </a:solidFill>
              </a:rPr>
              <a:pPr>
                <a:defRPr/>
              </a:pPr>
              <a:t>‹#›</a:t>
            </a:fld>
            <a:endParaRPr lang="en-US" dirty="0">
              <a:solidFill>
                <a:srgbClr val="D4D2D0">
                  <a:shade val="50000"/>
                </a:srgbClr>
              </a:solidFill>
            </a:endParaRPr>
          </a:p>
        </p:txBody>
      </p:sp>
      <p:sp>
        <p:nvSpPr>
          <p:cNvPr id="8" name="Footer Placeholder 17"/>
          <p:cNvSpPr>
            <a:spLocks noGrp="1"/>
          </p:cNvSpPr>
          <p:nvPr>
            <p:ph type="ftr" sz="quarter" idx="16"/>
          </p:nvPr>
        </p:nvSpPr>
        <p:spPr>
          <a:xfrm>
            <a:off x="431801" y="6365876"/>
            <a:ext cx="4417484" cy="411163"/>
          </a:xfrm>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3415721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t>3/27/2026</a:t>
            </a:fld>
            <a:endParaRPr lang="en-US" dirty="0"/>
          </a:p>
        </p:txBody>
      </p:sp>
      <p:sp>
        <p:nvSpPr>
          <p:cNvPr id="16" name="Slide Number Placeholder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0"/>
            <a:ext cx="1049972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3646765344"/>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ntroduction">
    <p:bg>
      <p:bgPr>
        <a:solidFill>
          <a:schemeClr val="accent1"/>
        </a:solidFill>
        <a:effectLst/>
      </p:bgPr>
    </p:bg>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7" y="3862387"/>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0" y="3854450"/>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dirty="0"/>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a16="http://schemas.microsoft.com/office/drawing/2014/main" id="{984C97B0-0D42-4831-9ABD-390370C0F0B6}"/>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C81873-7D47-483D-BCB4-50DD9806C720}" type="datetime1">
              <a:rPr lang="en-US" smtClean="0"/>
              <a:t>3/27/2026</a:t>
            </a:fld>
            <a:endParaRPr lang="en-US" dirty="0"/>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3117625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eam">
    <p:bg>
      <p:bgPr>
        <a:solidFill>
          <a:schemeClr val="accent2"/>
        </a:solidFill>
        <a:effectLst/>
      </p:bgPr>
    </p:bg>
    <p:spTree>
      <p:nvGrpSpPr>
        <p:cNvPr id="1" name=""/>
        <p:cNvGrpSpPr/>
        <p:nvPr/>
      </p:nvGrpSpPr>
      <p:grpSpPr>
        <a:xfrm>
          <a:off x="0" y="0"/>
          <a:ext cx="0" cy="0"/>
          <a:chOff x="0" y="0"/>
          <a:chExt cx="0" cy="0"/>
        </a:xfrm>
      </p:grpSpPr>
      <p:sp>
        <p:nvSpPr>
          <p:cNvPr id="34" name="Text Placeholder 22">
            <a:extLst>
              <a:ext uri="{FF2B5EF4-FFF2-40B4-BE49-F238E27FC236}">
                <a16:creationId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a16="http://schemas.microsoft.com/office/drawing/2014/main" id="{EC4F3A57-45ED-498D-858C-3EE63DF129C4}"/>
              </a:ext>
            </a:extLst>
          </p:cNvPr>
          <p:cNvSpPr>
            <a:spLocks noGrp="1"/>
          </p:cNvSpPr>
          <p:nvPr>
            <p:ph type="pic" sz="quarter" idx="11"/>
          </p:nvPr>
        </p:nvSpPr>
        <p:spPr>
          <a:xfrm>
            <a:off x="1036601" y="3552677"/>
            <a:ext cx="1874874" cy="2848123"/>
          </a:xfrm>
        </p:spPr>
        <p:txBody>
          <a:bodyPr/>
          <a:lstStyle/>
          <a:p>
            <a:r>
              <a:rPr lang="en-US"/>
              <a:t>Click icon to add picture</a:t>
            </a:r>
          </a:p>
        </p:txBody>
      </p:sp>
      <p:sp>
        <p:nvSpPr>
          <p:cNvPr id="22" name="Picture Placeholder 20">
            <a:extLst>
              <a:ext uri="{FF2B5EF4-FFF2-40B4-BE49-F238E27FC236}">
                <a16:creationId xmlns:a16="http://schemas.microsoft.com/office/drawing/2014/main" id="{1AC5BB09-E3BA-4948-93B3-EDCAAB803112}"/>
              </a:ext>
            </a:extLst>
          </p:cNvPr>
          <p:cNvSpPr>
            <a:spLocks noGrp="1"/>
          </p:cNvSpPr>
          <p:nvPr>
            <p:ph type="pic" sz="quarter" idx="12"/>
          </p:nvPr>
        </p:nvSpPr>
        <p:spPr>
          <a:xfrm>
            <a:off x="3101197" y="3552677"/>
            <a:ext cx="1874874" cy="2848123"/>
          </a:xfr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BF83C6B7-5484-4586-8830-098BDCD9C987}"/>
              </a:ext>
            </a:extLst>
          </p:cNvPr>
          <p:cNvSpPr>
            <a:spLocks noGrp="1"/>
          </p:cNvSpPr>
          <p:nvPr>
            <p:ph type="pic" sz="quarter" idx="13"/>
          </p:nvPr>
        </p:nvSpPr>
        <p:spPr>
          <a:xfrm>
            <a:off x="5166324" y="3552677"/>
            <a:ext cx="1874874" cy="2848123"/>
          </a:xfrm>
        </p:spPr>
        <p:txBody>
          <a:bodyPr/>
          <a:lstStyle/>
          <a:p>
            <a:r>
              <a:rPr lang="en-US"/>
              <a:t>Click icon to add picture</a:t>
            </a:r>
          </a:p>
        </p:txBody>
      </p:sp>
      <p:sp>
        <p:nvSpPr>
          <p:cNvPr id="24" name="Picture Placeholder 20">
            <a:extLst>
              <a:ext uri="{FF2B5EF4-FFF2-40B4-BE49-F238E27FC236}">
                <a16:creationId xmlns:a16="http://schemas.microsoft.com/office/drawing/2014/main" id="{0C5663B1-EED6-4D80-A7C2-19E1366387A4}"/>
              </a:ext>
            </a:extLst>
          </p:cNvPr>
          <p:cNvSpPr>
            <a:spLocks noGrp="1"/>
          </p:cNvSpPr>
          <p:nvPr>
            <p:ph type="pic" sz="quarter" idx="14"/>
          </p:nvPr>
        </p:nvSpPr>
        <p:spPr>
          <a:xfrm>
            <a:off x="7239069" y="3552677"/>
            <a:ext cx="1874874" cy="2848123"/>
          </a:xfrm>
        </p:spPr>
        <p:txBody>
          <a:bodyPr/>
          <a:lstStyle/>
          <a:p>
            <a:r>
              <a:rPr lang="en-US"/>
              <a:t>Click icon to add picture</a:t>
            </a:r>
          </a:p>
        </p:txBody>
      </p:sp>
      <p:sp>
        <p:nvSpPr>
          <p:cNvPr id="25" name="Picture Placeholder 20">
            <a:extLst>
              <a:ext uri="{FF2B5EF4-FFF2-40B4-BE49-F238E27FC236}">
                <a16:creationId xmlns:a16="http://schemas.microsoft.com/office/drawing/2014/main" id="{D21E7B61-407B-40A7-9AF6-0D7E7106BCFC}"/>
              </a:ext>
            </a:extLst>
          </p:cNvPr>
          <p:cNvSpPr>
            <a:spLocks noGrp="1"/>
          </p:cNvSpPr>
          <p:nvPr>
            <p:ph type="pic" sz="quarter" idx="15"/>
          </p:nvPr>
        </p:nvSpPr>
        <p:spPr>
          <a:xfrm>
            <a:off x="9296046" y="3552677"/>
            <a:ext cx="1874874" cy="2848123"/>
          </a:xfrm>
        </p:spPr>
        <p:txBody>
          <a:bodyPr/>
          <a:lstStyle/>
          <a:p>
            <a:r>
              <a:rPr lang="en-US"/>
              <a:t>Click icon to add picture</a:t>
            </a:r>
          </a:p>
        </p:txBody>
      </p:sp>
      <p:sp>
        <p:nvSpPr>
          <p:cNvPr id="30" name="Date Placeholder 3">
            <a:extLst>
              <a:ext uri="{FF2B5EF4-FFF2-40B4-BE49-F238E27FC236}">
                <a16:creationId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2DF6D-B715-4785-8DEA-9165C638CF44}" type="datetime1">
              <a:rPr lang="en-US" smtClean="0"/>
              <a:t>3/27/2026</a:t>
            </a:fld>
            <a:endParaRPr lang="en-US" dirty="0"/>
          </a:p>
        </p:txBody>
      </p:sp>
      <p:sp>
        <p:nvSpPr>
          <p:cNvPr id="31" name="Slide Number Placeholder 5">
            <a:extLst>
              <a:ext uri="{FF2B5EF4-FFF2-40B4-BE49-F238E27FC236}">
                <a16:creationId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Tree>
    <p:extLst>
      <p:ext uri="{BB962C8B-B14F-4D97-AF65-F5344CB8AC3E}">
        <p14:creationId xmlns:p14="http://schemas.microsoft.com/office/powerpoint/2010/main" val="623889217"/>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Quote">
    <p:bg>
      <p:bgPr>
        <a:solidFill>
          <a:schemeClr val="accent1"/>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3/27/2026</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7" name="Picture Placeholder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a:t>Click icon to add picture</a:t>
            </a:r>
          </a:p>
        </p:txBody>
      </p:sp>
      <p:pic>
        <p:nvPicPr>
          <p:cNvPr id="4" name="Picture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2178619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noProof="0"/>
              <a:t>Click to edit Master title style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3/27/2026</a:t>
            </a:fld>
            <a:endParaRPr lang="en-US" dirty="0">
              <a:solidFill>
                <a:srgbClr val="999999">
                  <a:lumMod val="50000"/>
                </a:srgbClr>
              </a:solidFill>
            </a:endParaRPr>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3103393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1 Column">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275B11D-8F3F-472B-BBCC-A4F7415AC0A5}"/>
              </a:ext>
            </a:extLst>
          </p:cNvPr>
          <p:cNvSpPr>
            <a:spLocks noGrp="1"/>
          </p:cNvSpPr>
          <p:nvPr>
            <p:ph type="pic" sz="quarter" idx="10"/>
          </p:nvPr>
        </p:nvSpPr>
        <p:spPr>
          <a:xfrm>
            <a:off x="1028700" y="3543300"/>
            <a:ext cx="3924300" cy="3314700"/>
          </a:xfrm>
        </p:spPr>
        <p:txBody>
          <a:bodyPr/>
          <a:lstStyle/>
          <a:p>
            <a:r>
              <a:rPr lang="en-US"/>
              <a:t>Click icon to add picture</a:t>
            </a:r>
          </a:p>
        </p:txBody>
      </p:sp>
      <p:sp>
        <p:nvSpPr>
          <p:cNvPr id="6" name="Content Placeholder 2">
            <a:extLst>
              <a:ext uri="{FF2B5EF4-FFF2-40B4-BE49-F238E27FC236}">
                <a16:creationId xmlns:a16="http://schemas.microsoft.com/office/drawing/2014/main" id="{99F0629D-1A5F-4F4F-90D6-430379624EFF}"/>
              </a:ext>
            </a:extLst>
          </p:cNvPr>
          <p:cNvSpPr>
            <a:spLocks noGrp="1"/>
          </p:cNvSpPr>
          <p:nvPr>
            <p:ph idx="4294967295"/>
          </p:nvPr>
        </p:nvSpPr>
        <p:spPr>
          <a:xfrm>
            <a:off x="6191250" y="1981200"/>
            <a:ext cx="4972050" cy="4473575"/>
          </a:xfrm>
        </p:spPr>
        <p:txBody>
          <a:bodyPr>
            <a:normAutofit/>
          </a:bodyPr>
          <a:lstStyle>
            <a:lvl1pPr marL="0" indent="0">
              <a:buNone/>
              <a:defRPr/>
            </a:lvl1pPr>
          </a:lstStyle>
          <a:p>
            <a:pPr lvl="0"/>
            <a:r>
              <a:rPr lang="en-US" sz="160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7AE72A-09B6-4D56-855D-4360BD347914}" type="datetime1">
              <a:rPr lang="en-US" smtClean="0"/>
              <a:t>3/27/2026</a:t>
            </a:fld>
            <a:endParaRPr lang="en-US" dirty="0"/>
          </a:p>
        </p:txBody>
      </p:sp>
      <p:sp>
        <p:nvSpPr>
          <p:cNvPr id="18" name="Slide Number Placeholder 5">
            <a:extLst>
              <a:ext uri="{FF2B5EF4-FFF2-40B4-BE49-F238E27FC236}">
                <a16:creationId xmlns:a16="http://schemas.microsoft.com/office/drawing/2014/main"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46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noProof="0"/>
              <a:t>Click to edit title style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fld id="{23D0A551-48C9-48F6-BF4E-DE641842128B}"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hasCustomPrompt="1"/>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55408630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noProof="0"/>
              <a:t>Click to edit Master title style</a:t>
            </a:r>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hasCustomPrompt="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23D0A551-48C9-48F6-BF4E-DE641842128B}"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hasCustomPrompt="1"/>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hasCustomPrompt="1"/>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hasCustomPrompt="1"/>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hasCustomPrompt="1"/>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hasCustomPrompt="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1925737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noProof="0"/>
              <a:t>Click to edit Master title style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noProof="0"/>
              <a:t>Click icon to add picture</a:t>
            </a:r>
            <a:endParaRPr lang="en-US" noProof="0" dirty="0"/>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hasCustomPrompt="1"/>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43396380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 Placeholder 7">
            <a:extLst>
              <a:ext uri="{FF2B5EF4-FFF2-40B4-BE49-F238E27FC236}">
                <a16:creationId xmlns:a16="http://schemas.microsoft.com/office/drawing/2014/main"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2" name="Text Placeholder 7">
            <a:extLst>
              <a:ext uri="{FF2B5EF4-FFF2-40B4-BE49-F238E27FC236}">
                <a16:creationId xmlns:a16="http://schemas.microsoft.com/office/drawing/2014/main"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3</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hasCustomPrompt="1"/>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hasCustomPrompt="1"/>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5" name="Text Placeholder 7">
            <a:extLst>
              <a:ext uri="{FF2B5EF4-FFF2-40B4-BE49-F238E27FC236}">
                <a16:creationId xmlns:a16="http://schemas.microsoft.com/office/drawing/2014/main"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8"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639434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7B50B3BF-9C89-4723-AE4C-8AC5E6572CE2}"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6" name="Rectangle 5">
            <a:extLst>
              <a:ext uri="{FF2B5EF4-FFF2-40B4-BE49-F238E27FC236}">
                <a16:creationId xmlns:a16="http://schemas.microsoft.com/office/drawing/2014/main"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Text Placeholder 7">
            <a:extLst>
              <a:ext uri="{FF2B5EF4-FFF2-40B4-BE49-F238E27FC236}">
                <a16:creationId xmlns:a16="http://schemas.microsoft.com/office/drawing/2014/main"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11" name="Text Placeholder 2">
            <a:extLst>
              <a:ext uri="{FF2B5EF4-FFF2-40B4-BE49-F238E27FC236}">
                <a16:creationId xmlns:a16="http://schemas.microsoft.com/office/drawing/2014/main" id="{CAC4E2DC-6DA0-4F8B-846F-A0B6430B2768}"/>
              </a:ext>
            </a:extLst>
          </p:cNvPr>
          <p:cNvSpPr>
            <a:spLocks noGrp="1"/>
          </p:cNvSpPr>
          <p:nvPr>
            <p:ph type="body" idx="1" hasCustomPrompt="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Text Placeholder 11">
            <a:extLst>
              <a:ext uri="{FF2B5EF4-FFF2-40B4-BE49-F238E27FC236}">
                <a16:creationId xmlns:a16="http://schemas.microsoft.com/office/drawing/2014/main" id="{F87794B2-6DF5-42E5-A435-F8FADACBCF86}"/>
              </a:ext>
            </a:extLst>
          </p:cNvPr>
          <p:cNvSpPr>
            <a:spLocks noGrp="1"/>
          </p:cNvSpPr>
          <p:nvPr>
            <p:ph type="body" sz="quarter" idx="13" hasCustomPrompt="1"/>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3" name="Text Placeholder 7">
            <a:extLst>
              <a:ext uri="{FF2B5EF4-FFF2-40B4-BE49-F238E27FC236}">
                <a16:creationId xmlns:a16="http://schemas.microsoft.com/office/drawing/2014/main"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14" name="Text Placeholder 2">
            <a:extLst>
              <a:ext uri="{FF2B5EF4-FFF2-40B4-BE49-F238E27FC236}">
                <a16:creationId xmlns:a16="http://schemas.microsoft.com/office/drawing/2014/main" id="{7DDDFEB1-7872-4940-890E-713981F69C4B}"/>
              </a:ext>
            </a:extLst>
          </p:cNvPr>
          <p:cNvSpPr>
            <a:spLocks noGrp="1"/>
          </p:cNvSpPr>
          <p:nvPr>
            <p:ph type="body" idx="30" hasCustomPrompt="1"/>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11">
            <a:extLst>
              <a:ext uri="{FF2B5EF4-FFF2-40B4-BE49-F238E27FC236}">
                <a16:creationId xmlns:a16="http://schemas.microsoft.com/office/drawing/2014/main" id="{9F54982B-78F2-4014-A84C-F25539C6DC8A}"/>
              </a:ext>
            </a:extLst>
          </p:cNvPr>
          <p:cNvSpPr>
            <a:spLocks noGrp="1"/>
          </p:cNvSpPr>
          <p:nvPr>
            <p:ph type="body" sz="quarter" idx="31" hasCustomPrompt="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4756303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909F8-4C72-41AE-A265-A2B21B72E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D14C406D-18BA-41D1-9AE4-5455C4F8F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C2C08778-B918-4CC2-ACB0-052809B793CD}"/>
              </a:ext>
            </a:extLst>
          </p:cNvPr>
          <p:cNvSpPr>
            <a:spLocks noGrp="1"/>
          </p:cNvSpPr>
          <p:nvPr>
            <p:ph type="dt" sz="half" idx="2"/>
          </p:nvPr>
        </p:nvSpPr>
        <p:spPr>
          <a:xfrm>
            <a:off x="10265399" y="5810623"/>
            <a:ext cx="1080000" cy="234000"/>
          </a:xfrm>
          <a:prstGeom prst="rect">
            <a:avLst/>
          </a:prstGeom>
        </p:spPr>
        <p:txBody>
          <a:bodyPr vert="horz" lIns="91440" tIns="0" rIns="0" bIns="0" rtlCol="0" anchor="b" anchorCtr="0"/>
          <a:lstStyle>
            <a:lvl1pPr algn="r">
              <a:defRPr sz="1000">
                <a:solidFill>
                  <a:schemeClr val="tx1">
                    <a:lumMod val="60000"/>
                    <a:lumOff val="40000"/>
                  </a:schemeClr>
                </a:solidFill>
              </a:defRPr>
            </a:lvl1pPr>
          </a:lstStyle>
          <a:p>
            <a:fld id="{3435D83B-8639-4535-9E2A-6F2776DA544B}" type="datetime1">
              <a:rPr lang="en-US" smtClean="0">
                <a:solidFill>
                  <a:srgbClr val="3F5779">
                    <a:lumMod val="60000"/>
                    <a:lumOff val="40000"/>
                  </a:srgbClr>
                </a:solidFill>
              </a:rPr>
              <a:pPr/>
              <a:t>3/27/2026</a:t>
            </a:fld>
            <a:endParaRPr lang="en-US" dirty="0">
              <a:solidFill>
                <a:srgbClr val="3F5779">
                  <a:lumMod val="60000"/>
                  <a:lumOff val="40000"/>
                </a:srgbClr>
              </a:solidFill>
            </a:endParaRPr>
          </a:p>
        </p:txBody>
      </p:sp>
      <p:sp>
        <p:nvSpPr>
          <p:cNvPr id="5" name="Footer Placeholder 4">
            <a:extLst>
              <a:ext uri="{FF2B5EF4-FFF2-40B4-BE49-F238E27FC236}">
                <a16:creationId xmlns:a16="http://schemas.microsoft.com/office/drawing/2014/main" id="{21498005-9236-461C-A055-9B9AB0DDFC31}"/>
              </a:ext>
            </a:extLst>
          </p:cNvPr>
          <p:cNvSpPr>
            <a:spLocks noGrp="1"/>
          </p:cNvSpPr>
          <p:nvPr>
            <p:ph type="ftr" sz="quarter" idx="3"/>
          </p:nvPr>
        </p:nvSpPr>
        <p:spPr>
          <a:xfrm>
            <a:off x="7230599" y="6057923"/>
            <a:ext cx="4114800" cy="234000"/>
          </a:xfrm>
          <a:prstGeom prst="rect">
            <a:avLst/>
          </a:prstGeom>
        </p:spPr>
        <p:txBody>
          <a:bodyPr vert="horz" lIns="91440" tIns="0" rIns="0" bIns="0" rtlCol="0" anchor="t" anchorCtr="0"/>
          <a:lstStyle>
            <a:lvl1pPr algn="r">
              <a:defRPr sz="1000">
                <a:solidFill>
                  <a:schemeClr val="tx1">
                    <a:lumMod val="60000"/>
                    <a:lumOff val="40000"/>
                  </a:schemeClr>
                </a:solidFill>
              </a:defRPr>
            </a:lvl1pPr>
          </a:lstStyle>
          <a:p>
            <a:r>
              <a:rPr lang="en-US" dirty="0">
                <a:solidFill>
                  <a:srgbClr val="3F5779">
                    <a:lumMod val="60000"/>
                    <a:lumOff val="40000"/>
                  </a:srgbClr>
                </a:solidFill>
              </a:rPr>
              <a:t>ADD A FOOTER</a:t>
            </a:r>
          </a:p>
        </p:txBody>
      </p:sp>
      <p:sp>
        <p:nvSpPr>
          <p:cNvPr id="6" name="Slide Number Placeholder 5">
            <a:extLst>
              <a:ext uri="{FF2B5EF4-FFF2-40B4-BE49-F238E27FC236}">
                <a16:creationId xmlns:a16="http://schemas.microsoft.com/office/drawing/2014/main" id="{7320050C-14A2-4A8D-A783-08B8265C7B57}"/>
              </a:ext>
            </a:extLst>
          </p:cNvPr>
          <p:cNvSpPr>
            <a:spLocks noGrp="1"/>
          </p:cNvSpPr>
          <p:nvPr>
            <p:ph type="sldNum" sz="quarter" idx="4"/>
          </p:nvPr>
        </p:nvSpPr>
        <p:spPr>
          <a:xfrm>
            <a:off x="641478" y="6057923"/>
            <a:ext cx="394063" cy="234000"/>
          </a:xfrm>
          <a:prstGeom prst="rect">
            <a:avLst/>
          </a:prstGeom>
        </p:spPr>
        <p:txBody>
          <a:bodyPr vert="horz" lIns="90000" tIns="0" rIns="0" bIns="0" rtlCol="0" anchor="t" anchorCtr="0"/>
          <a:lstStyle>
            <a:lvl1pPr algn="ctr">
              <a:defRPr sz="1000">
                <a:solidFill>
                  <a:schemeClr val="tx2">
                    <a:lumMod val="60000"/>
                    <a:lumOff val="40000"/>
                  </a:schemeClr>
                </a:solidFill>
              </a:defRPr>
            </a:lvl1p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386335957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823" r:id="rId35"/>
    <p:sldLayoutId id="2147483824" r:id="rId36"/>
    <p:sldLayoutId id="2147483825" r:id="rId37"/>
    <p:sldLayoutId id="2147483828" r:id="rId38"/>
    <p:sldLayoutId id="2147483829" r:id="rId39"/>
    <p:sldLayoutId id="2147483830" r:id="rId40"/>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F26B43"/>
          </p15:clr>
        </p15:guide>
        <p15:guide id="2" pos="7401">
          <p15:clr>
            <a:srgbClr val="F26B43"/>
          </p15:clr>
        </p15:guide>
        <p15:guide id="3" pos="279">
          <p15:clr>
            <a:srgbClr val="F26B43"/>
          </p15:clr>
        </p15:guide>
        <p15:guide id="4" pos="551">
          <p15:clr>
            <a:srgbClr val="F26B43"/>
          </p15:clr>
        </p15:guide>
        <p15:guide id="5" pos="7129">
          <p15:clr>
            <a:srgbClr val="F26B43"/>
          </p15:clr>
        </p15:guide>
        <p15:guide id="6" orient="horz" pos="4042">
          <p15:clr>
            <a:srgbClr val="F26B43"/>
          </p15:clr>
        </p15:guide>
        <p15:guide id="7" orient="horz" pos="377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5.xml"/><Relationship Id="rId7" Type="http://schemas.openxmlformats.org/officeDocument/2006/relationships/image" Target="../media/image22.jpe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png"/><Relationship Id="rId5" Type="http://schemas.openxmlformats.org/officeDocument/2006/relationships/image" Target="../media/image23.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www.nami.org/about-mental-illness/mental-health-by-the-numbers/" TargetMode="External"/><Relationship Id="rId3" Type="http://schemas.openxmlformats.org/officeDocument/2006/relationships/hyperlink" Target="https://www.nimh.nih.gov/health/statistics/major-depression" TargetMode="External"/><Relationship Id="rId7" Type="http://schemas.openxmlformats.org/officeDocument/2006/relationships/hyperlink" Target="https://doi.org/10.3389/fpsyg.2024.1330720" TargetMode="External"/><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hyperlink" Target="https://doi.org/10.1136/bmj-2023-075847" TargetMode="External"/><Relationship Id="rId5" Type="http://schemas.openxmlformats.org/officeDocument/2006/relationships/hyperlink" Target="https://doi.org/10.1016/j.pcd.2021.11.001" TargetMode="External"/><Relationship Id="rId4" Type="http://schemas.openxmlformats.org/officeDocument/2006/relationships/hyperlink" Target="https://www.cdc.gov/nchs/data/nhsr/nhsr213.pd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11.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slideLayout" Target="../slideLayouts/slideLayout38.xml"/><Relationship Id="rId7" Type="http://schemas.openxmlformats.org/officeDocument/2006/relationships/image" Target="../media/image15.jp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jpeg"/><Relationship Id="rId11" Type="http://schemas.openxmlformats.org/officeDocument/2006/relationships/image" Target="../media/image5.png"/><Relationship Id="rId5" Type="http://schemas.openxmlformats.org/officeDocument/2006/relationships/image" Target="../media/image13.jpg"/><Relationship Id="rId10" Type="http://schemas.openxmlformats.org/officeDocument/2006/relationships/image" Target="../media/image18.jpeg"/><Relationship Id="rId4" Type="http://schemas.openxmlformats.org/officeDocument/2006/relationships/notesSlide" Target="../notesSlides/notesSlide9.xml"/><Relationship Id="rId9"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his hand on his face&#10;&#10;Description automatically generated with medium confidence">
            <a:extLst>
              <a:ext uri="{FF2B5EF4-FFF2-40B4-BE49-F238E27FC236}">
                <a16:creationId xmlns:a16="http://schemas.microsoft.com/office/drawing/2014/main" id="{C670B5E3-6491-49D7-A4BE-B74179A7926B}"/>
              </a:ext>
            </a:extLst>
          </p:cNvPr>
          <p:cNvPicPr>
            <a:picLocks noChangeAspect="1"/>
          </p:cNvPicPr>
          <p:nvPr/>
        </p:nvPicPr>
        <p:blipFill>
          <a:blip r:embed="rId5">
            <a:alphaModFix amt="41000"/>
          </a:blip>
          <a:stretch>
            <a:fillRect/>
          </a:stretch>
        </p:blipFill>
        <p:spPr>
          <a:xfrm flipH="1">
            <a:off x="-7936" y="0"/>
            <a:ext cx="12192000" cy="6858000"/>
          </a:xfrm>
          <a:prstGeom prst="rect">
            <a:avLst/>
          </a:prstGeom>
          <a:solidFill>
            <a:srgbClr val="002060"/>
          </a:solidFill>
        </p:spPr>
      </p:pic>
      <p:sp>
        <p:nvSpPr>
          <p:cNvPr id="7" name="TextBox 6">
            <a:extLst>
              <a:ext uri="{FF2B5EF4-FFF2-40B4-BE49-F238E27FC236}">
                <a16:creationId xmlns:a16="http://schemas.microsoft.com/office/drawing/2014/main" id="{E5A48233-93E6-F69E-D805-5A0F7B533022}"/>
              </a:ext>
            </a:extLst>
          </p:cNvPr>
          <p:cNvSpPr txBox="1"/>
          <p:nvPr/>
        </p:nvSpPr>
        <p:spPr>
          <a:xfrm>
            <a:off x="477980" y="4864084"/>
            <a:ext cx="3740726" cy="1169551"/>
          </a:xfrm>
          <a:prstGeom prst="rect">
            <a:avLst/>
          </a:prstGeom>
          <a:noFill/>
        </p:spPr>
        <p:txBody>
          <a:bodyPr wrap="square" rtlCol="0">
            <a:spAutoFit/>
          </a:bodyPr>
          <a:lstStyle/>
          <a:p>
            <a:endParaRPr lang="en-US" sz="3500" dirty="0">
              <a:solidFill>
                <a:schemeClr val="bg1"/>
              </a:solidFill>
            </a:endParaRPr>
          </a:p>
          <a:p>
            <a:r>
              <a:rPr lang="es-MX" sz="3500" dirty="0">
                <a:solidFill>
                  <a:schemeClr val="bg1"/>
                </a:solidFill>
              </a:rPr>
              <a:t>Video 7</a:t>
            </a:r>
          </a:p>
        </p:txBody>
      </p:sp>
      <p:sp>
        <p:nvSpPr>
          <p:cNvPr id="6" name="Title 3">
            <a:extLst>
              <a:ext uri="{FF2B5EF4-FFF2-40B4-BE49-F238E27FC236}">
                <a16:creationId xmlns:a16="http://schemas.microsoft.com/office/drawing/2014/main" id="{ACC94F7F-4096-E916-D955-651349798E36}"/>
              </a:ext>
            </a:extLst>
          </p:cNvPr>
          <p:cNvSpPr>
            <a:spLocks noGrp="1"/>
          </p:cNvSpPr>
          <p:nvPr>
            <p:ph type="title"/>
          </p:nvPr>
        </p:nvSpPr>
        <p:spPr>
          <a:xfrm>
            <a:off x="226544" y="146503"/>
            <a:ext cx="11957520" cy="1355724"/>
          </a:xfrm>
        </p:spPr>
        <p:txBody>
          <a:bodyPr vert="horz" lIns="91440" tIns="45720" rIns="91440" bIns="45720" rtlCol="0" anchor="b">
            <a:noAutofit/>
          </a:bodyPr>
          <a:lstStyle/>
          <a:p>
            <a:pPr algn="l"/>
            <a:r>
              <a:rPr lang="es-MX" sz="8000" b="1" dirty="0">
                <a:solidFill>
                  <a:schemeClr val="accent2"/>
                </a:solidFill>
                <a:ea typeface="+mj-ea"/>
                <a:cs typeface="+mj-cs"/>
              </a:rPr>
              <a:t>Finding Peace in Your Mind</a:t>
            </a:r>
          </a:p>
        </p:txBody>
      </p:sp>
      <p:pic>
        <p:nvPicPr>
          <p:cNvPr id="2" name="Video 7 English Slide 1">
            <a:hlinkClick r:id="" action="ppaction://media"/>
            <a:extLst>
              <a:ext uri="{FF2B5EF4-FFF2-40B4-BE49-F238E27FC236}">
                <a16:creationId xmlns:a16="http://schemas.microsoft.com/office/drawing/2014/main" id="{1E7968B8-22BA-4C90-724B-BB520A8F27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4688" y="309563"/>
            <a:ext cx="609600" cy="609600"/>
          </a:xfrm>
          <a:prstGeom prst="rect">
            <a:avLst/>
          </a:prstGeom>
        </p:spPr>
      </p:pic>
    </p:spTree>
    <p:extLst>
      <p:ext uri="{BB962C8B-B14F-4D97-AF65-F5344CB8AC3E}">
        <p14:creationId xmlns:p14="http://schemas.microsoft.com/office/powerpoint/2010/main" val="33119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BF59AC89-2307-4F1C-962F-D954A6C80A28}"/>
              </a:ext>
            </a:extLst>
          </p:cNvPr>
          <p:cNvSpPr>
            <a:spLocks noGrp="1"/>
          </p:cNvSpPr>
          <p:nvPr>
            <p:ph type="title"/>
          </p:nvPr>
        </p:nvSpPr>
        <p:spPr>
          <a:xfrm>
            <a:off x="5713384" y="1218256"/>
            <a:ext cx="5955563" cy="3364138"/>
          </a:xfrm>
        </p:spPr>
        <p:txBody>
          <a:bodyPr>
            <a:normAutofit/>
          </a:bodyPr>
          <a:lstStyle/>
          <a:p>
            <a:r>
              <a:rPr lang="en-US" sz="3200" b="0" i="0" u="none" strike="noStrike" dirty="0">
                <a:solidFill>
                  <a:schemeClr val="bg1"/>
                </a:solidFill>
                <a:effectLst/>
                <a:latin typeface="-webkit-standard"/>
              </a:rPr>
              <a:t>Without guidance, plans fail; with many advisors, they succeed</a:t>
            </a:r>
            <a:endParaRPr lang="es-MX" sz="3500" dirty="0">
              <a:solidFill>
                <a:schemeClr val="bg1"/>
              </a:solidFill>
            </a:endParaRPr>
          </a:p>
        </p:txBody>
      </p:sp>
      <p:sp>
        <p:nvSpPr>
          <p:cNvPr id="24" name="TextBox 23">
            <a:extLst>
              <a:ext uri="{FF2B5EF4-FFF2-40B4-BE49-F238E27FC236}">
                <a16:creationId xmlns:a16="http://schemas.microsoft.com/office/drawing/2014/main" id="{9D25A50B-BB2E-4F06-82AE-76A92D7CC3B8}"/>
              </a:ext>
            </a:extLst>
          </p:cNvPr>
          <p:cNvSpPr txBox="1"/>
          <p:nvPr/>
        </p:nvSpPr>
        <p:spPr>
          <a:xfrm>
            <a:off x="6096000" y="4076935"/>
            <a:ext cx="5149850" cy="505459"/>
          </a:xfrm>
          <a:prstGeom prst="rect">
            <a:avLst/>
          </a:prstGeom>
        </p:spPr>
        <p:txBody>
          <a:bodyPr vert="horz" lIns="91440" tIns="45720" rIns="91440" bIns="45720" rtlCol="0" anchor="t">
            <a:normAutofit fontScale="97500"/>
          </a:bodyPr>
          <a:lstStyle>
            <a:lvl1pPr lvl="0">
              <a:lnSpc>
                <a:spcPct val="150000"/>
              </a:lnSpc>
              <a:spcBef>
                <a:spcPts val="0"/>
              </a:spcBef>
              <a:buNone/>
              <a:defRPr lang="en-US" sz="2000">
                <a:solidFill>
                  <a:schemeClr val="accent2">
                    <a:lumMod val="50000"/>
                  </a:schemeClr>
                </a:solidFill>
              </a:defRPr>
            </a:lvl1pPr>
          </a:lstStyle>
          <a:p>
            <a:pPr algn="r"/>
            <a:r>
              <a:rPr lang="es-MX" dirty="0">
                <a:solidFill>
                  <a:schemeClr val="bg1"/>
                </a:solidFill>
              </a:rPr>
              <a:t>Proverbs 15:22</a:t>
            </a:r>
          </a:p>
        </p:txBody>
      </p:sp>
      <p:sp>
        <p:nvSpPr>
          <p:cNvPr id="16" name="Slide Number Placeholder 15">
            <a:extLst>
              <a:ext uri="{FF2B5EF4-FFF2-40B4-BE49-F238E27FC236}">
                <a16:creationId xmlns:a16="http://schemas.microsoft.com/office/drawing/2014/main" id="{ED61D9CF-8ACA-4237-8E03-D79B6B89F0F2}"/>
              </a:ext>
            </a:extLst>
          </p:cNvPr>
          <p:cNvSpPr>
            <a:spLocks noGrp="1"/>
          </p:cNvSpPr>
          <p:nvPr>
            <p:ph type="sldNum" sz="quarter" idx="4"/>
          </p:nvPr>
        </p:nvSpPr>
        <p:spPr/>
        <p:txBody>
          <a:bodyPr/>
          <a:lstStyle/>
          <a:p>
            <a:fld id="{294A09A9-5501-47C1-A89A-A340965A2BE2}" type="slidenum">
              <a:rPr lang="es-MX" smtClean="0"/>
              <a:pPr/>
              <a:t>10</a:t>
            </a:fld>
            <a:endParaRPr lang="es-MX"/>
          </a:p>
        </p:txBody>
      </p:sp>
      <p:pic>
        <p:nvPicPr>
          <p:cNvPr id="3" name="Picture 2" descr="Close up of dart board">
            <a:extLst>
              <a:ext uri="{FF2B5EF4-FFF2-40B4-BE49-F238E27FC236}">
                <a16:creationId xmlns:a16="http://schemas.microsoft.com/office/drawing/2014/main" id="{53F36211-83B6-D093-95F3-CEF2EC4C24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89" y="968188"/>
            <a:ext cx="5290287" cy="5188621"/>
          </a:xfrm>
          <a:prstGeom prst="rect">
            <a:avLst/>
          </a:prstGeom>
        </p:spPr>
      </p:pic>
      <p:sp>
        <p:nvSpPr>
          <p:cNvPr id="8" name="Picture Placeholder 7">
            <a:extLst>
              <a:ext uri="{FF2B5EF4-FFF2-40B4-BE49-F238E27FC236}">
                <a16:creationId xmlns:a16="http://schemas.microsoft.com/office/drawing/2014/main" id="{CC4FDE12-78A8-0140-F41B-C7C6DE58C9FD}"/>
              </a:ext>
            </a:extLst>
          </p:cNvPr>
          <p:cNvSpPr>
            <a:spLocks noGrp="1"/>
          </p:cNvSpPr>
          <p:nvPr>
            <p:ph type="pic" sz="quarter" idx="10"/>
          </p:nvPr>
        </p:nvSpPr>
        <p:spPr/>
        <p:txBody>
          <a:bodyPr/>
          <a:lstStyle/>
          <a:p>
            <a:endParaRPr lang="en-US" dirty="0"/>
          </a:p>
          <a:p>
            <a:pPr marL="0" indent="0">
              <a:buNone/>
            </a:pPr>
            <a:endParaRPr lang="en-US" dirty="0"/>
          </a:p>
        </p:txBody>
      </p:sp>
      <p:pic>
        <p:nvPicPr>
          <p:cNvPr id="2" name="Video 7 English Slide 10">
            <a:hlinkClick r:id="" action="ppaction://media"/>
            <a:extLst>
              <a:ext uri="{FF2B5EF4-FFF2-40B4-BE49-F238E27FC236}">
                <a16:creationId xmlns:a16="http://schemas.microsoft.com/office/drawing/2014/main" id="{3C339819-70BF-E3B1-A13F-91BC962080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975" y="120650"/>
            <a:ext cx="609600" cy="609600"/>
          </a:xfrm>
          <a:prstGeom prst="rect">
            <a:avLst/>
          </a:prstGeom>
        </p:spPr>
      </p:pic>
    </p:spTree>
    <p:extLst>
      <p:ext uri="{BB962C8B-B14F-4D97-AF65-F5344CB8AC3E}">
        <p14:creationId xmlns:p14="http://schemas.microsoft.com/office/powerpoint/2010/main" val="74680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855E3-3CCA-D25F-8FC0-FFE7A546D779}"/>
            </a:ext>
          </a:extLst>
        </p:cNvPr>
        <p:cNvGrpSpPr/>
        <p:nvPr/>
      </p:nvGrpSpPr>
      <p:grpSpPr>
        <a:xfrm>
          <a:off x="0" y="0"/>
          <a:ext cx="0" cy="0"/>
          <a:chOff x="0" y="0"/>
          <a:chExt cx="0" cy="0"/>
        </a:xfrm>
      </p:grpSpPr>
      <p:pic>
        <p:nvPicPr>
          <p:cNvPr id="20" name="Picture 19" descr="Golden Gate Bridge in fog">
            <a:extLst>
              <a:ext uri="{FF2B5EF4-FFF2-40B4-BE49-F238E27FC236}">
                <a16:creationId xmlns:a16="http://schemas.microsoft.com/office/drawing/2014/main" id="{43B9151C-40DC-6A99-F15B-644525F523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83"/>
            <a:ext cx="7599680" cy="4274820"/>
          </a:xfrm>
          <a:prstGeom prst="rect">
            <a:avLst/>
          </a:prstGeom>
        </p:spPr>
      </p:pic>
      <p:sp>
        <p:nvSpPr>
          <p:cNvPr id="4" name="Title 3">
            <a:extLst>
              <a:ext uri="{FF2B5EF4-FFF2-40B4-BE49-F238E27FC236}">
                <a16:creationId xmlns:a16="http://schemas.microsoft.com/office/drawing/2014/main" id="{4C24C31D-43CF-C5A9-0A9E-5B9AA1479EDB}"/>
              </a:ext>
            </a:extLst>
          </p:cNvPr>
          <p:cNvSpPr>
            <a:spLocks noGrp="1"/>
          </p:cNvSpPr>
          <p:nvPr>
            <p:ph type="title"/>
          </p:nvPr>
        </p:nvSpPr>
        <p:spPr bwMode="gray">
          <a:xfrm>
            <a:off x="5658103" y="4200328"/>
            <a:ext cx="5749483" cy="1343026"/>
          </a:xfrm>
        </p:spPr>
        <p:txBody>
          <a:bodyPr/>
          <a:lstStyle/>
          <a:p>
            <a:pPr algn="ctr"/>
            <a:r>
              <a:rPr lang="en-US" dirty="0">
                <a:effectLst/>
              </a:rPr>
              <a:t>Do you need vaccines or eye referrals?</a:t>
            </a:r>
          </a:p>
        </p:txBody>
      </p:sp>
      <p:cxnSp>
        <p:nvCxnSpPr>
          <p:cNvPr id="10" name="Straight Connector 9">
            <a:extLst>
              <a:ext uri="{FF2B5EF4-FFF2-40B4-BE49-F238E27FC236}">
                <a16:creationId xmlns:a16="http://schemas.microsoft.com/office/drawing/2014/main" id="{39EF2C8C-0255-60B8-204D-DA1CDC8432B2}"/>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82B97A7-1CDE-E3B1-4CEA-F238003F4BE8}"/>
              </a:ext>
            </a:extLst>
          </p:cNvPr>
          <p:cNvSpPr>
            <a:spLocks noGrp="1"/>
          </p:cNvSpPr>
          <p:nvPr>
            <p:ph type="body" sz="quarter" idx="14"/>
          </p:nvPr>
        </p:nvSpPr>
        <p:spPr bwMode="gray">
          <a:xfrm>
            <a:off x="6096001" y="5674902"/>
            <a:ext cx="4787154" cy="1119943"/>
          </a:xfrm>
        </p:spPr>
        <p:txBody>
          <a:bodyPr>
            <a:normAutofit fontScale="77500" lnSpcReduction="20000"/>
          </a:bodyPr>
          <a:lstStyle/>
          <a:p>
            <a:r>
              <a:rPr lang="en-US" sz="3300" dirty="0"/>
              <a:t>Your CHW can help CONNECT you </a:t>
            </a:r>
          </a:p>
          <a:p>
            <a:br>
              <a:rPr lang="en-US" sz="3300" dirty="0"/>
            </a:br>
            <a:endParaRPr lang="en-US" sz="3300" dirty="0">
              <a:effectLst/>
            </a:endParaRPr>
          </a:p>
        </p:txBody>
      </p:sp>
      <p:sp>
        <p:nvSpPr>
          <p:cNvPr id="8" name="Rectangle 7">
            <a:extLst>
              <a:ext uri="{FF2B5EF4-FFF2-40B4-BE49-F238E27FC236}">
                <a16:creationId xmlns:a16="http://schemas.microsoft.com/office/drawing/2014/main" id="{0EF215D1-FFD3-7383-27A0-7C2A3E3ADDD0}"/>
              </a:ext>
              <a:ext uri="{C183D7F6-B498-43B3-948B-1728B52AA6E4}">
                <adec:decorative xmlns:adec="http://schemas.microsoft.com/office/drawing/2017/decorative" val="1"/>
              </a:ext>
            </a:extLst>
          </p:cNvPr>
          <p:cNvSpPr/>
          <p:nvPr/>
        </p:nvSpPr>
        <p:spPr>
          <a:xfrm>
            <a:off x="-108488" y="6777793"/>
            <a:ext cx="12452888" cy="2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icture containing person, hospital room, room&#10;&#10;Description automatically generated">
            <a:extLst>
              <a:ext uri="{FF2B5EF4-FFF2-40B4-BE49-F238E27FC236}">
                <a16:creationId xmlns:a16="http://schemas.microsoft.com/office/drawing/2014/main" id="{D56B1F47-80D9-C224-EECD-A471E0B6A63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8182" r="9091"/>
          <a:stretch/>
        </p:blipFill>
        <p:spPr>
          <a:xfrm>
            <a:off x="7817224" y="509571"/>
            <a:ext cx="4149245" cy="2333950"/>
          </a:xfrm>
          <a:prstGeom prst="rect">
            <a:avLst/>
          </a:prstGeom>
        </p:spPr>
      </p:pic>
      <p:pic>
        <p:nvPicPr>
          <p:cNvPr id="3" name="Picture 6" descr="Visual, Visual Test, Vision">
            <a:extLst>
              <a:ext uri="{FF2B5EF4-FFF2-40B4-BE49-F238E27FC236}">
                <a16:creationId xmlns:a16="http://schemas.microsoft.com/office/drawing/2014/main" id="{F0FD3D31-6F99-B9FF-601C-B0A77853446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62288" y="4499861"/>
            <a:ext cx="4787142" cy="2143542"/>
          </a:xfrm>
          <a:prstGeom prst="rect">
            <a:avLst/>
          </a:prstGeom>
          <a:noFill/>
          <a:extLst>
            <a:ext uri="{909E8E84-426E-40DD-AFC4-6F175D3DCCD1}">
              <a14:hiddenFill xmlns:a14="http://schemas.microsoft.com/office/drawing/2010/main">
                <a:solidFill>
                  <a:srgbClr val="FFFFFF"/>
                </a:solidFill>
              </a14:hiddenFill>
            </a:ext>
          </a:extLst>
        </p:spPr>
      </p:pic>
      <p:pic>
        <p:nvPicPr>
          <p:cNvPr id="5" name="Video 7 English Slide 11">
            <a:hlinkClick r:id="" action="ppaction://media"/>
            <a:extLst>
              <a:ext uri="{FF2B5EF4-FFF2-40B4-BE49-F238E27FC236}">
                <a16:creationId xmlns:a16="http://schemas.microsoft.com/office/drawing/2014/main" id="{7CB79D1F-41BA-D1FD-EFE8-CAAC65A8A9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0425" y="120650"/>
            <a:ext cx="609600" cy="609600"/>
          </a:xfrm>
          <a:prstGeom prst="rect">
            <a:avLst/>
          </a:prstGeom>
        </p:spPr>
      </p:pic>
    </p:spTree>
    <p:extLst>
      <p:ext uri="{BB962C8B-B14F-4D97-AF65-F5344CB8AC3E}">
        <p14:creationId xmlns:p14="http://schemas.microsoft.com/office/powerpoint/2010/main" val="307794382"/>
      </p:ext>
    </p:extLst>
  </p:cSld>
  <p:clrMapOvr>
    <a:masterClrMapping/>
  </p:clrMapOvr>
  <mc:AlternateContent xmlns:mc="http://schemas.openxmlformats.org/markup-compatibility/2006" xmlns:p14="http://schemas.microsoft.com/office/powerpoint/2010/main">
    <mc:Choice Requires="p14">
      <p:transition spd="slow" p14:dur="2000" advTm="37814"/>
    </mc:Choice>
    <mc:Fallback xmlns="">
      <p:transition spd="slow" advTm="378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ate Placeholder 1">
            <a:extLst>
              <a:ext uri="{FF2B5EF4-FFF2-40B4-BE49-F238E27FC236}">
                <a16:creationId xmlns:a16="http://schemas.microsoft.com/office/drawing/2014/main" id="{697284FD-7EDC-F8E8-1C34-0FC812F84090}"/>
              </a:ext>
            </a:extLst>
          </p:cNvPr>
          <p:cNvSpPr>
            <a:spLocks noGrp="1"/>
          </p:cNvSpPr>
          <p:nvPr>
            <p:ph type="dt" sz="half" idx="10"/>
          </p:nvPr>
        </p:nvSpPr>
        <p:spPr>
          <a:xfrm>
            <a:off x="10265399" y="5810623"/>
            <a:ext cx="1080000" cy="234000"/>
          </a:xfrm>
        </p:spPr>
        <p:txBody>
          <a:bodyPr anchor="b">
            <a:normAutofit/>
          </a:bodyPr>
          <a:lstStyle/>
          <a:p>
            <a:pPr>
              <a:spcAft>
                <a:spcPts val="600"/>
              </a:spcAft>
            </a:pPr>
            <a:fld id="{3BDA9C29-DD8E-4518-B4D3-44806885A5F9}" type="datetime1">
              <a:rPr lang="en-US" smtClean="0">
                <a:solidFill>
                  <a:prstClr val="white"/>
                </a:solidFill>
              </a:rPr>
              <a:pPr>
                <a:spcAft>
                  <a:spcPts val="600"/>
                </a:spcAft>
              </a:pPr>
              <a:t>3/27/2026</a:t>
            </a:fld>
            <a:endParaRPr lang="en-US">
              <a:solidFill>
                <a:prstClr val="white"/>
              </a:solidFill>
            </a:endParaRPr>
          </a:p>
        </p:txBody>
      </p:sp>
      <p:sp>
        <p:nvSpPr>
          <p:cNvPr id="38" name="Footer Placeholder 2">
            <a:extLst>
              <a:ext uri="{FF2B5EF4-FFF2-40B4-BE49-F238E27FC236}">
                <a16:creationId xmlns:a16="http://schemas.microsoft.com/office/drawing/2014/main" id="{251151C9-7DF4-CBDE-FE8C-945822B25B04}"/>
              </a:ext>
            </a:extLst>
          </p:cNvPr>
          <p:cNvSpPr>
            <a:spLocks noGrp="1"/>
          </p:cNvSpPr>
          <p:nvPr>
            <p:ph type="ftr" sz="quarter" idx="11"/>
          </p:nvPr>
        </p:nvSpPr>
        <p:spPr>
          <a:xfrm>
            <a:off x="7230599" y="6057923"/>
            <a:ext cx="4114800" cy="234000"/>
          </a:xfrm>
        </p:spPr>
        <p:txBody>
          <a:bodyPr anchor="t">
            <a:normAutofit/>
          </a:bodyPr>
          <a:lstStyle/>
          <a:p>
            <a:pPr>
              <a:spcAft>
                <a:spcPts val="600"/>
              </a:spcAft>
            </a:pPr>
            <a:r>
              <a:rPr lang="en-US">
                <a:solidFill>
                  <a:prstClr val="white"/>
                </a:solidFill>
              </a:rPr>
              <a:t>ADD A FOOADDTER</a:t>
            </a:r>
          </a:p>
        </p:txBody>
      </p:sp>
      <p:sp>
        <p:nvSpPr>
          <p:cNvPr id="31" name="Slide Number Placeholder 30">
            <a:extLst>
              <a:ext uri="{FF2B5EF4-FFF2-40B4-BE49-F238E27FC236}">
                <a16:creationId xmlns:a16="http://schemas.microsoft.com/office/drawing/2014/main" id="{AD175D2A-0058-45E0-AAF6-7260876F007C}"/>
              </a:ext>
            </a:extLst>
          </p:cNvPr>
          <p:cNvSpPr>
            <a:spLocks noGrp="1"/>
          </p:cNvSpPr>
          <p:nvPr>
            <p:ph type="sldNum" sz="quarter" idx="12"/>
          </p:nvPr>
        </p:nvSpPr>
        <p:spPr>
          <a:xfrm>
            <a:off x="641478" y="6057923"/>
            <a:ext cx="394063" cy="234000"/>
          </a:xfrm>
        </p:spPr>
        <p:txBody>
          <a:bodyPr anchor="t">
            <a:normAutofit/>
          </a:bodyPr>
          <a:lstStyle/>
          <a:p>
            <a:pPr>
              <a:spcAft>
                <a:spcPts val="600"/>
              </a:spcAft>
            </a:pPr>
            <a:fld id="{294A09A9-5501-47C1-A89A-A340965A2BE2}" type="slidenum">
              <a:rPr lang="en-US" smtClean="0">
                <a:solidFill>
                  <a:prstClr val="white"/>
                </a:solidFill>
              </a:rPr>
              <a:pPr>
                <a:spcAft>
                  <a:spcPts val="600"/>
                </a:spcAft>
              </a:pPr>
              <a:t>12</a:t>
            </a:fld>
            <a:endParaRPr lang="en-US">
              <a:solidFill>
                <a:prstClr val="white"/>
              </a:solidFill>
            </a:endParaRPr>
          </a:p>
        </p:txBody>
      </p:sp>
      <p:sp>
        <p:nvSpPr>
          <p:cNvPr id="3" name="Title 2">
            <a:extLst>
              <a:ext uri="{FF2B5EF4-FFF2-40B4-BE49-F238E27FC236}">
                <a16:creationId xmlns:a16="http://schemas.microsoft.com/office/drawing/2014/main" id="{0ED11865-BDB6-A50D-1D18-001F6636D327}"/>
              </a:ext>
            </a:extLst>
          </p:cNvPr>
          <p:cNvSpPr>
            <a:spLocks noGrp="1"/>
          </p:cNvSpPr>
          <p:nvPr>
            <p:ph type="title"/>
          </p:nvPr>
        </p:nvSpPr>
        <p:spPr>
          <a:xfrm>
            <a:off x="2394975" y="742867"/>
            <a:ext cx="7402050" cy="566931"/>
          </a:xfrm>
        </p:spPr>
        <p:txBody>
          <a:bodyPr anchor="ctr">
            <a:normAutofit/>
          </a:bodyPr>
          <a:lstStyle/>
          <a:p>
            <a:r>
              <a:rPr lang="en-US" dirty="0"/>
              <a:t> </a:t>
            </a:r>
          </a:p>
        </p:txBody>
      </p:sp>
      <p:pic>
        <p:nvPicPr>
          <p:cNvPr id="6" name="Picture Placeholder 5" descr="A picture containing outdoor, sky, person, person&#10;&#10;Description automatically generated">
            <a:extLst>
              <a:ext uri="{FF2B5EF4-FFF2-40B4-BE49-F238E27FC236}">
                <a16:creationId xmlns:a16="http://schemas.microsoft.com/office/drawing/2014/main" id="{85219C8F-25EE-4E88-B93A-122C3DA74206}"/>
              </a:ext>
            </a:extLst>
          </p:cNvPr>
          <p:cNvPicPr>
            <a:picLocks noGrp="1" noChangeAspect="1"/>
          </p:cNvPicPr>
          <p:nvPr>
            <p:ph type="pic" idx="1"/>
          </p:nvPr>
        </p:nvPicPr>
        <p:blipFill>
          <a:blip r:embed="rId5"/>
          <a:srcRect t="13188" b="27194"/>
          <a:stretch>
            <a:fillRect/>
          </a:stretch>
        </p:blipFill>
        <p:spPr>
          <a:xfrm>
            <a:off x="458724" y="742867"/>
            <a:ext cx="11290364" cy="5657933"/>
          </a:xfrm>
          <a:noFill/>
        </p:spPr>
      </p:pic>
      <p:sp>
        <p:nvSpPr>
          <p:cNvPr id="40" name="Text Placeholder 6">
            <a:extLst>
              <a:ext uri="{FF2B5EF4-FFF2-40B4-BE49-F238E27FC236}">
                <a16:creationId xmlns:a16="http://schemas.microsoft.com/office/drawing/2014/main" id="{A2ED0DE3-36D5-E20B-B8ED-510FA6F16A6F}"/>
              </a:ext>
            </a:extLst>
          </p:cNvPr>
          <p:cNvSpPr>
            <a:spLocks noGrp="1"/>
          </p:cNvSpPr>
          <p:nvPr>
            <p:ph type="body" sz="half" idx="2"/>
          </p:nvPr>
        </p:nvSpPr>
        <p:spPr>
          <a:xfrm>
            <a:off x="2394975" y="1377834"/>
            <a:ext cx="7402050" cy="540000"/>
          </a:xfrm>
        </p:spPr>
        <p:txBody>
          <a:bodyPr>
            <a:normAutofit/>
          </a:bodyPr>
          <a:lstStyle/>
          <a:p>
            <a:r>
              <a:rPr lang="en-US" dirty="0"/>
              <a:t> </a:t>
            </a:r>
          </a:p>
        </p:txBody>
      </p:sp>
      <p:pic>
        <p:nvPicPr>
          <p:cNvPr id="4" name="Video 7 English Slide 12">
            <a:hlinkClick r:id="" action="ppaction://media"/>
            <a:extLst>
              <a:ext uri="{FF2B5EF4-FFF2-40B4-BE49-F238E27FC236}">
                <a16:creationId xmlns:a16="http://schemas.microsoft.com/office/drawing/2014/main" id="{D9EA69F1-E2AB-5E3D-E098-392BBD2BE0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775" y="231775"/>
            <a:ext cx="609600" cy="609600"/>
          </a:xfrm>
          <a:prstGeom prst="rect">
            <a:avLst/>
          </a:prstGeom>
        </p:spPr>
      </p:pic>
    </p:spTree>
    <p:extLst>
      <p:ext uri="{BB962C8B-B14F-4D97-AF65-F5344CB8AC3E}">
        <p14:creationId xmlns:p14="http://schemas.microsoft.com/office/powerpoint/2010/main" val="90117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4B870-A588-D9E8-7141-06D12F734F93}"/>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1C2E966B-94A4-4A28-5569-5BCB804110EB}"/>
              </a:ext>
            </a:extLst>
          </p:cNvPr>
          <p:cNvSpPr>
            <a:spLocks noGrp="1"/>
          </p:cNvSpPr>
          <p:nvPr>
            <p:ph type="title"/>
          </p:nvPr>
        </p:nvSpPr>
        <p:spPr>
          <a:xfrm>
            <a:off x="2178147" y="140676"/>
            <a:ext cx="7835705" cy="425401"/>
          </a:xfrm>
        </p:spPr>
        <p:txBody>
          <a:bodyPr>
            <a:normAutofit fontScale="90000"/>
          </a:bodyPr>
          <a:lstStyle/>
          <a:p>
            <a:pPr algn="ctr"/>
            <a:r>
              <a:rPr lang="es-MX" sz="2500" b="1" dirty="0">
                <a:latin typeface="Tahoma" panose="020B0604030504040204" pitchFamily="34" charset="0"/>
                <a:ea typeface="Tahoma" panose="020B0604030504040204" pitchFamily="34" charset="0"/>
                <a:cs typeface="Tahoma" panose="020B0604030504040204" pitchFamily="34" charset="0"/>
              </a:rPr>
              <a:t>References</a:t>
            </a:r>
          </a:p>
        </p:txBody>
      </p:sp>
      <p:sp>
        <p:nvSpPr>
          <p:cNvPr id="3" name="Slide Number Placeholder 2">
            <a:extLst>
              <a:ext uri="{FF2B5EF4-FFF2-40B4-BE49-F238E27FC236}">
                <a16:creationId xmlns:a16="http://schemas.microsoft.com/office/drawing/2014/main" id="{54A8EED2-353F-A316-BB3E-B67041217F3E}"/>
              </a:ext>
            </a:extLst>
          </p:cNvPr>
          <p:cNvSpPr>
            <a:spLocks noGrp="1"/>
          </p:cNvSpPr>
          <p:nvPr>
            <p:ph type="sldNum" sz="quarter" idx="11"/>
          </p:nvPr>
        </p:nvSpPr>
        <p:spPr/>
        <p:txBody>
          <a:bodyPr/>
          <a:lstStyle/>
          <a:p>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4" name="Rectangle 3">
            <a:extLst>
              <a:ext uri="{FF2B5EF4-FFF2-40B4-BE49-F238E27FC236}">
                <a16:creationId xmlns:a16="http://schemas.microsoft.com/office/drawing/2014/main" id="{0ECE9EC0-5C5D-3CE4-D9B5-1E057F77B684}"/>
              </a:ext>
            </a:extLst>
          </p:cNvPr>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FD17B7E0-9968-47C5-DAD4-7C42B4228F43}"/>
              </a:ext>
            </a:extLst>
          </p:cNvPr>
          <p:cNvSpPr txBox="1"/>
          <p:nvPr/>
        </p:nvSpPr>
        <p:spPr>
          <a:xfrm>
            <a:off x="609600" y="1417320"/>
            <a:ext cx="11070566" cy="584775"/>
          </a:xfrm>
          <a:prstGeom prst="rect">
            <a:avLst/>
          </a:prstGeom>
          <a:noFill/>
        </p:spPr>
        <p:txBody>
          <a:bodyPr wrap="square" rtlCol="0">
            <a:spAutoFit/>
          </a:bodyPr>
          <a:lstStyle/>
          <a:p>
            <a:endParaRPr lang="en-US" sz="1600" dirty="0">
              <a:solidFill>
                <a:prstClr val="black"/>
              </a:solidFill>
            </a:endParaRPr>
          </a:p>
          <a:p>
            <a:endParaRPr lang="en-US" sz="1600" dirty="0">
              <a:solidFill>
                <a:prstClr val="black"/>
              </a:solidFill>
            </a:endParaRPr>
          </a:p>
        </p:txBody>
      </p:sp>
      <p:sp>
        <p:nvSpPr>
          <p:cNvPr id="2" name="Rectangle 1">
            <a:extLst>
              <a:ext uri="{FF2B5EF4-FFF2-40B4-BE49-F238E27FC236}">
                <a16:creationId xmlns:a16="http://schemas.microsoft.com/office/drawing/2014/main" id="{2E1A90CC-0227-1F41-3A31-3887BD1B3D16}"/>
              </a:ext>
            </a:extLst>
          </p:cNvPr>
          <p:cNvSpPr/>
          <p:nvPr/>
        </p:nvSpPr>
        <p:spPr>
          <a:xfrm>
            <a:off x="0" y="6511637"/>
            <a:ext cx="12192000" cy="346364"/>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02C67BCE-60C3-FF0E-9CFE-77643E1519B1}"/>
              </a:ext>
            </a:extLst>
          </p:cNvPr>
          <p:cNvSpPr txBox="1"/>
          <p:nvPr/>
        </p:nvSpPr>
        <p:spPr>
          <a:xfrm>
            <a:off x="228600" y="819150"/>
            <a:ext cx="11791950" cy="563231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80C10"/>
                </a:solidFill>
              </a:rPr>
              <a:t>National Institute of Mental Health (NIMH). (2023). </a:t>
            </a:r>
            <a:r>
              <a:rPr lang="en-US" i="1" dirty="0">
                <a:solidFill>
                  <a:srgbClr val="080C10"/>
                </a:solidFill>
              </a:rPr>
              <a:t>Major Depression.</a:t>
            </a:r>
            <a:r>
              <a:rPr lang="en-US" dirty="0">
                <a:solidFill>
                  <a:srgbClr val="080C10"/>
                </a:solidFill>
              </a:rPr>
              <a:t> U.S. Department of Health and Human Services. </a:t>
            </a:r>
            <a:r>
              <a:rPr lang="en-US" dirty="0">
                <a:solidFill>
                  <a:srgbClr val="080C10"/>
                </a:solidFill>
                <a:hlinkClick r:id="rId3">
                  <a:extLst>
                    <a:ext uri="{A12FA001-AC4F-418D-AE19-62706E023703}">
                      <ahyp:hlinkClr xmlns:ahyp="http://schemas.microsoft.com/office/drawing/2018/hyperlinkcolor" val="tx"/>
                    </a:ext>
                  </a:extLst>
                </a:hlinkClick>
              </a:rPr>
              <a:t>https://www.nimh.nih.gov/health/statistics/major-depression</a:t>
            </a:r>
            <a:br>
              <a:rPr lang="en-US" dirty="0">
                <a:solidFill>
                  <a:srgbClr val="080C10"/>
                </a:solidFill>
              </a:rPr>
            </a:br>
            <a:endParaRPr lang="en-US" dirty="0">
              <a:solidFill>
                <a:srgbClr val="080C10"/>
              </a:solidFill>
            </a:endParaRPr>
          </a:p>
          <a:p>
            <a:pPr marL="285750" indent="-285750">
              <a:buFont typeface="Arial" panose="020B0604020202020204" pitchFamily="34" charset="0"/>
              <a:buChar char="•"/>
            </a:pPr>
            <a:r>
              <a:rPr lang="en-US" dirty="0">
                <a:solidFill>
                  <a:srgbClr val="080C10"/>
                </a:solidFill>
              </a:rPr>
              <a:t>Pratt, L.A., Duran, B., &amp; Terlizzi, E.P. (2024). </a:t>
            </a:r>
            <a:r>
              <a:rPr lang="en-US" i="1" dirty="0">
                <a:solidFill>
                  <a:srgbClr val="080C10"/>
                </a:solidFill>
              </a:rPr>
              <a:t>Symptoms of Anxiety and Depression Among Adults: United States, 2019 and 2022.</a:t>
            </a:r>
            <a:r>
              <a:rPr lang="en-US" dirty="0">
                <a:solidFill>
                  <a:srgbClr val="080C10"/>
                </a:solidFill>
              </a:rPr>
              <a:t> National Health Statistics Reports, No. 213. CDC/National Center for Health Statistics. </a:t>
            </a:r>
            <a:r>
              <a:rPr lang="en-US" dirty="0">
                <a:solidFill>
                  <a:srgbClr val="080C10"/>
                </a:solidFill>
                <a:hlinkClick r:id="rId4">
                  <a:extLst>
                    <a:ext uri="{A12FA001-AC4F-418D-AE19-62706E023703}">
                      <ahyp:hlinkClr xmlns:ahyp="http://schemas.microsoft.com/office/drawing/2018/hyperlinkcolor" val="tx"/>
                    </a:ext>
                  </a:extLst>
                </a:hlinkClick>
              </a:rPr>
              <a:t>https://www.cdc.gov/nchs/data/nhsr/nhsr213.pdf</a:t>
            </a:r>
            <a:endParaRPr lang="en-US" dirty="0">
              <a:solidFill>
                <a:srgbClr val="080C10"/>
              </a:solidFill>
            </a:endParaRPr>
          </a:p>
          <a:p>
            <a:pPr marL="285750" indent="-285750">
              <a:buFont typeface="Arial" panose="020B0604020202020204" pitchFamily="34" charset="0"/>
              <a:buChar char="•"/>
            </a:pPr>
            <a:endParaRPr lang="en-US" dirty="0">
              <a:solidFill>
                <a:srgbClr val="080C10"/>
              </a:solidFill>
            </a:endParaRPr>
          </a:p>
          <a:p>
            <a:pPr marL="285750" indent="-285750">
              <a:buFont typeface="Arial" panose="020B0604020202020204" pitchFamily="34" charset="0"/>
              <a:buChar char="•"/>
            </a:pPr>
            <a:r>
              <a:rPr lang="en-US" dirty="0">
                <a:solidFill>
                  <a:srgbClr val="080C10"/>
                </a:solidFill>
              </a:rPr>
              <a:t>Farooqi, A., Gillies, C., </a:t>
            </a:r>
            <a:r>
              <a:rPr lang="en-US" dirty="0" err="1">
                <a:solidFill>
                  <a:srgbClr val="080C10"/>
                </a:solidFill>
              </a:rPr>
              <a:t>Sathanapally</a:t>
            </a:r>
            <a:r>
              <a:rPr lang="en-US" dirty="0">
                <a:solidFill>
                  <a:srgbClr val="080C10"/>
                </a:solidFill>
              </a:rPr>
              <a:t>, H., et al. (2022). A systematic review and meta-analysis to compare the prevalence of depression between people with and without Type 1 and Type 2 diabetes. </a:t>
            </a:r>
            <a:r>
              <a:rPr lang="en-US" i="1" dirty="0">
                <a:solidFill>
                  <a:srgbClr val="080C10"/>
                </a:solidFill>
              </a:rPr>
              <a:t>Primary Care Diabetes, 16</a:t>
            </a:r>
            <a:r>
              <a:rPr lang="en-US" dirty="0">
                <a:solidFill>
                  <a:srgbClr val="080C10"/>
                </a:solidFill>
              </a:rPr>
              <a:t>(1), 1–10. </a:t>
            </a:r>
            <a:r>
              <a:rPr lang="en-US" dirty="0">
                <a:solidFill>
                  <a:srgbClr val="080C10"/>
                </a:solidFill>
                <a:hlinkClick r:id="rId5">
                  <a:extLst>
                    <a:ext uri="{A12FA001-AC4F-418D-AE19-62706E023703}">
                      <ahyp:hlinkClr xmlns:ahyp="http://schemas.microsoft.com/office/drawing/2018/hyperlinkcolor" val="tx"/>
                    </a:ext>
                  </a:extLst>
                </a:hlinkClick>
              </a:rPr>
              <a:t>https://doi.org/10.1016/j.pcd.2021.11.001</a:t>
            </a:r>
            <a:br>
              <a:rPr lang="en-US" dirty="0">
                <a:solidFill>
                  <a:srgbClr val="080C10"/>
                </a:solidFill>
              </a:rPr>
            </a:br>
            <a:endParaRPr lang="en-US" dirty="0">
              <a:solidFill>
                <a:srgbClr val="080C10"/>
              </a:solidFill>
            </a:endParaRPr>
          </a:p>
          <a:p>
            <a:pPr marL="285750" indent="-285750">
              <a:buFont typeface="Arial" panose="020B0604020202020204" pitchFamily="34" charset="0"/>
              <a:buChar char="•"/>
            </a:pPr>
            <a:r>
              <a:rPr lang="en-US" dirty="0" err="1">
                <a:solidFill>
                  <a:srgbClr val="080C10"/>
                </a:solidFill>
              </a:rPr>
              <a:t>Noetel</a:t>
            </a:r>
            <a:r>
              <a:rPr lang="en-US" dirty="0">
                <a:solidFill>
                  <a:srgbClr val="080C10"/>
                </a:solidFill>
              </a:rPr>
              <a:t>, M., Sanders, T., Gallardo-Gómez, D., et al. (2024). Effect of exercise for depression: systematic review and network meta-analysis of </a:t>
            </a:r>
            <a:r>
              <a:rPr lang="en-US" dirty="0" err="1">
                <a:solidFill>
                  <a:srgbClr val="080C10"/>
                </a:solidFill>
              </a:rPr>
              <a:t>randomised</a:t>
            </a:r>
            <a:r>
              <a:rPr lang="en-US" dirty="0">
                <a:solidFill>
                  <a:srgbClr val="080C10"/>
                </a:solidFill>
              </a:rPr>
              <a:t> controlled trials. </a:t>
            </a:r>
            <a:r>
              <a:rPr lang="en-US" i="1" dirty="0">
                <a:solidFill>
                  <a:srgbClr val="080C10"/>
                </a:solidFill>
              </a:rPr>
              <a:t>BMJ, 384</a:t>
            </a:r>
            <a:r>
              <a:rPr lang="en-US" dirty="0">
                <a:solidFill>
                  <a:srgbClr val="080C10"/>
                </a:solidFill>
              </a:rPr>
              <a:t>, e075847. </a:t>
            </a:r>
            <a:r>
              <a:rPr lang="en-US" dirty="0">
                <a:solidFill>
                  <a:srgbClr val="080C10"/>
                </a:solidFill>
                <a:hlinkClick r:id="rId6">
                  <a:extLst>
                    <a:ext uri="{A12FA001-AC4F-418D-AE19-62706E023703}">
                      <ahyp:hlinkClr xmlns:ahyp="http://schemas.microsoft.com/office/drawing/2018/hyperlinkcolor" val="tx"/>
                    </a:ext>
                  </a:extLst>
                </a:hlinkClick>
              </a:rPr>
              <a:t>https://doi.org/10.1136/bmj-2023-075847</a:t>
            </a:r>
            <a:endParaRPr lang="en-US" dirty="0">
              <a:solidFill>
                <a:srgbClr val="080C10"/>
              </a:solidFill>
            </a:endParaRPr>
          </a:p>
          <a:p>
            <a:pPr marL="285750" indent="-285750">
              <a:buFont typeface="Arial" panose="020B0604020202020204" pitchFamily="34" charset="0"/>
              <a:buChar char="•"/>
            </a:pPr>
            <a:endParaRPr lang="en-US" dirty="0">
              <a:solidFill>
                <a:srgbClr val="080C10"/>
              </a:solidFill>
            </a:endParaRPr>
          </a:p>
          <a:p>
            <a:pPr marL="285750" indent="-285750">
              <a:buFont typeface="Arial" panose="020B0604020202020204" pitchFamily="34" charset="0"/>
              <a:buChar char="•"/>
            </a:pPr>
            <a:r>
              <a:rPr lang="en-US" dirty="0">
                <a:solidFill>
                  <a:srgbClr val="080C10"/>
                </a:solidFill>
              </a:rPr>
              <a:t>Acoba, E.F. (2024). Social support and mental health: the mediating role of perceived stress. </a:t>
            </a:r>
            <a:r>
              <a:rPr lang="en-US" i="1" dirty="0">
                <a:solidFill>
                  <a:srgbClr val="080C10"/>
                </a:solidFill>
              </a:rPr>
              <a:t>Frontiers in Psychology, 15</a:t>
            </a:r>
            <a:r>
              <a:rPr lang="en-US" dirty="0">
                <a:solidFill>
                  <a:srgbClr val="080C10"/>
                </a:solidFill>
              </a:rPr>
              <a:t>, 1330720. </a:t>
            </a:r>
            <a:r>
              <a:rPr lang="en-US" dirty="0">
                <a:solidFill>
                  <a:srgbClr val="080C10"/>
                </a:solidFill>
                <a:hlinkClick r:id="rId7">
                  <a:extLst>
                    <a:ext uri="{A12FA001-AC4F-418D-AE19-62706E023703}">
                      <ahyp:hlinkClr xmlns:ahyp="http://schemas.microsoft.com/office/drawing/2018/hyperlinkcolor" val="tx"/>
                    </a:ext>
                  </a:extLst>
                </a:hlinkClick>
              </a:rPr>
              <a:t>https://doi.org/10.3389/fpsyg.2024.1330720</a:t>
            </a:r>
            <a:endParaRPr lang="en-US" dirty="0">
              <a:solidFill>
                <a:srgbClr val="080C10"/>
              </a:solidFill>
            </a:endParaRPr>
          </a:p>
          <a:p>
            <a:pPr marL="285750" indent="-285750">
              <a:buFont typeface="Arial" panose="020B0604020202020204" pitchFamily="34" charset="0"/>
              <a:buChar char="•"/>
            </a:pPr>
            <a:endParaRPr lang="en-US" dirty="0">
              <a:solidFill>
                <a:srgbClr val="080C10"/>
              </a:solidFill>
            </a:endParaRPr>
          </a:p>
          <a:p>
            <a:pPr marL="285750" indent="-285750">
              <a:buFont typeface="Arial" panose="020B0604020202020204" pitchFamily="34" charset="0"/>
              <a:buChar char="•"/>
            </a:pPr>
            <a:r>
              <a:rPr lang="en-US" dirty="0">
                <a:solidFill>
                  <a:srgbClr val="080C10"/>
                </a:solidFill>
              </a:rPr>
              <a:t>National Alliance on Mental Illness (NAMI). (2025). </a:t>
            </a:r>
            <a:r>
              <a:rPr lang="en-US" i="1" dirty="0">
                <a:solidFill>
                  <a:srgbClr val="080C10"/>
                </a:solidFill>
              </a:rPr>
              <a:t>Mental Health By the Numbers.</a:t>
            </a:r>
            <a:r>
              <a:rPr lang="en-US" dirty="0">
                <a:solidFill>
                  <a:srgbClr val="080C10"/>
                </a:solidFill>
              </a:rPr>
              <a:t> NAMI. </a:t>
            </a:r>
            <a:r>
              <a:rPr lang="en-US" dirty="0">
                <a:solidFill>
                  <a:srgbClr val="080C10"/>
                </a:solidFill>
                <a:hlinkClick r:id="rId8">
                  <a:extLst>
                    <a:ext uri="{A12FA001-AC4F-418D-AE19-62706E023703}">
                      <ahyp:hlinkClr xmlns:ahyp="http://schemas.microsoft.com/office/drawing/2018/hyperlinkcolor" val="tx"/>
                    </a:ext>
                  </a:extLst>
                </a:hlinkClick>
              </a:rPr>
              <a:t>https://www.nami.org/about-mental-illness/mental-health-by-the-numbers/</a:t>
            </a:r>
            <a:endParaRPr lang="en-US" dirty="0">
              <a:solidFill>
                <a:srgbClr val="080C10"/>
              </a:solidFill>
            </a:endParaRPr>
          </a:p>
          <a:p>
            <a:pPr marL="285750" indent="-285750">
              <a:buFont typeface="Arial" panose="020B0604020202020204" pitchFamily="34" charset="0"/>
              <a:buChar char="•"/>
            </a:pPr>
            <a:endParaRPr lang="en-US" dirty="0">
              <a:solidFill>
                <a:srgbClr val="080C10"/>
              </a:solidFill>
            </a:endParaRPr>
          </a:p>
        </p:txBody>
      </p:sp>
    </p:spTree>
    <p:extLst>
      <p:ext uri="{BB962C8B-B14F-4D97-AF65-F5344CB8AC3E}">
        <p14:creationId xmlns:p14="http://schemas.microsoft.com/office/powerpoint/2010/main" val="682013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A371F5-EAAD-4ADC-8D3F-1CBB98D52839}"/>
              </a:ext>
            </a:extLst>
          </p:cNvPr>
          <p:cNvSpPr>
            <a:spLocks noGrp="1"/>
          </p:cNvSpPr>
          <p:nvPr>
            <p:ph type="title"/>
          </p:nvPr>
        </p:nvSpPr>
        <p:spPr/>
        <p:txBody>
          <a:bodyPr/>
          <a:lstStyle/>
          <a:p>
            <a:r>
              <a:rPr lang="es-MX" dirty="0">
                <a:solidFill>
                  <a:schemeClr val="accent2"/>
                </a:solidFill>
              </a:rPr>
              <a:t>Depression and Anxiety are not…</a:t>
            </a:r>
          </a:p>
        </p:txBody>
      </p:sp>
      <p:sp>
        <p:nvSpPr>
          <p:cNvPr id="9" name="Slide Number Placeholder 8">
            <a:extLst>
              <a:ext uri="{FF2B5EF4-FFF2-40B4-BE49-F238E27FC236}">
                <a16:creationId xmlns:a16="http://schemas.microsoft.com/office/drawing/2014/main" id="{9057E93D-BB39-4013-A843-780147924DB7}"/>
              </a:ext>
            </a:extLst>
          </p:cNvPr>
          <p:cNvSpPr>
            <a:spLocks noGrp="1"/>
          </p:cNvSpPr>
          <p:nvPr>
            <p:ph type="sldNum" sz="quarter" idx="4"/>
          </p:nvPr>
        </p:nvSpPr>
        <p:spPr/>
        <p:txBody>
          <a:bodyPr/>
          <a:lstStyle/>
          <a:p>
            <a:fld id="{294A09A9-5501-47C1-A89A-A340965A2BE2}" type="slidenum">
              <a:rPr lang="en-US" smtClean="0"/>
              <a:pPr/>
              <a:t>2</a:t>
            </a:fld>
            <a:endParaRPr lang="en-US" dirty="0"/>
          </a:p>
        </p:txBody>
      </p:sp>
      <p:pic>
        <p:nvPicPr>
          <p:cNvPr id="3" name="Picture 2" descr="A person with his hands on his face&#10;&#10;Description automatically generated with medium confidence">
            <a:extLst>
              <a:ext uri="{FF2B5EF4-FFF2-40B4-BE49-F238E27FC236}">
                <a16:creationId xmlns:a16="http://schemas.microsoft.com/office/drawing/2014/main" id="{455C05F6-4B87-4C77-87DA-56B8ABD1D328}"/>
              </a:ext>
            </a:extLst>
          </p:cNvPr>
          <p:cNvPicPr>
            <a:picLocks noChangeAspect="1"/>
          </p:cNvPicPr>
          <p:nvPr/>
        </p:nvPicPr>
        <p:blipFill>
          <a:blip r:embed="rId5"/>
          <a:stretch>
            <a:fillRect/>
          </a:stretch>
        </p:blipFill>
        <p:spPr>
          <a:xfrm>
            <a:off x="1864955" y="1435488"/>
            <a:ext cx="8462090" cy="5416619"/>
          </a:xfrm>
          <a:prstGeom prst="rect">
            <a:avLst/>
          </a:prstGeom>
        </p:spPr>
      </p:pic>
      <p:pic>
        <p:nvPicPr>
          <p:cNvPr id="2" name="Video 7 English Slide 2">
            <a:hlinkClick r:id="" action="ppaction://media"/>
            <a:extLst>
              <a:ext uri="{FF2B5EF4-FFF2-40B4-BE49-F238E27FC236}">
                <a16:creationId xmlns:a16="http://schemas.microsoft.com/office/drawing/2014/main" id="{7CA00236-67A6-10D6-F842-B221C99E5E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0"/>
            <a:ext cx="609600" cy="609600"/>
          </a:xfrm>
          <a:prstGeom prst="rect">
            <a:avLst/>
          </a:prstGeom>
        </p:spPr>
      </p:pic>
    </p:spTree>
    <p:extLst>
      <p:ext uri="{BB962C8B-B14F-4D97-AF65-F5344CB8AC3E}">
        <p14:creationId xmlns:p14="http://schemas.microsoft.com/office/powerpoint/2010/main" val="97860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
            <a:extLst>
              <a:ext uri="{FF2B5EF4-FFF2-40B4-BE49-F238E27FC236}">
                <a16:creationId xmlns:a16="http://schemas.microsoft.com/office/drawing/2014/main" id="{D9EC76D7-47EC-F943-81F5-D487A381F21C}"/>
              </a:ext>
            </a:extLst>
          </p:cNvPr>
          <p:cNvSpPr>
            <a:spLocks noGrp="1"/>
          </p:cNvSpPr>
          <p:nvPr>
            <p:ph type="dt" sz="half" idx="10"/>
          </p:nvPr>
        </p:nvSpPr>
        <p:spPr>
          <a:xfrm>
            <a:off x="10265399" y="5810623"/>
            <a:ext cx="1080000" cy="234000"/>
          </a:xfrm>
        </p:spPr>
        <p:txBody>
          <a:bodyPr vert="horz" lIns="91440" tIns="0" rIns="0" bIns="0" rtlCol="0" anchor="b" anchorCtr="0">
            <a:normAutofit/>
          </a:bodyPr>
          <a:lstStyle/>
          <a:p>
            <a:pPr>
              <a:spcAft>
                <a:spcPts val="600"/>
              </a:spcAft>
            </a:pPr>
            <a:fld id="{3BDA9C29-DD8E-4518-B4D3-44806885A5F9}" type="datetime1">
              <a:rPr lang="en-US" smtClean="0">
                <a:solidFill>
                  <a:prstClr val="white"/>
                </a:solidFill>
              </a:rPr>
              <a:pPr>
                <a:spcAft>
                  <a:spcPts val="600"/>
                </a:spcAft>
              </a:pPr>
              <a:t>3/27/2026</a:t>
            </a:fld>
            <a:endParaRPr lang="en-US">
              <a:solidFill>
                <a:prstClr val="white"/>
              </a:solidFill>
            </a:endParaRPr>
          </a:p>
        </p:txBody>
      </p:sp>
      <p:sp>
        <p:nvSpPr>
          <p:cNvPr id="16" name="Footer Placeholder 2">
            <a:extLst>
              <a:ext uri="{FF2B5EF4-FFF2-40B4-BE49-F238E27FC236}">
                <a16:creationId xmlns:a16="http://schemas.microsoft.com/office/drawing/2014/main" id="{1203FA3D-E5A8-A17B-F573-07382045DD88}"/>
              </a:ext>
            </a:extLst>
          </p:cNvPr>
          <p:cNvSpPr>
            <a:spLocks noGrp="1"/>
          </p:cNvSpPr>
          <p:nvPr>
            <p:ph type="ftr" sz="quarter" idx="11"/>
          </p:nvPr>
        </p:nvSpPr>
        <p:spPr>
          <a:xfrm>
            <a:off x="7230599" y="6057923"/>
            <a:ext cx="4114800" cy="234000"/>
          </a:xfrm>
        </p:spPr>
        <p:txBody>
          <a:bodyPr vert="horz" lIns="91440" tIns="0" rIns="0" bIns="0" rtlCol="0" anchor="t" anchorCtr="0">
            <a:normAutofit/>
          </a:bodyPr>
          <a:lstStyle/>
          <a:p>
            <a:pPr>
              <a:spcAft>
                <a:spcPts val="600"/>
              </a:spcAft>
            </a:pPr>
            <a:r>
              <a:rPr lang="en-US" kern="1200">
                <a:solidFill>
                  <a:prstClr val="white"/>
                </a:solidFill>
                <a:latin typeface="+mn-lt"/>
                <a:ea typeface="+mn-ea"/>
                <a:cs typeface="+mn-cs"/>
              </a:rPr>
              <a:t>ADD A FOOADDTER</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12"/>
          </p:nvPr>
        </p:nvSpPr>
        <p:spPr>
          <a:xfrm>
            <a:off x="641478" y="6057923"/>
            <a:ext cx="394063" cy="234000"/>
          </a:xfrm>
        </p:spPr>
        <p:txBody>
          <a:bodyPr vert="horz" lIns="90000" tIns="0" rIns="0" bIns="0" rtlCol="0" anchor="t" anchorCtr="0">
            <a:normAutofit/>
          </a:bodyPr>
          <a:lstStyle/>
          <a:p>
            <a:pPr>
              <a:spcAft>
                <a:spcPts val="600"/>
              </a:spcAft>
            </a:pPr>
            <a:fld id="{294A09A9-5501-47C1-A89A-A340965A2BE2}" type="slidenum">
              <a:rPr lang="en-US" smtClean="0">
                <a:solidFill>
                  <a:prstClr val="white"/>
                </a:solidFill>
              </a:rPr>
              <a:pPr>
                <a:spcAft>
                  <a:spcPts val="600"/>
                </a:spcAft>
              </a:pPr>
              <a:t>3</a:t>
            </a:fld>
            <a:endParaRPr lang="en-US">
              <a:solidFill>
                <a:prstClr val="white"/>
              </a:solidFill>
            </a:endParaRPr>
          </a:p>
        </p:txBody>
      </p:sp>
      <p:sp>
        <p:nvSpPr>
          <p:cNvPr id="2" name="Title 3">
            <a:extLst>
              <a:ext uri="{FF2B5EF4-FFF2-40B4-BE49-F238E27FC236}">
                <a16:creationId xmlns:a16="http://schemas.microsoft.com/office/drawing/2014/main" id="{DCC7977E-9A69-21D5-8187-91319CCC6859}"/>
              </a:ext>
            </a:extLst>
          </p:cNvPr>
          <p:cNvSpPr txBox="1">
            <a:spLocks/>
          </p:cNvSpPr>
          <p:nvPr/>
        </p:nvSpPr>
        <p:spPr>
          <a:xfrm>
            <a:off x="-1675001" y="734222"/>
            <a:ext cx="7402050" cy="566931"/>
          </a:xfrm>
          <a:prstGeom prst="rect">
            <a:avLst/>
          </a:prstGeom>
        </p:spPr>
        <p:txBody>
          <a:bodyPr vert="horz" lIns="36000" tIns="0" rIns="0" bIns="0" rtlCol="0" anchor="ctr">
            <a:normAutofit/>
          </a:bodyPr>
          <a:lstStyle>
            <a:lvl1pPr algn="ctr" defTabSz="914400" rtl="0" eaLnBrk="1" latinLnBrk="0" hangingPunct="1">
              <a:lnSpc>
                <a:spcPct val="90000"/>
              </a:lnSpc>
              <a:spcBef>
                <a:spcPct val="0"/>
              </a:spcBef>
              <a:buNone/>
              <a:defRPr lang="en-US" sz="3600" b="1" kern="1200">
                <a:solidFill>
                  <a:schemeClr val="accent2">
                    <a:lumMod val="50000"/>
                  </a:schemeClr>
                </a:solidFill>
                <a:latin typeface="+mj-lt"/>
                <a:ea typeface="+mn-ea"/>
                <a:cs typeface="+mn-cs"/>
              </a:defRPr>
            </a:lvl1pPr>
          </a:lstStyle>
          <a:p>
            <a:pPr>
              <a:spcAft>
                <a:spcPts val="600"/>
              </a:spcAft>
            </a:pPr>
            <a:r>
              <a:rPr lang="en-US" b="1" kern="1200" dirty="0">
                <a:solidFill>
                  <a:schemeClr val="tx1"/>
                </a:solidFill>
                <a:latin typeface="+mj-lt"/>
                <a:ea typeface="+mj-ea"/>
                <a:cs typeface="+mj-cs"/>
              </a:rPr>
              <a:t>Depression is…</a:t>
            </a:r>
          </a:p>
        </p:txBody>
      </p:sp>
      <p:pic>
        <p:nvPicPr>
          <p:cNvPr id="12" name="Picture 11" descr="Man with hand on face">
            <a:extLst>
              <a:ext uri="{FF2B5EF4-FFF2-40B4-BE49-F238E27FC236}">
                <a16:creationId xmlns:a16="http://schemas.microsoft.com/office/drawing/2014/main" id="{78735CA6-9679-EA29-E1F4-83809B0AE8E0}"/>
              </a:ext>
            </a:extLst>
          </p:cNvPr>
          <p:cNvPicPr>
            <a:picLocks noChangeAspect="1"/>
          </p:cNvPicPr>
          <p:nvPr/>
        </p:nvPicPr>
        <p:blipFill>
          <a:blip r:embed="rId5">
            <a:extLst>
              <a:ext uri="{28A0092B-C50C-407E-A947-70E740481C1C}">
                <a14:useLocalDpi xmlns:a14="http://schemas.microsoft.com/office/drawing/2010/main" val="0"/>
              </a:ext>
            </a:extLst>
          </a:blip>
          <a:srcRect t="19053" b="24112"/>
          <a:stretch>
            <a:fillRect/>
          </a:stretch>
        </p:blipFill>
        <p:spPr>
          <a:xfrm>
            <a:off x="458724" y="2277980"/>
            <a:ext cx="11290364" cy="4122820"/>
          </a:xfrm>
          <a:prstGeom prst="rect">
            <a:avLst/>
          </a:prstGeom>
          <a:noFill/>
        </p:spPr>
      </p:pic>
      <p:sp>
        <p:nvSpPr>
          <p:cNvPr id="18" name="Text Placeholder 6">
            <a:extLst>
              <a:ext uri="{FF2B5EF4-FFF2-40B4-BE49-F238E27FC236}">
                <a16:creationId xmlns:a16="http://schemas.microsoft.com/office/drawing/2014/main" id="{D99FD6B5-4159-7A6F-D3FC-31B1C632B4A0}"/>
              </a:ext>
            </a:extLst>
          </p:cNvPr>
          <p:cNvSpPr>
            <a:spLocks noGrp="1"/>
          </p:cNvSpPr>
          <p:nvPr>
            <p:ph type="body" sz="half" idx="2"/>
          </p:nvPr>
        </p:nvSpPr>
        <p:spPr>
          <a:xfrm>
            <a:off x="2394975" y="1377834"/>
            <a:ext cx="7402050" cy="540000"/>
          </a:xfrm>
        </p:spPr>
        <p:txBody>
          <a:bodyPr vert="horz" lIns="36000" tIns="0" rIns="0" bIns="0" rtlCol="0">
            <a:normAutofit/>
          </a:bodyPr>
          <a:lstStyle/>
          <a:p>
            <a:pPr marL="228600" indent="-228600"/>
            <a:r>
              <a:rPr lang="en-US" kern="1200">
                <a:latin typeface="+mn-lt"/>
                <a:ea typeface="+mn-ea"/>
                <a:cs typeface="+mn-cs"/>
              </a:rPr>
              <a:t> </a:t>
            </a:r>
          </a:p>
        </p:txBody>
      </p:sp>
      <p:pic>
        <p:nvPicPr>
          <p:cNvPr id="3" name="Video 7 English Slide 3">
            <a:hlinkClick r:id="" action="ppaction://media"/>
            <a:extLst>
              <a:ext uri="{FF2B5EF4-FFF2-40B4-BE49-F238E27FC236}">
                <a16:creationId xmlns:a16="http://schemas.microsoft.com/office/drawing/2014/main" id="{EE14C62F-4416-CCCC-6FB6-90E21D0B1A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313" y="509588"/>
            <a:ext cx="609600" cy="609600"/>
          </a:xfrm>
          <a:prstGeom prst="rect">
            <a:avLst/>
          </a:prstGeom>
        </p:spPr>
      </p:pic>
    </p:spTree>
    <p:extLst>
      <p:ext uri="{BB962C8B-B14F-4D97-AF65-F5344CB8AC3E}">
        <p14:creationId xmlns:p14="http://schemas.microsoft.com/office/powerpoint/2010/main" val="389814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Person wearing bonnet">
            <a:extLst>
              <a:ext uri="{FF2B5EF4-FFF2-40B4-BE49-F238E27FC236}">
                <a16:creationId xmlns:a16="http://schemas.microsoft.com/office/drawing/2014/main" id="{9FD56B2B-3995-A039-A34E-3120D25F5F48}"/>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t="24974" b="19824"/>
          <a:stretch>
            <a:fillRect/>
          </a:stretch>
        </p:blipFill>
        <p:spPr>
          <a:xfrm>
            <a:off x="838200" y="1597939"/>
            <a:ext cx="10515600" cy="3874709"/>
          </a:xfrm>
          <a:noFill/>
        </p:spPr>
      </p:pic>
      <p:sp>
        <p:nvSpPr>
          <p:cNvPr id="5" name="Title 4">
            <a:extLst>
              <a:ext uri="{FF2B5EF4-FFF2-40B4-BE49-F238E27FC236}">
                <a16:creationId xmlns:a16="http://schemas.microsoft.com/office/drawing/2014/main" id="{AD00CFC3-2C58-DAE8-27BC-4D1A2B6EE466}"/>
              </a:ext>
            </a:extLst>
          </p:cNvPr>
          <p:cNvSpPr>
            <a:spLocks noGrp="1"/>
          </p:cNvSpPr>
          <p:nvPr>
            <p:ph type="title"/>
          </p:nvPr>
        </p:nvSpPr>
        <p:spPr>
          <a:xfrm>
            <a:off x="836614" y="740998"/>
            <a:ext cx="9535686" cy="568800"/>
          </a:xfrm>
        </p:spPr>
        <p:txBody>
          <a:bodyPr anchor="ctr">
            <a:normAutofit/>
          </a:bodyPr>
          <a:lstStyle/>
          <a:p>
            <a:r>
              <a:rPr lang="en-US"/>
              <a:t>Anxiety is…</a:t>
            </a:r>
          </a:p>
        </p:txBody>
      </p:sp>
      <p:sp>
        <p:nvSpPr>
          <p:cNvPr id="2" name="Date Placeholder 1">
            <a:extLst>
              <a:ext uri="{FF2B5EF4-FFF2-40B4-BE49-F238E27FC236}">
                <a16:creationId xmlns:a16="http://schemas.microsoft.com/office/drawing/2014/main" id="{1B539AE0-27CE-089D-717B-36BDA8DD3152}"/>
              </a:ext>
            </a:extLst>
          </p:cNvPr>
          <p:cNvSpPr>
            <a:spLocks noGrp="1"/>
          </p:cNvSpPr>
          <p:nvPr>
            <p:ph type="dt" sz="half" idx="10"/>
          </p:nvPr>
        </p:nvSpPr>
        <p:spPr>
          <a:xfrm>
            <a:off x="10265399" y="5810623"/>
            <a:ext cx="1080000" cy="234000"/>
          </a:xfrm>
        </p:spPr>
        <p:txBody>
          <a:bodyPr anchor="b">
            <a:normAutofit/>
          </a:bodyPr>
          <a:lstStyle/>
          <a:p>
            <a:pPr>
              <a:spcAft>
                <a:spcPts val="600"/>
              </a:spcAft>
            </a:pPr>
            <a:fld id="{C5DB74C9-B808-4394-A017-79C83B2524EF}" type="datetime1">
              <a:rPr lang="en-US" smtClean="0">
                <a:solidFill>
                  <a:srgbClr val="3F5779">
                    <a:lumMod val="60000"/>
                    <a:lumOff val="40000"/>
                  </a:srgbClr>
                </a:solidFill>
              </a:rPr>
              <a:pPr>
                <a:spcAft>
                  <a:spcPts val="600"/>
                </a:spcAft>
              </a:pPr>
              <a:t>3/27/2026</a:t>
            </a:fld>
            <a:endParaRPr lang="en-US">
              <a:solidFill>
                <a:srgbClr val="3F5779">
                  <a:lumMod val="60000"/>
                  <a:lumOff val="40000"/>
                </a:srgbClr>
              </a:solidFill>
            </a:endParaRPr>
          </a:p>
        </p:txBody>
      </p:sp>
      <p:sp>
        <p:nvSpPr>
          <p:cNvPr id="12" name="Footer Placeholder 4">
            <a:extLst>
              <a:ext uri="{FF2B5EF4-FFF2-40B4-BE49-F238E27FC236}">
                <a16:creationId xmlns:a16="http://schemas.microsoft.com/office/drawing/2014/main" id="{F40ECBAF-9E67-45D0-88C6-D912D1F7AE1C}"/>
              </a:ext>
            </a:extLst>
          </p:cNvPr>
          <p:cNvSpPr>
            <a:spLocks noGrp="1"/>
          </p:cNvSpPr>
          <p:nvPr>
            <p:ph type="ftr" sz="quarter" idx="11"/>
          </p:nvPr>
        </p:nvSpPr>
        <p:spPr>
          <a:xfrm>
            <a:off x="7230599" y="6057923"/>
            <a:ext cx="4114800" cy="234000"/>
          </a:xfrm>
        </p:spPr>
        <p:txBody>
          <a:bodyPr/>
          <a:lstStyle/>
          <a:p>
            <a:pPr>
              <a:spcAft>
                <a:spcPts val="600"/>
              </a:spcAft>
            </a:pPr>
            <a:r>
              <a:rPr lang="en-US">
                <a:solidFill>
                  <a:srgbClr val="3F5779">
                    <a:lumMod val="60000"/>
                    <a:lumOff val="40000"/>
                  </a:srgbClr>
                </a:solidFill>
              </a:rPr>
              <a:t>ADD A FOOTER</a:t>
            </a:r>
          </a:p>
        </p:txBody>
      </p:sp>
      <p:sp>
        <p:nvSpPr>
          <p:cNvPr id="3" name="Slide Number Placeholder 2">
            <a:extLst>
              <a:ext uri="{FF2B5EF4-FFF2-40B4-BE49-F238E27FC236}">
                <a16:creationId xmlns:a16="http://schemas.microsoft.com/office/drawing/2014/main" id="{88B4DBBD-42C6-43AC-5A58-9C0910BCB3EB}"/>
              </a:ext>
            </a:extLst>
          </p:cNvPr>
          <p:cNvSpPr>
            <a:spLocks noGrp="1"/>
          </p:cNvSpPr>
          <p:nvPr>
            <p:ph type="sldNum" sz="quarter" idx="12"/>
          </p:nvPr>
        </p:nvSpPr>
        <p:spPr>
          <a:xfrm>
            <a:off x="641478" y="6057923"/>
            <a:ext cx="394063" cy="234000"/>
          </a:xfrm>
        </p:spPr>
        <p:txBody>
          <a:bodyPr anchor="t">
            <a:normAutofit/>
          </a:bodyPr>
          <a:lstStyle/>
          <a:p>
            <a:pPr>
              <a:spcAft>
                <a:spcPts val="600"/>
              </a:spcAft>
            </a:pPr>
            <a:fld id="{294A09A9-5501-47C1-A89A-A340965A2BE2}" type="slidenum">
              <a:rPr lang="en-US" smtClean="0">
                <a:solidFill>
                  <a:srgbClr val="96556D">
                    <a:lumMod val="60000"/>
                    <a:lumOff val="40000"/>
                  </a:srgbClr>
                </a:solidFill>
              </a:rPr>
              <a:pPr>
                <a:spcAft>
                  <a:spcPts val="600"/>
                </a:spcAft>
              </a:pPr>
              <a:t>4</a:t>
            </a:fld>
            <a:endParaRPr lang="en-US">
              <a:solidFill>
                <a:srgbClr val="96556D">
                  <a:lumMod val="60000"/>
                  <a:lumOff val="40000"/>
                </a:srgbClr>
              </a:solidFill>
            </a:endParaRPr>
          </a:p>
        </p:txBody>
      </p:sp>
      <p:pic>
        <p:nvPicPr>
          <p:cNvPr id="4" name="Video 7 English Slide 4">
            <a:hlinkClick r:id="" action="ppaction://media"/>
            <a:extLst>
              <a:ext uri="{FF2B5EF4-FFF2-40B4-BE49-F238E27FC236}">
                <a16:creationId xmlns:a16="http://schemas.microsoft.com/office/drawing/2014/main" id="{E79EB04B-A90C-2000-1844-84FC197DE5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8751" y="0"/>
            <a:ext cx="609601" cy="609600"/>
          </a:xfrm>
          <a:prstGeom prst="rect">
            <a:avLst/>
          </a:prstGeom>
        </p:spPr>
      </p:pic>
    </p:spTree>
    <p:extLst>
      <p:ext uri="{BB962C8B-B14F-4D97-AF65-F5344CB8AC3E}">
        <p14:creationId xmlns:p14="http://schemas.microsoft.com/office/powerpoint/2010/main" val="91663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person, arm&#10;&#10;Description automatically generated">
            <a:extLst>
              <a:ext uri="{FF2B5EF4-FFF2-40B4-BE49-F238E27FC236}">
                <a16:creationId xmlns:a16="http://schemas.microsoft.com/office/drawing/2014/main" id="{513D7034-C248-470D-9BD3-48F4E0F29B17}"/>
              </a:ext>
            </a:extLst>
          </p:cNvPr>
          <p:cNvPicPr>
            <a:picLocks noGrp="1" noChangeAspect="1"/>
          </p:cNvPicPr>
          <p:nvPr>
            <p:ph type="pic" sz="quarter" idx="10"/>
          </p:nvPr>
        </p:nvPicPr>
        <p:blipFill>
          <a:blip r:embed="rId5"/>
          <a:srcRect l="23046" r="1" b="1"/>
          <a:stretch>
            <a:fillRect/>
          </a:stretch>
        </p:blipFill>
        <p:spPr>
          <a:xfrm>
            <a:off x="1028700" y="3543300"/>
            <a:ext cx="3924300" cy="3314700"/>
          </a:xfrm>
          <a:noFill/>
        </p:spPr>
      </p:pic>
      <p:sp>
        <p:nvSpPr>
          <p:cNvPr id="3" name="Content Placeholder 2">
            <a:extLst>
              <a:ext uri="{FF2B5EF4-FFF2-40B4-BE49-F238E27FC236}">
                <a16:creationId xmlns:a16="http://schemas.microsoft.com/office/drawing/2014/main" id="{95B371F2-DBA5-415A-82C8-651F587B857A}"/>
              </a:ext>
            </a:extLst>
          </p:cNvPr>
          <p:cNvSpPr>
            <a:spLocks noGrp="1"/>
          </p:cNvSpPr>
          <p:nvPr>
            <p:ph idx="4294967295"/>
          </p:nvPr>
        </p:nvSpPr>
        <p:spPr>
          <a:xfrm>
            <a:off x="6191250" y="736823"/>
            <a:ext cx="4972050" cy="4473575"/>
          </a:xfrm>
        </p:spPr>
        <p:txBody>
          <a:bodyPr>
            <a:noAutofit/>
          </a:bodyPr>
          <a:lstStyle/>
          <a:p>
            <a:pPr>
              <a:spcBef>
                <a:spcPts val="0"/>
              </a:spcBef>
              <a:spcAft>
                <a:spcPts val="600"/>
              </a:spcAft>
              <a:buFont typeface="Arial" panose="020B0604020202020204" pitchFamily="34" charset="0"/>
              <a:buChar char="•"/>
            </a:pPr>
            <a:r>
              <a:rPr lang="es-MX" sz="2900" b="1" dirty="0">
                <a:solidFill>
                  <a:schemeClr val="tx2">
                    <a:lumMod val="50000"/>
                  </a:schemeClr>
                </a:solidFill>
              </a:rPr>
              <a:t>Feelings of </a:t>
            </a:r>
          </a:p>
          <a:p>
            <a:pPr lvl="1">
              <a:spcBef>
                <a:spcPts val="0"/>
              </a:spcBef>
              <a:spcAft>
                <a:spcPts val="600"/>
              </a:spcAft>
              <a:buFont typeface="Arial" panose="020B0604020202020204" pitchFamily="34" charset="0"/>
              <a:buChar char="•"/>
            </a:pPr>
            <a:r>
              <a:rPr lang="es-MX" sz="2900" b="1" dirty="0">
                <a:solidFill>
                  <a:schemeClr val="tx2">
                    <a:lumMod val="50000"/>
                  </a:schemeClr>
                </a:solidFill>
              </a:rPr>
              <a:t>Sadness, anger, hopeless</a:t>
            </a:r>
          </a:p>
          <a:p>
            <a:pPr lvl="1">
              <a:spcBef>
                <a:spcPts val="0"/>
              </a:spcBef>
              <a:spcAft>
                <a:spcPts val="600"/>
              </a:spcAft>
              <a:buFont typeface="Arial" panose="020B0604020202020204" pitchFamily="34" charset="0"/>
              <a:buChar char="•"/>
            </a:pPr>
            <a:r>
              <a:rPr lang="es-MX" sz="2900" b="1" dirty="0">
                <a:solidFill>
                  <a:schemeClr val="tx2">
                    <a:lumMod val="50000"/>
                  </a:schemeClr>
                </a:solidFill>
              </a:rPr>
              <a:t>Non interested</a:t>
            </a:r>
          </a:p>
          <a:p>
            <a:pPr lvl="1">
              <a:spcBef>
                <a:spcPts val="0"/>
              </a:spcBef>
              <a:spcAft>
                <a:spcPts val="600"/>
              </a:spcAft>
              <a:buFont typeface="Arial" panose="020B0604020202020204" pitchFamily="34" charset="0"/>
              <a:buChar char="•"/>
            </a:pPr>
            <a:endParaRPr lang="es-MX" sz="2900" b="1" dirty="0">
              <a:solidFill>
                <a:schemeClr val="tx2">
                  <a:lumMod val="50000"/>
                </a:schemeClr>
              </a:solidFill>
            </a:endParaRPr>
          </a:p>
          <a:p>
            <a:pPr>
              <a:spcBef>
                <a:spcPts val="0"/>
              </a:spcBef>
              <a:spcAft>
                <a:spcPts val="600"/>
              </a:spcAft>
              <a:buFont typeface="Arial" panose="020B0604020202020204" pitchFamily="34" charset="0"/>
              <a:buChar char="•"/>
            </a:pPr>
            <a:r>
              <a:rPr lang="es-MX" sz="2900" b="1" dirty="0">
                <a:solidFill>
                  <a:schemeClr val="tx2">
                    <a:lumMod val="50000"/>
                  </a:schemeClr>
                </a:solidFill>
              </a:rPr>
              <a:t>Changes</a:t>
            </a:r>
          </a:p>
          <a:p>
            <a:pPr lvl="1">
              <a:spcBef>
                <a:spcPts val="0"/>
              </a:spcBef>
              <a:spcAft>
                <a:spcPts val="600"/>
              </a:spcAft>
              <a:buFont typeface="Arial" panose="020B0604020202020204" pitchFamily="34" charset="0"/>
              <a:buChar char="•"/>
            </a:pPr>
            <a:r>
              <a:rPr lang="es-MX" sz="2900" b="1" dirty="0">
                <a:solidFill>
                  <a:schemeClr val="tx2">
                    <a:lumMod val="50000"/>
                  </a:schemeClr>
                </a:solidFill>
              </a:rPr>
              <a:t>eating or sleeping</a:t>
            </a:r>
          </a:p>
          <a:p>
            <a:pPr lvl="1">
              <a:spcBef>
                <a:spcPts val="0"/>
              </a:spcBef>
              <a:spcAft>
                <a:spcPts val="600"/>
              </a:spcAft>
              <a:buFont typeface="Arial" panose="020B0604020202020204" pitchFamily="34" charset="0"/>
              <a:buChar char="•"/>
            </a:pPr>
            <a:r>
              <a:rPr lang="es-MX" sz="2900" b="1" dirty="0">
                <a:solidFill>
                  <a:schemeClr val="tx2">
                    <a:lumMod val="50000"/>
                  </a:schemeClr>
                </a:solidFill>
              </a:rPr>
              <a:t>Headaches, stomach pain, body ache</a:t>
            </a:r>
          </a:p>
          <a:p>
            <a:pPr lvl="1">
              <a:spcBef>
                <a:spcPts val="0"/>
              </a:spcBef>
              <a:spcAft>
                <a:spcPts val="600"/>
              </a:spcAft>
            </a:pPr>
            <a:endParaRPr lang="es-MX" sz="2900" b="1" dirty="0">
              <a:solidFill>
                <a:schemeClr val="tx2">
                  <a:lumMod val="50000"/>
                </a:schemeClr>
              </a:solidFill>
            </a:endParaRPr>
          </a:p>
          <a:p>
            <a:pPr>
              <a:spcBef>
                <a:spcPts val="0"/>
              </a:spcBef>
              <a:spcAft>
                <a:spcPts val="600"/>
              </a:spcAft>
              <a:buFont typeface="Arial" panose="020B0604020202020204" pitchFamily="34" charset="0"/>
              <a:buChar char="•"/>
            </a:pPr>
            <a:r>
              <a:rPr lang="es-MX" sz="2900" b="1" dirty="0">
                <a:solidFill>
                  <a:schemeClr val="tx2">
                    <a:lumMod val="50000"/>
                  </a:schemeClr>
                </a:solidFill>
              </a:rPr>
              <a:t>Thoughts</a:t>
            </a:r>
          </a:p>
          <a:p>
            <a:pPr lvl="1">
              <a:spcBef>
                <a:spcPts val="0"/>
              </a:spcBef>
              <a:spcAft>
                <a:spcPts val="600"/>
              </a:spcAft>
              <a:buFont typeface="Arial" panose="020B0604020202020204" pitchFamily="34" charset="0"/>
              <a:buChar char="•"/>
            </a:pPr>
            <a:r>
              <a:rPr lang="es-MX" sz="2900" b="1" dirty="0">
                <a:solidFill>
                  <a:schemeClr val="tx2">
                    <a:lumMod val="50000"/>
                  </a:schemeClr>
                </a:solidFill>
              </a:rPr>
              <a:t>Ending life, death*</a:t>
            </a:r>
          </a:p>
          <a:p>
            <a:pPr lvl="1">
              <a:spcBef>
                <a:spcPts val="0"/>
              </a:spcBef>
              <a:spcAft>
                <a:spcPts val="600"/>
              </a:spcAft>
              <a:buFont typeface="Arial" panose="020B0604020202020204" pitchFamily="34" charset="0"/>
              <a:buChar char="•"/>
            </a:pPr>
            <a:endParaRPr lang="es-MX" sz="2900" b="1" dirty="0">
              <a:solidFill>
                <a:schemeClr val="tx2">
                  <a:lumMod val="50000"/>
                </a:schemeClr>
              </a:solidFill>
            </a:endParaRPr>
          </a:p>
          <a:p>
            <a:pPr>
              <a:spcBef>
                <a:spcPts val="0"/>
              </a:spcBef>
              <a:spcAft>
                <a:spcPts val="600"/>
              </a:spcAft>
              <a:buFont typeface="Arial" panose="020B0604020202020204" pitchFamily="34" charset="0"/>
              <a:buChar char="•"/>
            </a:pPr>
            <a:endParaRPr lang="es-MX" sz="2900" b="1" dirty="0">
              <a:solidFill>
                <a:schemeClr val="tx2">
                  <a:lumMod val="50000"/>
                </a:schemeClr>
              </a:solidFill>
            </a:endParaRPr>
          </a:p>
        </p:txBody>
      </p:sp>
      <p:sp>
        <p:nvSpPr>
          <p:cNvPr id="40" name="Date Placeholder 3">
            <a:extLst>
              <a:ext uri="{FF2B5EF4-FFF2-40B4-BE49-F238E27FC236}">
                <a16:creationId xmlns:a16="http://schemas.microsoft.com/office/drawing/2014/main" id="{FC3EA490-0473-B423-342C-C4E150BF0F88}"/>
              </a:ext>
            </a:extLst>
          </p:cNvPr>
          <p:cNvSpPr>
            <a:spLocks noGrp="1"/>
          </p:cNvSpPr>
          <p:nvPr>
            <p:ph type="dt" sz="half" idx="2"/>
          </p:nvPr>
        </p:nvSpPr>
        <p:spPr>
          <a:xfrm>
            <a:off x="133350" y="6486982"/>
            <a:ext cx="2743200" cy="365125"/>
          </a:xfrm>
        </p:spPr>
        <p:txBody>
          <a:bodyPr/>
          <a:lstStyle/>
          <a:p>
            <a:pPr>
              <a:spcAft>
                <a:spcPts val="600"/>
              </a:spcAft>
            </a:pPr>
            <a:fld id="{137AE72A-09B6-4D56-855D-4360BD347914}" type="datetime1">
              <a:rPr lang="en-US" smtClean="0"/>
              <a:pPr>
                <a:spcAft>
                  <a:spcPts val="600"/>
                </a:spcAft>
              </a:pPr>
              <a:t>3/27/2026</a:t>
            </a:fld>
            <a:endParaRPr lang="en-US"/>
          </a:p>
        </p:txBody>
      </p:sp>
      <p:sp>
        <p:nvSpPr>
          <p:cNvPr id="35" name="Slide Number Placeholder 34">
            <a:extLst>
              <a:ext uri="{FF2B5EF4-FFF2-40B4-BE49-F238E27FC236}">
                <a16:creationId xmlns:a16="http://schemas.microsoft.com/office/drawing/2014/main" id="{5789CCB9-138D-4D90-8AFB-AC5C73612512}"/>
              </a:ext>
            </a:extLst>
          </p:cNvPr>
          <p:cNvSpPr>
            <a:spLocks noGrp="1"/>
          </p:cNvSpPr>
          <p:nvPr>
            <p:ph type="sldNum" sz="quarter" idx="4"/>
          </p:nvPr>
        </p:nvSpPr>
        <p:spPr>
          <a:xfrm>
            <a:off x="9315450" y="6486982"/>
            <a:ext cx="2743200" cy="365125"/>
          </a:xfrm>
        </p:spPr>
        <p:txBody>
          <a:bodyPr anchor="ctr">
            <a:normAutofit/>
          </a:bodyPr>
          <a:lstStyle/>
          <a:p>
            <a:pPr>
              <a:spcAft>
                <a:spcPts val="600"/>
              </a:spcAft>
            </a:pPr>
            <a:fld id="{294A09A9-5501-47C1-A89A-A340965A2BE2}" type="slidenum">
              <a:rPr lang="en-US" smtClean="0"/>
              <a:pPr>
                <a:spcAft>
                  <a:spcPts val="600"/>
                </a:spcAft>
              </a:pPr>
              <a:t>5</a:t>
            </a:fld>
            <a:endParaRPr lang="en-US"/>
          </a:p>
        </p:txBody>
      </p:sp>
      <p:sp>
        <p:nvSpPr>
          <p:cNvPr id="18" name="Title 17">
            <a:extLst>
              <a:ext uri="{FF2B5EF4-FFF2-40B4-BE49-F238E27FC236}">
                <a16:creationId xmlns:a16="http://schemas.microsoft.com/office/drawing/2014/main" id="{EA6B7DE5-BFCC-4EEF-9609-8AA1C7CAD3B0}"/>
              </a:ext>
            </a:extLst>
          </p:cNvPr>
          <p:cNvSpPr>
            <a:spLocks noGrp="1"/>
          </p:cNvSpPr>
          <p:nvPr>
            <p:ph type="title"/>
          </p:nvPr>
        </p:nvSpPr>
        <p:spPr>
          <a:xfrm>
            <a:off x="895534" y="539225"/>
            <a:ext cx="3924300" cy="2434386"/>
          </a:xfrm>
        </p:spPr>
        <p:txBody>
          <a:bodyPr anchor="ctr">
            <a:normAutofit/>
          </a:bodyPr>
          <a:lstStyle/>
          <a:p>
            <a:r>
              <a:rPr lang="es-MX" sz="6100" dirty="0">
                <a:solidFill>
                  <a:srgbClr val="002060"/>
                </a:solidFill>
              </a:rPr>
              <a:t>Am I Depressed?</a:t>
            </a:r>
          </a:p>
        </p:txBody>
      </p:sp>
      <p:pic>
        <p:nvPicPr>
          <p:cNvPr id="2" name="Video 7 English Slide 5">
            <a:hlinkClick r:id="" action="ppaction://media"/>
            <a:extLst>
              <a:ext uri="{FF2B5EF4-FFF2-40B4-BE49-F238E27FC236}">
                <a16:creationId xmlns:a16="http://schemas.microsoft.com/office/drawing/2014/main" id="{234B2F6E-A2AF-4892-8A82-397D44EE2F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1" y="91356"/>
            <a:ext cx="609601" cy="609600"/>
          </a:xfrm>
          <a:prstGeom prst="rect">
            <a:avLst/>
          </a:prstGeom>
        </p:spPr>
      </p:pic>
    </p:spTree>
    <p:extLst>
      <p:ext uri="{BB962C8B-B14F-4D97-AF65-F5344CB8AC3E}">
        <p14:creationId xmlns:p14="http://schemas.microsoft.com/office/powerpoint/2010/main" val="192913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533D1E9C-B21F-48CF-9B1F-5FF2ABE8B3D6}"/>
              </a:ext>
            </a:extLst>
          </p:cNvPr>
          <p:cNvPicPr>
            <a:picLocks noChangeAspect="1"/>
          </p:cNvPicPr>
          <p:nvPr/>
        </p:nvPicPr>
        <p:blipFill>
          <a:blip r:embed="rId5"/>
          <a:srcRect l="11370" r="11972" b="-1"/>
          <a:stretch>
            <a:fillRect/>
          </a:stretch>
        </p:blipFill>
        <p:spPr>
          <a:xfrm>
            <a:off x="1028700" y="3543300"/>
            <a:ext cx="3924300" cy="3314700"/>
          </a:xfrm>
          <a:prstGeom prst="rect">
            <a:avLst/>
          </a:prstGeom>
          <a:noFill/>
        </p:spPr>
      </p:pic>
      <p:sp>
        <p:nvSpPr>
          <p:cNvPr id="2" name="Content Placeholder 2">
            <a:extLst>
              <a:ext uri="{FF2B5EF4-FFF2-40B4-BE49-F238E27FC236}">
                <a16:creationId xmlns:a16="http://schemas.microsoft.com/office/drawing/2014/main" id="{EEEE5FD9-1D25-2B3B-F1E2-54A44ECFF8A0}"/>
              </a:ext>
            </a:extLst>
          </p:cNvPr>
          <p:cNvSpPr txBox="1">
            <a:spLocks/>
          </p:cNvSpPr>
          <p:nvPr/>
        </p:nvSpPr>
        <p:spPr>
          <a:xfrm>
            <a:off x="6191250" y="539225"/>
            <a:ext cx="4972050" cy="44735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8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900" b="1" kern="1200" dirty="0">
                <a:solidFill>
                  <a:schemeClr val="tx2">
                    <a:lumMod val="50000"/>
                  </a:schemeClr>
                </a:solidFill>
                <a:latin typeface="Biome Light" panose="020B0303030204020804" pitchFamily="34" charset="0"/>
                <a:ea typeface="+mn-ea"/>
                <a:cs typeface="Biome Light" panose="020B0303030204020804" pitchFamily="34" charset="0"/>
              </a:rPr>
              <a:t>Feelings of </a:t>
            </a:r>
          </a:p>
          <a:p>
            <a:r>
              <a:rPr lang="en-US" sz="2900" b="1" kern="1200" dirty="0">
                <a:solidFill>
                  <a:schemeClr val="tx2">
                    <a:lumMod val="50000"/>
                  </a:schemeClr>
                </a:solidFill>
                <a:latin typeface="Biome Light" panose="020B0303030204020804" pitchFamily="34" charset="0"/>
                <a:ea typeface="+mn-ea"/>
                <a:cs typeface="Biome Light" panose="020B0303030204020804" pitchFamily="34" charset="0"/>
              </a:rPr>
              <a:t>- Worry</a:t>
            </a:r>
          </a:p>
          <a:p>
            <a:r>
              <a:rPr lang="en-US" sz="2900" b="1" kern="1200" dirty="0">
                <a:solidFill>
                  <a:schemeClr val="tx2">
                    <a:lumMod val="50000"/>
                  </a:schemeClr>
                </a:solidFill>
                <a:latin typeface="Biome Light" panose="020B0303030204020804" pitchFamily="34" charset="0"/>
                <a:ea typeface="+mn-ea"/>
                <a:cs typeface="Biome Light" panose="020B0303030204020804" pitchFamily="34" charset="0"/>
              </a:rPr>
              <a:t>- Restlessness, tired</a:t>
            </a:r>
          </a:p>
          <a:p>
            <a:r>
              <a:rPr lang="en-US" sz="2900" b="1" kern="1200" dirty="0">
                <a:solidFill>
                  <a:schemeClr val="tx2">
                    <a:lumMod val="50000"/>
                  </a:schemeClr>
                </a:solidFill>
                <a:latin typeface="Biome Light" panose="020B0303030204020804" pitchFamily="34" charset="0"/>
                <a:ea typeface="+mn-ea"/>
                <a:cs typeface="Biome Light" panose="020B0303030204020804" pitchFamily="34" charset="0"/>
              </a:rPr>
              <a:t>- Irritable</a:t>
            </a:r>
          </a:p>
          <a:p>
            <a:endParaRPr lang="en-US" sz="2900" b="1" kern="1200" dirty="0">
              <a:solidFill>
                <a:schemeClr val="tx2">
                  <a:lumMod val="50000"/>
                </a:schemeClr>
              </a:solidFill>
              <a:latin typeface="Biome Light" panose="020B0303030204020804" pitchFamily="34" charset="0"/>
              <a:ea typeface="+mn-ea"/>
              <a:cs typeface="Biome Light" panose="020B0303030204020804" pitchFamily="34" charset="0"/>
            </a:endParaRPr>
          </a:p>
          <a:p>
            <a:r>
              <a:rPr lang="en-US" sz="2900" b="1" kern="1200" dirty="0">
                <a:solidFill>
                  <a:schemeClr val="tx2">
                    <a:lumMod val="50000"/>
                  </a:schemeClr>
                </a:solidFill>
                <a:latin typeface="Biome Light" panose="020B0303030204020804" pitchFamily="34" charset="0"/>
                <a:ea typeface="+mn-ea"/>
                <a:cs typeface="Biome Light" panose="020B0303030204020804" pitchFamily="34" charset="0"/>
              </a:rPr>
              <a:t>Changes</a:t>
            </a:r>
          </a:p>
          <a:p>
            <a:r>
              <a:rPr lang="en-US" sz="2900" b="1" kern="1200" dirty="0">
                <a:solidFill>
                  <a:schemeClr val="tx2">
                    <a:lumMod val="50000"/>
                  </a:schemeClr>
                </a:solidFill>
                <a:latin typeface="Biome Light" panose="020B0303030204020804" pitchFamily="34" charset="0"/>
                <a:ea typeface="+mn-ea"/>
                <a:cs typeface="Biome Light" panose="020B0303030204020804" pitchFamily="34" charset="0"/>
              </a:rPr>
              <a:t>- Concentration</a:t>
            </a:r>
            <a:endParaRPr lang="en-US" sz="2900" b="1" dirty="0">
              <a:solidFill>
                <a:schemeClr val="tx2">
                  <a:lumMod val="50000"/>
                </a:schemeClr>
              </a:solidFill>
              <a:latin typeface="Biome Light" panose="020B0303030204020804" pitchFamily="34" charset="0"/>
              <a:cs typeface="Biome Light" panose="020B0303030204020804" pitchFamily="34" charset="0"/>
            </a:endParaRPr>
          </a:p>
          <a:p>
            <a:r>
              <a:rPr lang="en-US" sz="2900" b="1" kern="1200" dirty="0">
                <a:solidFill>
                  <a:schemeClr val="tx2">
                    <a:lumMod val="50000"/>
                  </a:schemeClr>
                </a:solidFill>
                <a:latin typeface="Biome Light" panose="020B0303030204020804" pitchFamily="34" charset="0"/>
                <a:ea typeface="+mn-ea"/>
                <a:cs typeface="Biome Light" panose="020B0303030204020804" pitchFamily="34" charset="0"/>
              </a:rPr>
              <a:t>- Sleeping </a:t>
            </a:r>
          </a:p>
          <a:p>
            <a:endParaRPr lang="en-US" sz="2900" b="1" kern="1200" dirty="0">
              <a:solidFill>
                <a:schemeClr val="tx2">
                  <a:lumMod val="50000"/>
                </a:schemeClr>
              </a:solidFill>
              <a:latin typeface="Biome Light" panose="020B0303030204020804" pitchFamily="34" charset="0"/>
              <a:ea typeface="+mn-ea"/>
              <a:cs typeface="Biome Light" panose="020B0303030204020804" pitchFamily="34" charset="0"/>
            </a:endParaRPr>
          </a:p>
          <a:p>
            <a:endParaRPr lang="en-US" sz="2900" b="1" kern="1200" dirty="0">
              <a:solidFill>
                <a:schemeClr val="tx2">
                  <a:lumMod val="50000"/>
                </a:schemeClr>
              </a:solidFill>
              <a:latin typeface="Biome Light" panose="020B0303030204020804" pitchFamily="34" charset="0"/>
              <a:ea typeface="+mn-ea"/>
              <a:cs typeface="Biome Light" panose="020B0303030204020804" pitchFamily="34" charset="0"/>
            </a:endParaRPr>
          </a:p>
          <a:p>
            <a:endParaRPr lang="en-US" sz="2900" b="1" kern="1200" dirty="0">
              <a:solidFill>
                <a:schemeClr val="tx2">
                  <a:lumMod val="50000"/>
                </a:schemeClr>
              </a:solidFill>
              <a:latin typeface="Biome Light" panose="020B0303030204020804" pitchFamily="34" charset="0"/>
              <a:ea typeface="+mn-ea"/>
              <a:cs typeface="Biome Light" panose="020B0303030204020804" pitchFamily="34" charset="0"/>
            </a:endParaRPr>
          </a:p>
          <a:p>
            <a:endParaRPr lang="en-US" sz="2900" b="1" kern="1200" dirty="0">
              <a:solidFill>
                <a:schemeClr val="tx2">
                  <a:lumMod val="50000"/>
                </a:schemeClr>
              </a:solidFill>
              <a:latin typeface="Biome Light" panose="020B0303030204020804" pitchFamily="34" charset="0"/>
              <a:ea typeface="+mn-ea"/>
              <a:cs typeface="Biome Light" panose="020B0303030204020804" pitchFamily="34" charset="0"/>
            </a:endParaRPr>
          </a:p>
        </p:txBody>
      </p:sp>
      <p:sp>
        <p:nvSpPr>
          <p:cNvPr id="17" name="Date Placeholder 3">
            <a:extLst>
              <a:ext uri="{FF2B5EF4-FFF2-40B4-BE49-F238E27FC236}">
                <a16:creationId xmlns:a16="http://schemas.microsoft.com/office/drawing/2014/main" id="{ED3186CD-8BE3-0F39-1C4F-3A4A273D60CC}"/>
              </a:ext>
            </a:extLst>
          </p:cNvPr>
          <p:cNvSpPr>
            <a:spLocks noGrp="1"/>
          </p:cNvSpPr>
          <p:nvPr>
            <p:ph type="dt" sz="half" idx="2"/>
          </p:nvPr>
        </p:nvSpPr>
        <p:spPr>
          <a:xfrm>
            <a:off x="133350" y="6486982"/>
            <a:ext cx="2743200" cy="365125"/>
          </a:xfrm>
        </p:spPr>
        <p:txBody>
          <a:bodyPr/>
          <a:lstStyle/>
          <a:p>
            <a:pPr>
              <a:spcAft>
                <a:spcPts val="600"/>
              </a:spcAft>
            </a:pPr>
            <a:fld id="{137AE72A-09B6-4D56-855D-4360BD347914}" type="datetime1">
              <a:rPr lang="en-US" smtClean="0"/>
              <a:pPr>
                <a:spcAft>
                  <a:spcPts val="600"/>
                </a:spcAft>
              </a:pPr>
              <a:t>3/27/2026</a:t>
            </a:fld>
            <a:endParaRPr lang="en-US"/>
          </a:p>
        </p:txBody>
      </p:sp>
      <p:sp>
        <p:nvSpPr>
          <p:cNvPr id="19" name="Slide Number Placeholder 4">
            <a:extLst>
              <a:ext uri="{FF2B5EF4-FFF2-40B4-BE49-F238E27FC236}">
                <a16:creationId xmlns:a16="http://schemas.microsoft.com/office/drawing/2014/main" id="{0AE2CF6A-6E46-01CC-E2EA-6FA9162ACC95}"/>
              </a:ext>
            </a:extLst>
          </p:cNvPr>
          <p:cNvSpPr>
            <a:spLocks noGrp="1"/>
          </p:cNvSpPr>
          <p:nvPr>
            <p:ph type="sldNum" sz="quarter" idx="4"/>
          </p:nvPr>
        </p:nvSpPr>
        <p:spPr>
          <a:xfrm>
            <a:off x="9315450" y="6486982"/>
            <a:ext cx="2743200" cy="365125"/>
          </a:xfrm>
        </p:spPr>
        <p:txBody>
          <a:bodyPr/>
          <a:lstStyle/>
          <a:p>
            <a:pPr>
              <a:spcAft>
                <a:spcPts val="600"/>
              </a:spcAft>
            </a:pPr>
            <a:fld id="{294A09A9-5501-47C1-A89A-A340965A2BE2}" type="slidenum">
              <a:rPr lang="en-US" smtClean="0"/>
              <a:pPr>
                <a:spcAft>
                  <a:spcPts val="600"/>
                </a:spcAft>
              </a:pPr>
              <a:t>6</a:t>
            </a:fld>
            <a:endParaRPr lang="en-US"/>
          </a:p>
        </p:txBody>
      </p:sp>
      <p:sp>
        <p:nvSpPr>
          <p:cNvPr id="12" name="Title 17">
            <a:extLst>
              <a:ext uri="{FF2B5EF4-FFF2-40B4-BE49-F238E27FC236}">
                <a16:creationId xmlns:a16="http://schemas.microsoft.com/office/drawing/2014/main" id="{AB9211E1-6751-49AF-8F77-68B3851DC9A5}"/>
              </a:ext>
            </a:extLst>
          </p:cNvPr>
          <p:cNvSpPr>
            <a:spLocks noGrp="1"/>
          </p:cNvSpPr>
          <p:nvPr>
            <p:ph type="title"/>
          </p:nvPr>
        </p:nvSpPr>
        <p:spPr>
          <a:xfrm>
            <a:off x="895534" y="539225"/>
            <a:ext cx="3924300" cy="2434386"/>
          </a:xfrm>
        </p:spPr>
        <p:txBody>
          <a:bodyPr vert="horz" lIns="91440" tIns="45720" rIns="91440" bIns="45720" rtlCol="0" anchor="ctr">
            <a:normAutofit/>
          </a:bodyPr>
          <a:lstStyle/>
          <a:p>
            <a:r>
              <a:rPr lang="en-US" b="1" kern="1200" dirty="0">
                <a:solidFill>
                  <a:srgbClr val="002060"/>
                </a:solidFill>
                <a:latin typeface="+mn-lt"/>
                <a:ea typeface="+mn-ea"/>
                <a:cs typeface="+mn-cs"/>
              </a:rPr>
              <a:t>Am I anxious?</a:t>
            </a:r>
          </a:p>
        </p:txBody>
      </p:sp>
      <p:pic>
        <p:nvPicPr>
          <p:cNvPr id="3" name="Video 7 English Slide 6">
            <a:hlinkClick r:id="" action="ppaction://media"/>
            <a:extLst>
              <a:ext uri="{FF2B5EF4-FFF2-40B4-BE49-F238E27FC236}">
                <a16:creationId xmlns:a16="http://schemas.microsoft.com/office/drawing/2014/main" id="{CE0AB7F4-1DD7-B083-33B0-E720DB6426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313" y="211138"/>
            <a:ext cx="609600" cy="609600"/>
          </a:xfrm>
          <a:prstGeom prst="rect">
            <a:avLst/>
          </a:prstGeom>
        </p:spPr>
      </p:pic>
    </p:spTree>
    <p:extLst>
      <p:ext uri="{BB962C8B-B14F-4D97-AF65-F5344CB8AC3E}">
        <p14:creationId xmlns:p14="http://schemas.microsoft.com/office/powerpoint/2010/main" val="333549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1">
            <a:extLst>
              <a:ext uri="{FF2B5EF4-FFF2-40B4-BE49-F238E27FC236}">
                <a16:creationId xmlns:a16="http://schemas.microsoft.com/office/drawing/2014/main" id="{887323CC-2A55-E03A-FAD2-2D2BCBAFF2BB}"/>
              </a:ext>
            </a:extLst>
          </p:cNvPr>
          <p:cNvSpPr>
            <a:spLocks noGrp="1"/>
          </p:cNvSpPr>
          <p:nvPr>
            <p:ph type="dt" sz="half" idx="10"/>
          </p:nvPr>
        </p:nvSpPr>
        <p:spPr>
          <a:xfrm>
            <a:off x="10265399" y="5810623"/>
            <a:ext cx="1080000" cy="234000"/>
          </a:xfrm>
        </p:spPr>
        <p:txBody>
          <a:bodyPr/>
          <a:lstStyle/>
          <a:p>
            <a:pPr>
              <a:spcAft>
                <a:spcPts val="600"/>
              </a:spcAft>
            </a:pPr>
            <a:fld id="{3BDA9C29-DD8E-4518-B4D3-44806885A5F9}" type="datetime1">
              <a:rPr lang="en-US" smtClean="0">
                <a:solidFill>
                  <a:prstClr val="white"/>
                </a:solidFill>
              </a:rPr>
              <a:pPr>
                <a:spcAft>
                  <a:spcPts val="600"/>
                </a:spcAft>
              </a:pPr>
              <a:t>3/27/2026</a:t>
            </a:fld>
            <a:endParaRPr lang="en-US">
              <a:solidFill>
                <a:prstClr val="white"/>
              </a:solidFill>
            </a:endParaRPr>
          </a:p>
        </p:txBody>
      </p:sp>
      <p:sp>
        <p:nvSpPr>
          <p:cNvPr id="22" name="Footer Placeholder 2">
            <a:extLst>
              <a:ext uri="{FF2B5EF4-FFF2-40B4-BE49-F238E27FC236}">
                <a16:creationId xmlns:a16="http://schemas.microsoft.com/office/drawing/2014/main" id="{95C16999-DD60-3353-B6F0-7F244F90FFEA}"/>
              </a:ext>
            </a:extLst>
          </p:cNvPr>
          <p:cNvSpPr>
            <a:spLocks noGrp="1"/>
          </p:cNvSpPr>
          <p:nvPr>
            <p:ph type="ftr" sz="quarter" idx="11"/>
          </p:nvPr>
        </p:nvSpPr>
        <p:spPr>
          <a:xfrm>
            <a:off x="7230599" y="6057923"/>
            <a:ext cx="4114800" cy="234000"/>
          </a:xfrm>
        </p:spPr>
        <p:txBody>
          <a:bodyPr/>
          <a:lstStyle/>
          <a:p>
            <a:pPr>
              <a:spcAft>
                <a:spcPts val="600"/>
              </a:spcAft>
            </a:pPr>
            <a:r>
              <a:rPr lang="en-US">
                <a:solidFill>
                  <a:prstClr val="white"/>
                </a:solidFill>
              </a:rPr>
              <a:t>ADD A FOOADDTER</a:t>
            </a:r>
          </a:p>
        </p:txBody>
      </p:sp>
      <p:sp>
        <p:nvSpPr>
          <p:cNvPr id="15" name="Slide Number Placeholder 14">
            <a:extLst>
              <a:ext uri="{FF2B5EF4-FFF2-40B4-BE49-F238E27FC236}">
                <a16:creationId xmlns:a16="http://schemas.microsoft.com/office/drawing/2014/main" id="{5515DA6F-E486-4C5A-B98C-B1ACDA64D455}"/>
              </a:ext>
            </a:extLst>
          </p:cNvPr>
          <p:cNvSpPr>
            <a:spLocks noGrp="1"/>
          </p:cNvSpPr>
          <p:nvPr>
            <p:ph type="sldNum" sz="quarter" idx="12"/>
          </p:nvPr>
        </p:nvSpPr>
        <p:spPr>
          <a:xfrm>
            <a:off x="641478" y="6057923"/>
            <a:ext cx="394063" cy="234000"/>
          </a:xfrm>
        </p:spPr>
        <p:txBody>
          <a:bodyPr anchor="t">
            <a:normAutofit/>
          </a:bodyPr>
          <a:lstStyle/>
          <a:p>
            <a:pPr>
              <a:spcAft>
                <a:spcPts val="600"/>
              </a:spcAft>
            </a:pPr>
            <a:fld id="{294A09A9-5501-47C1-A89A-A340965A2BE2}" type="slidenum">
              <a:rPr lang="en-US" smtClean="0">
                <a:solidFill>
                  <a:prstClr val="white"/>
                </a:solidFill>
              </a:rPr>
              <a:pPr>
                <a:spcAft>
                  <a:spcPts val="600"/>
                </a:spcAft>
              </a:pPr>
              <a:t>7</a:t>
            </a:fld>
            <a:endParaRPr lang="en-US">
              <a:solidFill>
                <a:prstClr val="white"/>
              </a:solidFill>
            </a:endParaRPr>
          </a:p>
        </p:txBody>
      </p:sp>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2394975" y="742867"/>
            <a:ext cx="7402050" cy="566931"/>
          </a:xfrm>
        </p:spPr>
        <p:txBody>
          <a:bodyPr anchor="ctr">
            <a:normAutofit/>
          </a:bodyPr>
          <a:lstStyle/>
          <a:p>
            <a:r>
              <a:rPr lang="es-MX" dirty="0"/>
              <a:t>Where do I start?</a:t>
            </a:r>
          </a:p>
        </p:txBody>
      </p:sp>
      <p:pic>
        <p:nvPicPr>
          <p:cNvPr id="5" name="Picture 4" descr="A person with the hands on the head&#10;&#10;Description automatically generated with low confidence">
            <a:extLst>
              <a:ext uri="{FF2B5EF4-FFF2-40B4-BE49-F238E27FC236}">
                <a16:creationId xmlns:a16="http://schemas.microsoft.com/office/drawing/2014/main" id="{07819AF2-CA21-4865-8C50-1D8909109F37}"/>
              </a:ext>
            </a:extLst>
          </p:cNvPr>
          <p:cNvPicPr>
            <a:picLocks noChangeAspect="1"/>
          </p:cNvPicPr>
          <p:nvPr/>
        </p:nvPicPr>
        <p:blipFill>
          <a:blip r:embed="rId5"/>
          <a:srcRect t="5419" b="39876"/>
          <a:stretch>
            <a:fillRect/>
          </a:stretch>
        </p:blipFill>
        <p:spPr>
          <a:xfrm>
            <a:off x="458724" y="2277980"/>
            <a:ext cx="11290364" cy="4122820"/>
          </a:xfrm>
          <a:prstGeom prst="rect">
            <a:avLst/>
          </a:prstGeom>
          <a:noFill/>
        </p:spPr>
      </p:pic>
      <p:sp>
        <p:nvSpPr>
          <p:cNvPr id="24" name="Text Placeholder 6">
            <a:extLst>
              <a:ext uri="{FF2B5EF4-FFF2-40B4-BE49-F238E27FC236}">
                <a16:creationId xmlns:a16="http://schemas.microsoft.com/office/drawing/2014/main" id="{70833B86-4695-D9B7-8A9B-E6ABF5DFE93F}"/>
              </a:ext>
            </a:extLst>
          </p:cNvPr>
          <p:cNvSpPr>
            <a:spLocks noGrp="1"/>
          </p:cNvSpPr>
          <p:nvPr>
            <p:ph type="body" sz="half" idx="2"/>
          </p:nvPr>
        </p:nvSpPr>
        <p:spPr>
          <a:xfrm>
            <a:off x="2394975" y="1377834"/>
            <a:ext cx="7402050" cy="540000"/>
          </a:xfrm>
        </p:spPr>
        <p:txBody>
          <a:bodyPr/>
          <a:lstStyle/>
          <a:p>
            <a:r>
              <a:rPr lang="en-US" dirty="0"/>
              <a:t> </a:t>
            </a:r>
          </a:p>
        </p:txBody>
      </p:sp>
      <p:pic>
        <p:nvPicPr>
          <p:cNvPr id="3" name="Video 7 English Slide 7">
            <a:hlinkClick r:id="" action="ppaction://media"/>
            <a:extLst>
              <a:ext uri="{FF2B5EF4-FFF2-40B4-BE49-F238E27FC236}">
                <a16:creationId xmlns:a16="http://schemas.microsoft.com/office/drawing/2014/main" id="{5CD4BD27-F22E-DFC9-5ECF-EB3C91B104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7525" y="257175"/>
            <a:ext cx="609600" cy="609600"/>
          </a:xfrm>
          <a:prstGeom prst="rect">
            <a:avLst/>
          </a:prstGeom>
        </p:spPr>
      </p:pic>
    </p:spTree>
    <p:extLst>
      <p:ext uri="{BB962C8B-B14F-4D97-AF65-F5344CB8AC3E}">
        <p14:creationId xmlns:p14="http://schemas.microsoft.com/office/powerpoint/2010/main" val="381854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825CB-5684-4E97-80FA-A48BC074B947}"/>
              </a:ext>
            </a:extLst>
          </p:cNvPr>
          <p:cNvSpPr>
            <a:spLocks noGrp="1"/>
          </p:cNvSpPr>
          <p:nvPr>
            <p:ph type="title"/>
          </p:nvPr>
        </p:nvSpPr>
        <p:spPr>
          <a:xfrm>
            <a:off x="830127" y="691751"/>
            <a:ext cx="4584212" cy="540001"/>
          </a:xfrm>
        </p:spPr>
        <p:txBody>
          <a:bodyPr anchor="b">
            <a:normAutofit/>
          </a:bodyPr>
          <a:lstStyle/>
          <a:p>
            <a:r>
              <a:rPr lang="en-US" dirty="0">
                <a:solidFill>
                  <a:schemeClr val="bg1">
                    <a:lumMod val="95000"/>
                  </a:schemeClr>
                </a:solidFill>
              </a:rPr>
              <a:t>IMPORTANT</a:t>
            </a:r>
          </a:p>
        </p:txBody>
      </p:sp>
      <p:sp>
        <p:nvSpPr>
          <p:cNvPr id="24" name="Slide Number Placeholder 23">
            <a:extLst>
              <a:ext uri="{FF2B5EF4-FFF2-40B4-BE49-F238E27FC236}">
                <a16:creationId xmlns:a16="http://schemas.microsoft.com/office/drawing/2014/main" id="{EF02AD77-17EE-49EB-8387-86DED6AD894E}"/>
              </a:ext>
            </a:extLst>
          </p:cNvPr>
          <p:cNvSpPr>
            <a:spLocks noGrp="1"/>
          </p:cNvSpPr>
          <p:nvPr>
            <p:ph type="sldNum" sz="quarter" idx="12"/>
          </p:nvPr>
        </p:nvSpPr>
        <p:spPr>
          <a:xfrm>
            <a:off x="641478" y="6057923"/>
            <a:ext cx="394063" cy="234000"/>
          </a:xfrm>
        </p:spPr>
        <p:txBody>
          <a:bodyPr anchor="t">
            <a:normAutofit/>
          </a:bodyPr>
          <a:lstStyle/>
          <a:p>
            <a:pPr>
              <a:spcAft>
                <a:spcPts val="600"/>
              </a:spcAft>
            </a:pPr>
            <a:fld id="{294A09A9-5501-47C1-A89A-A340965A2BE2}" type="slidenum">
              <a:rPr lang="en-US" smtClean="0">
                <a:solidFill>
                  <a:srgbClr val="96556D">
                    <a:lumMod val="60000"/>
                    <a:lumOff val="40000"/>
                  </a:srgbClr>
                </a:solidFill>
              </a:rPr>
              <a:pPr>
                <a:spcAft>
                  <a:spcPts val="600"/>
                </a:spcAft>
              </a:pPr>
              <a:t>8</a:t>
            </a:fld>
            <a:endParaRPr lang="en-US">
              <a:solidFill>
                <a:srgbClr val="96556D">
                  <a:lumMod val="60000"/>
                  <a:lumOff val="40000"/>
                </a:srgbClr>
              </a:solidFill>
            </a:endParaRP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half" idx="2"/>
          </p:nvPr>
        </p:nvSpPr>
        <p:spPr>
          <a:xfrm>
            <a:off x="839788" y="1326250"/>
            <a:ext cx="4574551" cy="4484150"/>
          </a:xfrm>
        </p:spPr>
        <p:txBody>
          <a:bodyPr vert="horz" lIns="91440" tIns="45720" rIns="91440" bIns="45720" rtlCol="0">
            <a:normAutofit/>
          </a:bodyPr>
          <a:lstStyle/>
          <a:p>
            <a:pPr marL="0" indent="0">
              <a:buNone/>
            </a:pPr>
            <a:r>
              <a:rPr lang="es-MX" sz="2900" b="1" dirty="0">
                <a:solidFill>
                  <a:schemeClr val="bg1">
                    <a:lumMod val="95000"/>
                  </a:schemeClr>
                </a:solidFill>
              </a:rPr>
              <a:t>YOU ARE NOT ALONE!</a:t>
            </a:r>
          </a:p>
          <a:p>
            <a:pPr marL="0" indent="0">
              <a:buNone/>
            </a:pPr>
            <a:endParaRPr lang="es-MX" sz="2900" b="1" dirty="0">
              <a:solidFill>
                <a:schemeClr val="bg1">
                  <a:lumMod val="95000"/>
                </a:schemeClr>
              </a:solidFill>
            </a:endParaRPr>
          </a:p>
          <a:p>
            <a:r>
              <a:rPr lang="es-MX" sz="2900" b="1" noProof="0" dirty="0">
                <a:solidFill>
                  <a:schemeClr val="bg1">
                    <a:lumMod val="95000"/>
                  </a:schemeClr>
                </a:solidFill>
              </a:rPr>
              <a:t>Call: 832-416-1199</a:t>
            </a:r>
          </a:p>
          <a:p>
            <a:r>
              <a:rPr lang="es-MX" sz="2900" b="1" noProof="0" dirty="0">
                <a:solidFill>
                  <a:schemeClr val="bg1">
                    <a:lumMod val="95000"/>
                  </a:schemeClr>
                </a:solidFill>
              </a:rPr>
              <a:t>Text: 281-201-4430</a:t>
            </a:r>
          </a:p>
          <a:p>
            <a:pPr marL="0" indent="0">
              <a:buNone/>
            </a:pPr>
            <a:endParaRPr lang="es-MX" sz="2900" b="1" dirty="0">
              <a:solidFill>
                <a:schemeClr val="bg1">
                  <a:lumMod val="95000"/>
                </a:schemeClr>
              </a:solidFill>
            </a:endParaRPr>
          </a:p>
          <a:p>
            <a:pPr marL="0" indent="0">
              <a:buNone/>
            </a:pPr>
            <a:endParaRPr lang="en-US" sz="2900" b="1" dirty="0">
              <a:solidFill>
                <a:schemeClr val="bg1">
                  <a:lumMod val="95000"/>
                </a:schemeClr>
              </a:solidFill>
            </a:endParaRPr>
          </a:p>
          <a:p>
            <a:pPr marL="0" indent="0">
              <a:buNone/>
            </a:pPr>
            <a:endParaRPr lang="en-US" sz="2900" b="1" dirty="0">
              <a:solidFill>
                <a:schemeClr val="bg1">
                  <a:lumMod val="95000"/>
                </a:schemeClr>
              </a:solidFill>
            </a:endParaRPr>
          </a:p>
          <a:p>
            <a:pPr marL="0" indent="0">
              <a:buNone/>
            </a:pPr>
            <a:endParaRPr lang="en-US" sz="2900" b="1" dirty="0">
              <a:solidFill>
                <a:schemeClr val="bg1">
                  <a:lumMod val="95000"/>
                </a:schemeClr>
              </a:solidFill>
            </a:endParaRPr>
          </a:p>
        </p:txBody>
      </p:sp>
      <p:pic>
        <p:nvPicPr>
          <p:cNvPr id="1026" name="Picture 2">
            <a:extLst>
              <a:ext uri="{FF2B5EF4-FFF2-40B4-BE49-F238E27FC236}">
                <a16:creationId xmlns:a16="http://schemas.microsoft.com/office/drawing/2014/main" id="{726ACCB9-5BB2-BAC7-C300-48CEFDFAB2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9876" y="0"/>
            <a:ext cx="6291923" cy="6291923"/>
          </a:xfrm>
          <a:prstGeom prst="rect">
            <a:avLst/>
          </a:prstGeom>
          <a:noFill/>
          <a:extLst>
            <a:ext uri="{909E8E84-426E-40DD-AFC4-6F175D3DCCD1}">
              <a14:hiddenFill xmlns:a14="http://schemas.microsoft.com/office/drawing/2010/main">
                <a:solidFill>
                  <a:srgbClr val="FFFFFF"/>
                </a:solidFill>
              </a14:hiddenFill>
            </a:ext>
          </a:extLst>
        </p:spPr>
      </p:pic>
      <p:pic>
        <p:nvPicPr>
          <p:cNvPr id="4" name="Video 7 English Slide 8">
            <a:hlinkClick r:id="" action="ppaction://media"/>
            <a:extLst>
              <a:ext uri="{FF2B5EF4-FFF2-40B4-BE49-F238E27FC236}">
                <a16:creationId xmlns:a16="http://schemas.microsoft.com/office/drawing/2014/main" id="{3A48C494-B956-F0F6-C3D2-C344900271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352151"/>
            <a:ext cx="609600" cy="609600"/>
          </a:xfrm>
          <a:prstGeom prst="rect">
            <a:avLst/>
          </a:prstGeom>
        </p:spPr>
      </p:pic>
    </p:spTree>
    <p:extLst>
      <p:ext uri="{BB962C8B-B14F-4D97-AF65-F5344CB8AC3E}">
        <p14:creationId xmlns:p14="http://schemas.microsoft.com/office/powerpoint/2010/main" val="80721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9E24BCE-48CF-4EA0-8CEE-DABDE8C63D2E}"/>
              </a:ext>
            </a:extLst>
          </p:cNvPr>
          <p:cNvSpPr>
            <a:spLocks noGrp="1"/>
          </p:cNvSpPr>
          <p:nvPr>
            <p:ph type="title"/>
          </p:nvPr>
        </p:nvSpPr>
        <p:spPr/>
        <p:txBody>
          <a:bodyPr/>
          <a:lstStyle/>
          <a:p>
            <a:r>
              <a:rPr lang="es-MX" dirty="0">
                <a:solidFill>
                  <a:srgbClr val="002060"/>
                </a:solidFill>
              </a:rPr>
              <a:t>What steps can I take?</a:t>
            </a:r>
          </a:p>
        </p:txBody>
      </p:sp>
      <p:sp>
        <p:nvSpPr>
          <p:cNvPr id="21" name="Text Placeholder 20">
            <a:extLst>
              <a:ext uri="{FF2B5EF4-FFF2-40B4-BE49-F238E27FC236}">
                <a16:creationId xmlns:a16="http://schemas.microsoft.com/office/drawing/2014/main" id="{6EBE147A-9B99-4FFD-BC53-05C5BD025E32}"/>
              </a:ext>
            </a:extLst>
          </p:cNvPr>
          <p:cNvSpPr>
            <a:spLocks noGrp="1"/>
          </p:cNvSpPr>
          <p:nvPr>
            <p:ph type="body" sz="quarter" idx="16"/>
          </p:nvPr>
        </p:nvSpPr>
        <p:spPr>
          <a:xfrm>
            <a:off x="990530" y="2585545"/>
            <a:ext cx="1866900" cy="711200"/>
          </a:xfrm>
        </p:spPr>
        <p:txBody>
          <a:bodyPr/>
          <a:lstStyle/>
          <a:p>
            <a:pPr algn="ctr"/>
            <a:r>
              <a:rPr lang="es-MX" sz="2000" b="1" dirty="0">
                <a:solidFill>
                  <a:srgbClr val="002060"/>
                </a:solidFill>
              </a:rPr>
              <a:t>Talk to your CHW</a:t>
            </a:r>
          </a:p>
        </p:txBody>
      </p:sp>
      <p:sp>
        <p:nvSpPr>
          <p:cNvPr id="23" name="Text Placeholder 22">
            <a:extLst>
              <a:ext uri="{FF2B5EF4-FFF2-40B4-BE49-F238E27FC236}">
                <a16:creationId xmlns:a16="http://schemas.microsoft.com/office/drawing/2014/main" id="{B28CF967-AF84-4550-882F-01B6C8B02C75}"/>
              </a:ext>
            </a:extLst>
          </p:cNvPr>
          <p:cNvSpPr>
            <a:spLocks noGrp="1"/>
          </p:cNvSpPr>
          <p:nvPr>
            <p:ph type="body" sz="quarter" idx="17"/>
          </p:nvPr>
        </p:nvSpPr>
        <p:spPr/>
        <p:txBody>
          <a:bodyPr/>
          <a:lstStyle/>
          <a:p>
            <a:pPr algn="ctr"/>
            <a:r>
              <a:rPr lang="es-MX" sz="2000" b="1" dirty="0">
                <a:solidFill>
                  <a:srgbClr val="002060"/>
                </a:solidFill>
              </a:rPr>
              <a:t>Talk to your doctor</a:t>
            </a:r>
          </a:p>
        </p:txBody>
      </p:sp>
      <p:sp>
        <p:nvSpPr>
          <p:cNvPr id="24" name="Text Placeholder 23">
            <a:extLst>
              <a:ext uri="{FF2B5EF4-FFF2-40B4-BE49-F238E27FC236}">
                <a16:creationId xmlns:a16="http://schemas.microsoft.com/office/drawing/2014/main" id="{0CA6C2C2-4BD8-4FEE-965C-BE8235FB383E}"/>
              </a:ext>
            </a:extLst>
          </p:cNvPr>
          <p:cNvSpPr>
            <a:spLocks noGrp="1"/>
          </p:cNvSpPr>
          <p:nvPr>
            <p:ph type="body" sz="quarter" idx="18"/>
          </p:nvPr>
        </p:nvSpPr>
        <p:spPr/>
        <p:txBody>
          <a:bodyPr/>
          <a:lstStyle/>
          <a:p>
            <a:pPr algn="ctr"/>
            <a:r>
              <a:rPr lang="es-MX" sz="2000" b="1" dirty="0">
                <a:solidFill>
                  <a:srgbClr val="002060"/>
                </a:solidFill>
              </a:rPr>
              <a:t>Sleep well</a:t>
            </a:r>
          </a:p>
        </p:txBody>
      </p:sp>
      <p:sp>
        <p:nvSpPr>
          <p:cNvPr id="26" name="Text Placeholder 25">
            <a:extLst>
              <a:ext uri="{FF2B5EF4-FFF2-40B4-BE49-F238E27FC236}">
                <a16:creationId xmlns:a16="http://schemas.microsoft.com/office/drawing/2014/main" id="{CF7E2B50-41CF-47DF-94E2-23B31B1BEC27}"/>
              </a:ext>
            </a:extLst>
          </p:cNvPr>
          <p:cNvSpPr>
            <a:spLocks noGrp="1"/>
          </p:cNvSpPr>
          <p:nvPr>
            <p:ph type="body" sz="quarter" idx="19"/>
          </p:nvPr>
        </p:nvSpPr>
        <p:spPr>
          <a:xfrm>
            <a:off x="7239070" y="2585545"/>
            <a:ext cx="1866900" cy="844060"/>
          </a:xfrm>
        </p:spPr>
        <p:txBody>
          <a:bodyPr/>
          <a:lstStyle/>
          <a:p>
            <a:pPr algn="ctr"/>
            <a:r>
              <a:rPr lang="es-MX" sz="2000" b="1" dirty="0">
                <a:solidFill>
                  <a:srgbClr val="002060"/>
                </a:solidFill>
              </a:rPr>
              <a:t>Eat 5-9 fruits and vegetables daily</a:t>
            </a:r>
          </a:p>
        </p:txBody>
      </p:sp>
      <p:sp>
        <p:nvSpPr>
          <p:cNvPr id="28" name="Text Placeholder 27">
            <a:extLst>
              <a:ext uri="{FF2B5EF4-FFF2-40B4-BE49-F238E27FC236}">
                <a16:creationId xmlns:a16="http://schemas.microsoft.com/office/drawing/2014/main" id="{D404C012-EAAC-4BFF-A8C9-DE3B7374A6FC}"/>
              </a:ext>
            </a:extLst>
          </p:cNvPr>
          <p:cNvSpPr>
            <a:spLocks noGrp="1"/>
          </p:cNvSpPr>
          <p:nvPr>
            <p:ph type="body" sz="quarter" idx="20"/>
          </p:nvPr>
        </p:nvSpPr>
        <p:spPr/>
        <p:txBody>
          <a:bodyPr/>
          <a:lstStyle/>
          <a:p>
            <a:pPr algn="ctr"/>
            <a:r>
              <a:rPr lang="en-US" sz="2000" b="1" dirty="0">
                <a:solidFill>
                  <a:srgbClr val="002060"/>
                </a:solidFill>
              </a:rPr>
              <a:t>Move more!</a:t>
            </a:r>
            <a:endParaRPr lang="es-MX" sz="2000" b="1" dirty="0">
              <a:solidFill>
                <a:srgbClr val="002060"/>
              </a:solidFill>
            </a:endParaRPr>
          </a:p>
        </p:txBody>
      </p:sp>
      <p:sp>
        <p:nvSpPr>
          <p:cNvPr id="37" name="Slide Number Placeholder 36">
            <a:extLst>
              <a:ext uri="{FF2B5EF4-FFF2-40B4-BE49-F238E27FC236}">
                <a16:creationId xmlns:a16="http://schemas.microsoft.com/office/drawing/2014/main" id="{BF214639-68C6-49E7-90D4-F4DAFEFBFE02}"/>
              </a:ext>
            </a:extLst>
          </p:cNvPr>
          <p:cNvSpPr>
            <a:spLocks noGrp="1"/>
          </p:cNvSpPr>
          <p:nvPr>
            <p:ph type="sldNum" sz="quarter" idx="4"/>
          </p:nvPr>
        </p:nvSpPr>
        <p:spPr/>
        <p:txBody>
          <a:bodyPr/>
          <a:lstStyle/>
          <a:p>
            <a:fld id="{294A09A9-5501-47C1-A89A-A340965A2BE2}" type="slidenum">
              <a:rPr lang="es-MX" smtClean="0"/>
              <a:pPr/>
              <a:t>9</a:t>
            </a:fld>
            <a:endParaRPr lang="es-MX"/>
          </a:p>
        </p:txBody>
      </p:sp>
      <p:pic>
        <p:nvPicPr>
          <p:cNvPr id="6" name="Picture Placeholder 5" descr="A picture containing food, vegetable, fruit, variety&#10;&#10;Description automatically generated">
            <a:extLst>
              <a:ext uri="{FF2B5EF4-FFF2-40B4-BE49-F238E27FC236}">
                <a16:creationId xmlns:a16="http://schemas.microsoft.com/office/drawing/2014/main" id="{060B9548-3E59-46CE-A082-11248984A789}"/>
              </a:ext>
            </a:extLst>
          </p:cNvPr>
          <p:cNvPicPr>
            <a:picLocks noGrp="1" noChangeAspect="1"/>
          </p:cNvPicPr>
          <p:nvPr>
            <p:ph type="pic" sz="quarter" idx="15"/>
          </p:nvPr>
        </p:nvPicPr>
        <p:blipFill>
          <a:blip r:embed="rId5"/>
          <a:srcRect l="28056" r="28056"/>
          <a:stretch>
            <a:fillRect/>
          </a:stretch>
        </p:blipFill>
        <p:spPr>
          <a:xfrm>
            <a:off x="7239069" y="3552676"/>
            <a:ext cx="1874874" cy="2848123"/>
          </a:xfrm>
        </p:spPr>
      </p:pic>
      <p:pic>
        <p:nvPicPr>
          <p:cNvPr id="16" name="Picture 8" descr="Exercise, Relax, Betterlife, Man">
            <a:extLst>
              <a:ext uri="{FF2B5EF4-FFF2-40B4-BE49-F238E27FC236}">
                <a16:creationId xmlns:a16="http://schemas.microsoft.com/office/drawing/2014/main" id="{278FD87B-6C1C-407B-BBA6-C85969AFD2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7801" r="23531" b="3"/>
          <a:stretch/>
        </p:blipFill>
        <p:spPr bwMode="auto">
          <a:xfrm>
            <a:off x="9362643" y="3553069"/>
            <a:ext cx="1874873" cy="28477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Placeholder 17" descr="A person lying on the ground&#10;&#10;Description automatically generated with low confidence">
            <a:extLst>
              <a:ext uri="{FF2B5EF4-FFF2-40B4-BE49-F238E27FC236}">
                <a16:creationId xmlns:a16="http://schemas.microsoft.com/office/drawing/2014/main" id="{11C8D98B-2A3D-4965-AD08-9C4F27E4221C}"/>
              </a:ext>
            </a:extLst>
          </p:cNvPr>
          <p:cNvPicPr>
            <a:picLocks noGrp="1" noChangeAspect="1"/>
          </p:cNvPicPr>
          <p:nvPr>
            <p:ph type="pic" sz="quarter" idx="13"/>
          </p:nvPr>
        </p:nvPicPr>
        <p:blipFill>
          <a:blip r:embed="rId7"/>
          <a:srcRect l="28056" r="28056"/>
          <a:stretch>
            <a:fillRect/>
          </a:stretch>
        </p:blipFill>
        <p:spPr/>
      </p:pic>
      <p:pic>
        <p:nvPicPr>
          <p:cNvPr id="25" name="Picture Placeholder 24" descr="A doctor holding a tablet&#10;&#10;Description automatically generated with medium confidence">
            <a:extLst>
              <a:ext uri="{FF2B5EF4-FFF2-40B4-BE49-F238E27FC236}">
                <a16:creationId xmlns:a16="http://schemas.microsoft.com/office/drawing/2014/main" id="{95AB2E9A-3741-4430-97BF-CD337D1BBCF3}"/>
              </a:ext>
            </a:extLst>
          </p:cNvPr>
          <p:cNvPicPr>
            <a:picLocks noGrp="1" noChangeAspect="1"/>
          </p:cNvPicPr>
          <p:nvPr>
            <p:ph type="pic" sz="quarter" idx="12"/>
          </p:nvPr>
        </p:nvPicPr>
        <p:blipFill>
          <a:blip r:embed="rId8"/>
          <a:srcRect l="28056" r="28056"/>
          <a:stretch>
            <a:fillRect/>
          </a:stretch>
        </p:blipFill>
        <p:spPr/>
      </p:pic>
      <p:pic>
        <p:nvPicPr>
          <p:cNvPr id="31" name="Picture Placeholder 30" descr="A person holding a phone&#10;&#10;Description automatically generated with low confidence">
            <a:extLst>
              <a:ext uri="{FF2B5EF4-FFF2-40B4-BE49-F238E27FC236}">
                <a16:creationId xmlns:a16="http://schemas.microsoft.com/office/drawing/2014/main" id="{31194EE2-B610-4860-94E8-168917D99EC3}"/>
              </a:ext>
            </a:extLst>
          </p:cNvPr>
          <p:cNvPicPr>
            <a:picLocks noGrp="1" noChangeAspect="1"/>
          </p:cNvPicPr>
          <p:nvPr>
            <p:ph type="pic" sz="quarter" idx="11"/>
          </p:nvPr>
        </p:nvPicPr>
        <p:blipFill>
          <a:blip r:embed="rId9"/>
          <a:srcRect l="28056" r="28056"/>
          <a:stretch>
            <a:fillRect/>
          </a:stretch>
        </p:blipFill>
        <p:spPr/>
      </p:pic>
      <p:pic>
        <p:nvPicPr>
          <p:cNvPr id="3" name="Picture 2" descr="Football goal in the net">
            <a:extLst>
              <a:ext uri="{FF2B5EF4-FFF2-40B4-BE49-F238E27FC236}">
                <a16:creationId xmlns:a16="http://schemas.microsoft.com/office/drawing/2014/main" id="{5F97378E-2A1A-306F-20FB-9DDF8E24CAA7}"/>
              </a:ext>
            </a:extLst>
          </p:cNvPr>
          <p:cNvPicPr>
            <a:picLocks noChangeAspect="1"/>
          </p:cNvPicPr>
          <p:nvPr/>
        </p:nvPicPr>
        <p:blipFill>
          <a:blip r:embed="rId10">
            <a:extLst>
              <a:ext uri="{28A0092B-C50C-407E-A947-70E740481C1C}">
                <a14:useLocalDpi xmlns:a14="http://schemas.microsoft.com/office/drawing/2010/main" val="0"/>
              </a:ext>
            </a:extLst>
          </a:blip>
          <a:srcRect t="22647" b="22647"/>
          <a:stretch>
            <a:fillRect/>
          </a:stretch>
        </p:blipFill>
        <p:spPr>
          <a:xfrm>
            <a:off x="5403273" y="31390"/>
            <a:ext cx="6788727" cy="2366659"/>
          </a:xfrm>
          <a:prstGeom prst="rect">
            <a:avLst/>
          </a:prstGeom>
          <a:noFill/>
        </p:spPr>
      </p:pic>
      <p:sp>
        <p:nvSpPr>
          <p:cNvPr id="4" name="Title 9">
            <a:extLst>
              <a:ext uri="{FF2B5EF4-FFF2-40B4-BE49-F238E27FC236}">
                <a16:creationId xmlns:a16="http://schemas.microsoft.com/office/drawing/2014/main" id="{8E9C9D6B-5314-28E9-93FA-2AAE06E41AEB}"/>
              </a:ext>
            </a:extLst>
          </p:cNvPr>
          <p:cNvSpPr txBox="1">
            <a:spLocks/>
          </p:cNvSpPr>
          <p:nvPr/>
        </p:nvSpPr>
        <p:spPr>
          <a:xfrm>
            <a:off x="7381118" y="6166624"/>
            <a:ext cx="5837922" cy="10058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3600" b="1" kern="1200">
                <a:solidFill>
                  <a:schemeClr val="accent2">
                    <a:lumMod val="50000"/>
                  </a:schemeClr>
                </a:solidFill>
                <a:latin typeface="+mj-lt"/>
                <a:ea typeface="+mn-ea"/>
                <a:cs typeface="+mn-cs"/>
              </a:defRPr>
            </a:lvl1pPr>
          </a:lstStyle>
          <a:p>
            <a:r>
              <a:rPr lang="es-MX" sz="2900" dirty="0">
                <a:solidFill>
                  <a:srgbClr val="FF0000"/>
                </a:solidFill>
              </a:rPr>
              <a:t>20 minutes, 3 times per week</a:t>
            </a:r>
          </a:p>
        </p:txBody>
      </p:sp>
      <p:pic>
        <p:nvPicPr>
          <p:cNvPr id="2" name="Video 7 English Slide 9">
            <a:hlinkClick r:id="" action="ppaction://media"/>
            <a:extLst>
              <a:ext uri="{FF2B5EF4-FFF2-40B4-BE49-F238E27FC236}">
                <a16:creationId xmlns:a16="http://schemas.microsoft.com/office/drawing/2014/main" id="{80A81D82-872F-BBC3-4537-070E1957FAE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9600" y="46643"/>
            <a:ext cx="609600" cy="609600"/>
          </a:xfrm>
          <a:prstGeom prst="rect">
            <a:avLst/>
          </a:prstGeom>
        </p:spPr>
      </p:pic>
    </p:spTree>
    <p:extLst>
      <p:ext uri="{BB962C8B-B14F-4D97-AF65-F5344CB8AC3E}">
        <p14:creationId xmlns:p14="http://schemas.microsoft.com/office/powerpoint/2010/main" val="338452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theme/theme1.xml><?xml version="1.0" encoding="utf-8"?>
<a:theme xmlns:a="http://schemas.openxmlformats.org/drawingml/2006/main" name="tf33850888">
  <a:themeElements>
    <a:clrScheme name="Custom 6">
      <a:dk1>
        <a:srgbClr val="3F5779"/>
      </a:dk1>
      <a:lt1>
        <a:sysClr val="window" lastClr="FFFFFF"/>
      </a:lt1>
      <a:dk2>
        <a:srgbClr val="96556D"/>
      </a:dk2>
      <a:lt2>
        <a:srgbClr val="3B99BB"/>
      </a:lt2>
      <a:accent1>
        <a:srgbClr val="96556D"/>
      </a:accent1>
      <a:accent2>
        <a:srgbClr val="FFFFFF"/>
      </a:accent2>
      <a:accent3>
        <a:srgbClr val="855939"/>
      </a:accent3>
      <a:accent4>
        <a:srgbClr val="3D8C74"/>
      </a:accent4>
      <a:accent5>
        <a:srgbClr val="999999"/>
      </a:accent5>
      <a:accent6>
        <a:srgbClr val="3B99BB"/>
      </a:accent6>
      <a:hlink>
        <a:srgbClr val="3F5779"/>
      </a:hlink>
      <a:folHlink>
        <a:srgbClr val="3F5779"/>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6D3B4F">
                <a:alpha val="20000"/>
              </a:srgbClr>
            </a:gs>
            <a:gs pos="100000">
              <a:schemeClr val="bg2">
                <a:alpha val="20000"/>
              </a:schemeClr>
            </a:gs>
          </a:gsLst>
          <a:lin ang="108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850888_Retail pitch deck_RVA_v4" id="{8F2882B0-1BFE-4293-BF1B-5E9F7535F411}" vid="{2736E5B9-BA7A-4750-88E9-E7AE6A3F07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2D16DD57438F43A287BB85163B9D6D" ma:contentTypeVersion="2" ma:contentTypeDescription="Create a new document." ma:contentTypeScope="" ma:versionID="da500c395b2110fe844053287ba5b8a2">
  <xsd:schema xmlns:xsd="http://www.w3.org/2001/XMLSchema" xmlns:xs="http://www.w3.org/2001/XMLSchema" xmlns:p="http://schemas.microsoft.com/office/2006/metadata/properties" xmlns:ns2="c0b14a7a-ce08-47f2-9104-3c9f91612485" targetNamespace="http://schemas.microsoft.com/office/2006/metadata/properties" ma:root="true" ma:fieldsID="ff8d8aa1581c6a3dca24acb581ac482b" ns2:_="">
    <xsd:import namespace="c0b14a7a-ce08-47f2-9104-3c9f9161248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b14a7a-ce08-47f2-9104-3c9f916124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2.xml><?xml version="1.0" encoding="utf-8"?>
<ds:datastoreItem xmlns:ds="http://schemas.openxmlformats.org/officeDocument/2006/customXml" ds:itemID="{C9C0BFDF-D948-4F4A-854E-477525F57792}">
  <ds:schemaRefs>
    <ds:schemaRef ds:uri="http://schemas.openxmlformats.org/package/2006/metadata/core-properties"/>
    <ds:schemaRef ds:uri="http://purl.org/dc/elements/1.1/"/>
    <ds:schemaRef ds:uri="http://www.w3.org/XML/1998/namespace"/>
    <ds:schemaRef ds:uri="http://purl.org/dc/dcmitype/"/>
    <ds:schemaRef ds:uri="http://schemas.microsoft.com/office/2006/documentManagement/types"/>
    <ds:schemaRef ds:uri="http://purl.org/dc/terms/"/>
    <ds:schemaRef ds:uri="http://schemas.microsoft.com/office/infopath/2007/PartnerControls"/>
    <ds:schemaRef ds:uri="c0b14a7a-ce08-47f2-9104-3c9f91612485"/>
    <ds:schemaRef ds:uri="http://schemas.microsoft.com/office/2006/metadata/properties"/>
  </ds:schemaRefs>
</ds:datastoreItem>
</file>

<file path=customXml/itemProps3.xml><?xml version="1.0" encoding="utf-8"?>
<ds:datastoreItem xmlns:ds="http://schemas.openxmlformats.org/officeDocument/2006/customXml" ds:itemID="{03FD402F-48CD-4607-ADD3-E41042776F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b14a7a-ce08-47f2-9104-3c9f91612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TotalTime>
  <Words>1659</Words>
  <Application>Microsoft Office PowerPoint</Application>
  <PresentationFormat>Widescreen</PresentationFormat>
  <Paragraphs>212</Paragraphs>
  <Slides>13</Slides>
  <Notes>13</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Biome Light</vt:lpstr>
      <vt:lpstr>Calibri</vt:lpstr>
      <vt:lpstr>Tahoma</vt:lpstr>
      <vt:lpstr>Times New Roman</vt:lpstr>
      <vt:lpstr>-webkit-standard</vt:lpstr>
      <vt:lpstr>Wingdings</vt:lpstr>
      <vt:lpstr>tf33850888</vt:lpstr>
      <vt:lpstr>Finding Peace in Your Mind</vt:lpstr>
      <vt:lpstr>Depression and Anxiety are not…</vt:lpstr>
      <vt:lpstr>PowerPoint Presentation</vt:lpstr>
      <vt:lpstr>Anxiety is…</vt:lpstr>
      <vt:lpstr>Am I Depressed?</vt:lpstr>
      <vt:lpstr>Am I anxious?</vt:lpstr>
      <vt:lpstr>Where do I start?</vt:lpstr>
      <vt:lpstr>IMPORTANT</vt:lpstr>
      <vt:lpstr>What steps can I take?</vt:lpstr>
      <vt:lpstr>Without guidance, plans fail; with many advisors, they succeed</vt:lpstr>
      <vt:lpstr>Do you need vaccines or eye referrals?</vt:lpstr>
      <vt:lpstr>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controlling diabetes</dc:title>
  <dc:creator>Nava</dc:creator>
  <cp:lastModifiedBy>Betty Nava</cp:lastModifiedBy>
  <cp:revision>48</cp:revision>
  <cp:lastPrinted>2026-03-09T18:57:16Z</cp:lastPrinted>
  <dcterms:created xsi:type="dcterms:W3CDTF">2019-09-20T19:57:21Z</dcterms:created>
  <dcterms:modified xsi:type="dcterms:W3CDTF">2026-03-27T20:54:01Z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0x010100442D16DD57438F43A287BB85163B9D6D</vt:lpwstr>
  </property>
</Properties>
</file>