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1" r:id="rId6"/>
    <p:sldId id="285" r:id="rId7"/>
    <p:sldId id="543" r:id="rId8"/>
    <p:sldId id="535" r:id="rId9"/>
    <p:sldId id="536" r:id="rId10"/>
    <p:sldId id="260" r:id="rId11"/>
    <p:sldId id="537" r:id="rId12"/>
    <p:sldId id="538" r:id="rId13"/>
    <p:sldId id="284" r:id="rId14"/>
    <p:sldId id="542" r:id="rId15"/>
    <p:sldId id="265" r:id="rId16"/>
    <p:sldId id="54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95C65E-FA7C-45C5-93DD-ACF78D16A24F}" v="63" dt="2026-03-09T18:59:35.881"/>
  </p1510:revLst>
</p1510:revInfo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710" autoAdjust="0"/>
    <p:restoredTop sz="39723" autoAdjust="0"/>
  </p:normalViewPr>
  <p:slideViewPr>
    <p:cSldViewPr snapToGrid="0">
      <p:cViewPr varScale="1">
        <p:scale>
          <a:sx n="34" d="100"/>
          <a:sy n="34" d="100"/>
        </p:scale>
        <p:origin x="690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3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5320" y="15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ty Nava" userId="06bc8f31b07af6d4" providerId="LiveId" clId="{74AED96D-6BBB-49B5-B330-2DA0585F08BE}"/>
    <pc:docChg chg="undo custSel modSld">
      <pc:chgData name="Betty Nava" userId="06bc8f31b07af6d4" providerId="LiveId" clId="{74AED96D-6BBB-49B5-B330-2DA0585F08BE}" dt="2026-03-09T19:01:03.825" v="1042" actId="1036"/>
      <pc:docMkLst>
        <pc:docMk/>
      </pc:docMkLst>
      <pc:sldChg chg="addSp delSp modSp mod">
        <pc:chgData name="Betty Nava" userId="06bc8f31b07af6d4" providerId="LiveId" clId="{74AED96D-6BBB-49B5-B330-2DA0585F08BE}" dt="2026-03-09T18:27:31.541" v="28" actId="122"/>
        <pc:sldMkLst>
          <pc:docMk/>
          <pc:sldMk cId="3311906829" sldId="256"/>
        </pc:sldMkLst>
        <pc:spChg chg="mod">
          <ac:chgData name="Betty Nava" userId="06bc8f31b07af6d4" providerId="LiveId" clId="{74AED96D-6BBB-49B5-B330-2DA0585F08BE}" dt="2026-03-09T18:27:31.541" v="28" actId="122"/>
          <ac:spMkLst>
            <pc:docMk/>
            <pc:sldMk cId="3311906829" sldId="256"/>
            <ac:spMk id="6" creationId="{ACC94F7F-4096-E916-D955-651349798E36}"/>
          </ac:spMkLst>
        </pc:spChg>
        <pc:graphicFrameChg chg="add mod">
          <ac:chgData name="Betty Nava" userId="06bc8f31b07af6d4" providerId="LiveId" clId="{74AED96D-6BBB-49B5-B330-2DA0585F08BE}" dt="2026-03-09T18:10:59.033" v="1"/>
          <ac:graphicFrameMkLst>
            <pc:docMk/>
            <pc:sldMk cId="3311906829" sldId="256"/>
            <ac:graphicFrameMk id="2" creationId="{63D30532-0019-B0E9-E272-6B01DF86971D}"/>
          </ac:graphicFrameMkLst>
        </pc:graphicFrameChg>
        <pc:graphicFrameChg chg="add del mod">
          <ac:chgData name="Betty Nava" userId="06bc8f31b07af6d4" providerId="LiveId" clId="{74AED96D-6BBB-49B5-B330-2DA0585F08BE}" dt="2026-03-09T18:11:28.262" v="5" actId="478"/>
          <ac:graphicFrameMkLst>
            <pc:docMk/>
            <pc:sldMk cId="3311906829" sldId="256"/>
            <ac:graphicFrameMk id="4" creationId="{3C503FF1-F267-072C-9B63-E0499D54A787}"/>
          </ac:graphicFrameMkLst>
        </pc:graphicFrameChg>
        <pc:graphicFrameChg chg="add del mod">
          <ac:chgData name="Betty Nava" userId="06bc8f31b07af6d4" providerId="LiveId" clId="{74AED96D-6BBB-49B5-B330-2DA0585F08BE}" dt="2026-03-09T18:11:26.414" v="4" actId="478"/>
          <ac:graphicFrameMkLst>
            <pc:docMk/>
            <pc:sldMk cId="3311906829" sldId="256"/>
            <ac:graphicFrameMk id="5" creationId="{02D97E30-2DC1-D11A-813A-99565F0C8691}"/>
          </ac:graphicFrameMkLst>
        </pc:graphicFrameChg>
      </pc:sldChg>
      <pc:sldChg chg="modSp mod modNotesTx">
        <pc:chgData name="Betty Nava" userId="06bc8f31b07af6d4" providerId="LiveId" clId="{74AED96D-6BBB-49B5-B330-2DA0585F08BE}" dt="2026-03-09T18:43:01.852" v="346" actId="114"/>
        <pc:sldMkLst>
          <pc:docMk/>
          <pc:sldMk cId="3818541217" sldId="260"/>
        </pc:sldMkLst>
        <pc:spChg chg="mod">
          <ac:chgData name="Betty Nava" userId="06bc8f31b07af6d4" providerId="LiveId" clId="{74AED96D-6BBB-49B5-B330-2DA0585F08BE}" dt="2026-03-09T18:42:51.530" v="345" actId="20577"/>
          <ac:spMkLst>
            <pc:docMk/>
            <pc:sldMk cId="3818541217" sldId="260"/>
            <ac:spMk id="2" creationId="{F96F75DE-8A44-4EC5-83C6-95BDDF10DFD9}"/>
          </ac:spMkLst>
        </pc:spChg>
      </pc:sldChg>
      <pc:sldChg chg="modSp mod modNotesTx">
        <pc:chgData name="Betty Nava" userId="06bc8f31b07af6d4" providerId="LiveId" clId="{74AED96D-6BBB-49B5-B330-2DA0585F08BE}" dt="2026-03-09T18:28:23.068" v="97" actId="114"/>
        <pc:sldMkLst>
          <pc:docMk/>
          <pc:sldMk cId="978604480" sldId="261"/>
        </pc:sldMkLst>
        <pc:spChg chg="mod">
          <ac:chgData name="Betty Nava" userId="06bc8f31b07af6d4" providerId="LiveId" clId="{74AED96D-6BBB-49B5-B330-2DA0585F08BE}" dt="2026-03-09T18:28:12.392" v="96" actId="20577"/>
          <ac:spMkLst>
            <pc:docMk/>
            <pc:sldMk cId="978604480" sldId="261"/>
            <ac:spMk id="4" creationId="{07A371F5-EAAD-4ADC-8D3F-1CBB98D52839}"/>
          </ac:spMkLst>
        </pc:spChg>
      </pc:sldChg>
      <pc:sldChg chg="modNotesTx">
        <pc:chgData name="Betty Nava" userId="06bc8f31b07af6d4" providerId="LiveId" clId="{74AED96D-6BBB-49B5-B330-2DA0585F08BE}" dt="2026-03-09T18:55:11.477" v="977" actId="113"/>
        <pc:sldMkLst>
          <pc:docMk/>
          <pc:sldMk cId="901176843" sldId="265"/>
        </pc:sldMkLst>
      </pc:sldChg>
      <pc:sldChg chg="modSp mod modNotesTx">
        <pc:chgData name="Betty Nava" userId="06bc8f31b07af6d4" providerId="LiveId" clId="{74AED96D-6BBB-49B5-B330-2DA0585F08BE}" dt="2026-03-09T18:50:33.958" v="696" actId="114"/>
        <pc:sldMkLst>
          <pc:docMk/>
          <pc:sldMk cId="746809032" sldId="284"/>
        </pc:sldMkLst>
        <pc:spChg chg="mod">
          <ac:chgData name="Betty Nava" userId="06bc8f31b07af6d4" providerId="LiveId" clId="{74AED96D-6BBB-49B5-B330-2DA0585F08BE}" dt="2026-03-09T18:50:19.965" v="695" actId="20577"/>
          <ac:spMkLst>
            <pc:docMk/>
            <pc:sldMk cId="746809032" sldId="284"/>
            <ac:spMk id="24" creationId="{9D25A50B-BB2E-4F06-82AE-76A92D7CC3B8}"/>
          </ac:spMkLst>
        </pc:spChg>
        <pc:spChg chg="mod">
          <ac:chgData name="Betty Nava" userId="06bc8f31b07af6d4" providerId="LiveId" clId="{74AED96D-6BBB-49B5-B330-2DA0585F08BE}" dt="2026-03-09T18:50:03.953" v="669" actId="27636"/>
          <ac:spMkLst>
            <pc:docMk/>
            <pc:sldMk cId="746809032" sldId="284"/>
            <ac:spMk id="28" creationId="{BF59AC89-2307-4F1C-962F-D954A6C80A28}"/>
          </ac:spMkLst>
        </pc:spChg>
      </pc:sldChg>
      <pc:sldChg chg="modSp mod modNotesTx">
        <pc:chgData name="Betty Nava" userId="06bc8f31b07af6d4" providerId="LiveId" clId="{74AED96D-6BBB-49B5-B330-2DA0585F08BE}" dt="2026-03-09T18:29:11.605" v="128" actId="114"/>
        <pc:sldMkLst>
          <pc:docMk/>
          <pc:sldMk cId="3898149549" sldId="285"/>
        </pc:sldMkLst>
        <pc:spChg chg="mod">
          <ac:chgData name="Betty Nava" userId="06bc8f31b07af6d4" providerId="LiveId" clId="{74AED96D-6BBB-49B5-B330-2DA0585F08BE}" dt="2026-03-09T18:28:57.876" v="127" actId="120"/>
          <ac:spMkLst>
            <pc:docMk/>
            <pc:sldMk cId="3898149549" sldId="285"/>
            <ac:spMk id="2" creationId="{DCC7977E-9A69-21D5-8187-91319CCC6859}"/>
          </ac:spMkLst>
        </pc:spChg>
      </pc:sldChg>
      <pc:sldChg chg="modSp mod modNotesTx">
        <pc:chgData name="Betty Nava" userId="06bc8f31b07af6d4" providerId="LiveId" clId="{74AED96D-6BBB-49B5-B330-2DA0585F08BE}" dt="2026-03-09T18:37:49.018" v="319" actId="1076"/>
        <pc:sldMkLst>
          <pc:docMk/>
          <pc:sldMk cId="1929133227" sldId="535"/>
        </pc:sldMkLst>
        <pc:spChg chg="mod">
          <ac:chgData name="Betty Nava" userId="06bc8f31b07af6d4" providerId="LiveId" clId="{74AED96D-6BBB-49B5-B330-2DA0585F08BE}" dt="2026-03-09T18:37:49.018" v="319" actId="1076"/>
          <ac:spMkLst>
            <pc:docMk/>
            <pc:sldMk cId="1929133227" sldId="535"/>
            <ac:spMk id="3" creationId="{95B371F2-DBA5-415A-82C8-651F587B857A}"/>
          </ac:spMkLst>
        </pc:spChg>
        <pc:spChg chg="mod">
          <ac:chgData name="Betty Nava" userId="06bc8f31b07af6d4" providerId="LiveId" clId="{74AED96D-6BBB-49B5-B330-2DA0585F08BE}" dt="2026-03-09T18:32:12.903" v="202" actId="20577"/>
          <ac:spMkLst>
            <pc:docMk/>
            <pc:sldMk cId="1929133227" sldId="535"/>
            <ac:spMk id="18" creationId="{EA6B7DE5-BFCC-4EEF-9609-8AA1C7CAD3B0}"/>
          </ac:spMkLst>
        </pc:spChg>
      </pc:sldChg>
      <pc:sldChg chg="modSp mod modNotesTx">
        <pc:chgData name="Betty Nava" userId="06bc8f31b07af6d4" providerId="LiveId" clId="{74AED96D-6BBB-49B5-B330-2DA0585F08BE}" dt="2026-03-09T18:37:55.325" v="322" actId="1076"/>
        <pc:sldMkLst>
          <pc:docMk/>
          <pc:sldMk cId="3335490273" sldId="536"/>
        </pc:sldMkLst>
        <pc:spChg chg="mod">
          <ac:chgData name="Betty Nava" userId="06bc8f31b07af6d4" providerId="LiveId" clId="{74AED96D-6BBB-49B5-B330-2DA0585F08BE}" dt="2026-03-09T18:37:55.325" v="322" actId="1076"/>
          <ac:spMkLst>
            <pc:docMk/>
            <pc:sldMk cId="3335490273" sldId="536"/>
            <ac:spMk id="2" creationId="{EEEE5FD9-1D25-2B3B-F1E2-54A44ECFF8A0}"/>
          </ac:spMkLst>
        </pc:spChg>
        <pc:spChg chg="mod">
          <ac:chgData name="Betty Nava" userId="06bc8f31b07af6d4" providerId="LiveId" clId="{74AED96D-6BBB-49B5-B330-2DA0585F08BE}" dt="2026-03-09T18:32:52.268" v="220" actId="27636"/>
          <ac:spMkLst>
            <pc:docMk/>
            <pc:sldMk cId="3335490273" sldId="536"/>
            <ac:spMk id="12" creationId="{AB9211E1-6751-49AF-8F77-68B3851DC9A5}"/>
          </ac:spMkLst>
        </pc:spChg>
      </pc:sldChg>
      <pc:sldChg chg="modSp mod modNotesTx">
        <pc:chgData name="Betty Nava" userId="06bc8f31b07af6d4" providerId="LiveId" clId="{74AED96D-6BBB-49B5-B330-2DA0585F08BE}" dt="2026-03-09T18:45:25.298" v="426" actId="20577"/>
        <pc:sldMkLst>
          <pc:docMk/>
          <pc:sldMk cId="807217008" sldId="537"/>
        </pc:sldMkLst>
        <pc:spChg chg="mod">
          <ac:chgData name="Betty Nava" userId="06bc8f31b07af6d4" providerId="LiveId" clId="{74AED96D-6BBB-49B5-B330-2DA0585F08BE}" dt="2026-03-09T18:45:04.172" v="424" actId="20577"/>
          <ac:spMkLst>
            <pc:docMk/>
            <pc:sldMk cId="807217008" sldId="537"/>
            <ac:spMk id="3" creationId="{95B371F2-DBA5-415A-82C8-651F587B857A}"/>
          </ac:spMkLst>
        </pc:spChg>
      </pc:sldChg>
      <pc:sldChg chg="modSp mod modNotesTx">
        <pc:chgData name="Betty Nava" userId="06bc8f31b07af6d4" providerId="LiveId" clId="{74AED96D-6BBB-49B5-B330-2DA0585F08BE}" dt="2026-03-09T18:49:29.768" v="659" actId="114"/>
        <pc:sldMkLst>
          <pc:docMk/>
          <pc:sldMk cId="3384521345" sldId="538"/>
        </pc:sldMkLst>
        <pc:spChg chg="mod">
          <ac:chgData name="Betty Nava" userId="06bc8f31b07af6d4" providerId="LiveId" clId="{74AED96D-6BBB-49B5-B330-2DA0585F08BE}" dt="2026-03-09T18:49:12.021" v="658" actId="1037"/>
          <ac:spMkLst>
            <pc:docMk/>
            <pc:sldMk cId="3384521345" sldId="538"/>
            <ac:spMk id="4" creationId="{8E9C9D6B-5314-28E9-93FA-2AAE06E41AEB}"/>
          </ac:spMkLst>
        </pc:spChg>
        <pc:spChg chg="mod">
          <ac:chgData name="Betty Nava" userId="06bc8f31b07af6d4" providerId="LiveId" clId="{74AED96D-6BBB-49B5-B330-2DA0585F08BE}" dt="2026-03-09T18:45:57.322" v="429" actId="1076"/>
          <ac:spMkLst>
            <pc:docMk/>
            <pc:sldMk cId="3384521345" sldId="538"/>
            <ac:spMk id="10" creationId="{29E24BCE-48CF-4EA0-8CEE-DABDE8C63D2E}"/>
          </ac:spMkLst>
        </pc:spChg>
        <pc:spChg chg="mod">
          <ac:chgData name="Betty Nava" userId="06bc8f31b07af6d4" providerId="LiveId" clId="{74AED96D-6BBB-49B5-B330-2DA0585F08BE}" dt="2026-03-09T18:46:03.620" v="450" actId="20577"/>
          <ac:spMkLst>
            <pc:docMk/>
            <pc:sldMk cId="3384521345" sldId="538"/>
            <ac:spMk id="21" creationId="{6EBE147A-9B99-4FFD-BC53-05C5BD025E32}"/>
          </ac:spMkLst>
        </pc:spChg>
        <pc:spChg chg="mod">
          <ac:chgData name="Betty Nava" userId="06bc8f31b07af6d4" providerId="LiveId" clId="{74AED96D-6BBB-49B5-B330-2DA0585F08BE}" dt="2026-03-09T18:46:16.211" v="479" actId="20577"/>
          <ac:spMkLst>
            <pc:docMk/>
            <pc:sldMk cId="3384521345" sldId="538"/>
            <ac:spMk id="23" creationId="{B28CF967-AF84-4550-882F-01B6C8B02C75}"/>
          </ac:spMkLst>
        </pc:spChg>
        <pc:spChg chg="mod">
          <ac:chgData name="Betty Nava" userId="06bc8f31b07af6d4" providerId="LiveId" clId="{74AED96D-6BBB-49B5-B330-2DA0585F08BE}" dt="2026-03-09T18:46:23.395" v="492" actId="20577"/>
          <ac:spMkLst>
            <pc:docMk/>
            <pc:sldMk cId="3384521345" sldId="538"/>
            <ac:spMk id="24" creationId="{0CA6C2C2-4BD8-4FEE-965C-BE8235FB383E}"/>
          </ac:spMkLst>
        </pc:spChg>
        <pc:spChg chg="mod">
          <ac:chgData name="Betty Nava" userId="06bc8f31b07af6d4" providerId="LiveId" clId="{74AED96D-6BBB-49B5-B330-2DA0585F08BE}" dt="2026-03-09T18:47:02.170" v="567" actId="20577"/>
          <ac:spMkLst>
            <pc:docMk/>
            <pc:sldMk cId="3384521345" sldId="538"/>
            <ac:spMk id="26" creationId="{CF7E2B50-41CF-47DF-94E2-23B31B1BEC27}"/>
          </ac:spMkLst>
        </pc:spChg>
        <pc:spChg chg="mod">
          <ac:chgData name="Betty Nava" userId="06bc8f31b07af6d4" providerId="LiveId" clId="{74AED96D-6BBB-49B5-B330-2DA0585F08BE}" dt="2026-03-09T18:48:51.263" v="616" actId="20577"/>
          <ac:spMkLst>
            <pc:docMk/>
            <pc:sldMk cId="3384521345" sldId="538"/>
            <ac:spMk id="28" creationId="{D404C012-EAAC-4BFF-A8C9-DE3B7374A6FC}"/>
          </ac:spMkLst>
        </pc:spChg>
      </pc:sldChg>
      <pc:sldChg chg="modSp mod modNotesTx">
        <pc:chgData name="Betty Nava" userId="06bc8f31b07af6d4" providerId="LiveId" clId="{74AED96D-6BBB-49B5-B330-2DA0585F08BE}" dt="2026-03-09T18:52:25.905" v="783" actId="20577"/>
        <pc:sldMkLst>
          <pc:docMk/>
          <pc:sldMk cId="307794382" sldId="542"/>
        </pc:sldMkLst>
        <pc:spChg chg="mod">
          <ac:chgData name="Betty Nava" userId="06bc8f31b07af6d4" providerId="LiveId" clId="{74AED96D-6BBB-49B5-B330-2DA0585F08BE}" dt="2026-03-09T18:51:02.257" v="710" actId="20577"/>
          <ac:spMkLst>
            <pc:docMk/>
            <pc:sldMk cId="307794382" sldId="542"/>
            <ac:spMk id="4" creationId="{4C24C31D-43CF-C5A9-0A9E-5B9AA1479EDB}"/>
          </ac:spMkLst>
        </pc:spChg>
        <pc:spChg chg="mod">
          <ac:chgData name="Betty Nava" userId="06bc8f31b07af6d4" providerId="LiveId" clId="{74AED96D-6BBB-49B5-B330-2DA0585F08BE}" dt="2026-03-09T18:51:58.161" v="781" actId="1076"/>
          <ac:spMkLst>
            <pc:docMk/>
            <pc:sldMk cId="307794382" sldId="542"/>
            <ac:spMk id="6" creationId="{882B97A7-1CDE-E3B1-4CEA-F238003F4BE8}"/>
          </ac:spMkLst>
        </pc:spChg>
      </pc:sldChg>
      <pc:sldChg chg="modSp mod modNotesTx">
        <pc:chgData name="Betty Nava" userId="06bc8f31b07af6d4" providerId="LiveId" clId="{74AED96D-6BBB-49B5-B330-2DA0585F08BE}" dt="2026-03-09T18:29:41.580" v="142" actId="114"/>
        <pc:sldMkLst>
          <pc:docMk/>
          <pc:sldMk cId="916635256" sldId="543"/>
        </pc:sldMkLst>
        <pc:spChg chg="mod">
          <ac:chgData name="Betty Nava" userId="06bc8f31b07af6d4" providerId="LiveId" clId="{74AED96D-6BBB-49B5-B330-2DA0585F08BE}" dt="2026-03-09T18:29:30.222" v="141" actId="20577"/>
          <ac:spMkLst>
            <pc:docMk/>
            <pc:sldMk cId="916635256" sldId="543"/>
            <ac:spMk id="5" creationId="{AD00CFC3-2C58-DAE8-27BC-4D1A2B6EE466}"/>
          </ac:spMkLst>
        </pc:spChg>
      </pc:sldChg>
      <pc:sldChg chg="addSp modSp mod">
        <pc:chgData name="Betty Nava" userId="06bc8f31b07af6d4" providerId="LiveId" clId="{74AED96D-6BBB-49B5-B330-2DA0585F08BE}" dt="2026-03-09T19:01:03.825" v="1042" actId="1036"/>
        <pc:sldMkLst>
          <pc:docMk/>
          <pc:sldMk cId="682013208" sldId="544"/>
        </pc:sldMkLst>
        <pc:spChg chg="mod">
          <ac:chgData name="Betty Nava" userId="06bc8f31b07af6d4" providerId="LiveId" clId="{74AED96D-6BBB-49B5-B330-2DA0585F08BE}" dt="2026-03-09T18:58:49.359" v="984" actId="2085"/>
          <ac:spMkLst>
            <pc:docMk/>
            <pc:sldMk cId="682013208" sldId="544"/>
            <ac:spMk id="2" creationId="{2E1A90CC-0227-1F41-3A31-3887BD1B3D16}"/>
          </ac:spMkLst>
        </pc:spChg>
        <pc:spChg chg="add mod">
          <ac:chgData name="Betty Nava" userId="06bc8f31b07af6d4" providerId="LiveId" clId="{74AED96D-6BBB-49B5-B330-2DA0585F08BE}" dt="2026-03-09T19:01:03.825" v="1042" actId="1036"/>
          <ac:spMkLst>
            <pc:docMk/>
            <pc:sldMk cId="682013208" sldId="544"/>
            <ac:spMk id="5" creationId="{BA58D273-C017-304F-0C83-5086BC3CE28F}"/>
          </ac:spMkLst>
        </pc:spChg>
        <pc:spChg chg="mod">
          <ac:chgData name="Betty Nava" userId="06bc8f31b07af6d4" providerId="LiveId" clId="{74AED96D-6BBB-49B5-B330-2DA0585F08BE}" dt="2026-03-09T18:58:40.979" v="983" actId="14100"/>
          <ac:spMkLst>
            <pc:docMk/>
            <pc:sldMk cId="682013208" sldId="544"/>
            <ac:spMk id="15" creationId="{1C2E966B-94A4-4A28-5569-5BCB804110E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51EFA-6533-45C3-8394-23FFC04F750D}" type="datetimeFigureOut">
              <a:rPr lang="en-US" smtClean="0"/>
              <a:pPr/>
              <a:t>3/27/2026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E2DD4-2E30-4434-A427-2EC5049107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C180-10CF-422C-B717-65F1B78C7EB7}" type="datetimeFigureOut">
              <a:rPr lang="en-US" noProof="0" smtClean="0"/>
              <a:pPr/>
              <a:t>3/27/2026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375C1-7C5C-42A2-80F2-05631BB3764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¡Bienvenidos de nuevo!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Esperamos que los temas que hemos compartido le estén ayudando. Este mes hablaremos sobre la depresión y la ansiedad. Estos son problemas comunes. A veces son difíciles de ver o comprender.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 intentamos cumplir con nuestras responsabilidades diarias, es posible que no nos demos cuenta de que estamos trabajando más duro que alguien que no sufre depresión. O tal vez sabemos que estamos deprimidos, pero no sabemos cómo empezar a sentirnos mejor.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Video #7, le ayudaremos a afrontar y gestionar estos sentimientos. Ya hemos hablado un poco sobre este tema anteriormente, pero es tan importante que queremos volver a tratarlo y ofrecerle más ideas.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se identifica con estos síntomas o desea más ayuda, recuerde que su promotor de salud siempre está dispuesto a ayudarle.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86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Establecer metas o planes es muy importante para que las cosas vayan mejor.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gran proverbio nos lo recuerda.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 estamos ansiosos o deprimidos, lo último que queremos hacer es... algo. A menudo queremos estar solos y no hacer nada.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 debe obligarse a hacer lo contrario... buscar a otras personas que le acompañen... y planear algo.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74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671AD-ED8B-2BF8-8BCB-FE7FA2253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FA2515-3840-9855-721E-6085780985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765AB-2CF1-9F99-175F-8DEE90140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 parecer insignificante, pero cuidarse a uno mismo puede ser el primer paso para superar la depresión y la ansiedad.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Ponerse la vacuna contra la gripe o ir al oftalmólogo, por ejemplo, son dos formas de planificar una vida más saludable y sentirse mejor para superar un momento difícil.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¿necesita ayuda para acceder a servicios de vacunación o de derivación oftalmológica? Si es así, su promotor de salud puede ayudarle a CONECTARSE.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48070-9732-AF7D-923C-599B4A076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pPr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5922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noProof="0" dirty="0"/>
              <a:t>Recuerde que estamos aquí para caminar con usted.  Díganos como podemos ayudarle!  </a:t>
            </a:r>
          </a:p>
          <a:p>
            <a:endParaRPr lang="es-MX" noProof="0" dirty="0"/>
          </a:p>
          <a:p>
            <a:r>
              <a:rPr lang="es-MX" sz="1200" b="0" dirty="0">
                <a:solidFill>
                  <a:schemeClr val="bg1"/>
                </a:solidFill>
              </a:rPr>
              <a:t>¡</a:t>
            </a:r>
            <a:r>
              <a:rPr lang="es-MX" b="0" noProof="0" dirty="0"/>
              <a:t>Gracias por escucharnos!</a:t>
            </a:r>
          </a:p>
          <a:p>
            <a:endParaRPr lang="es-MX" b="0" noProof="0" dirty="0"/>
          </a:p>
          <a:p>
            <a:r>
              <a:rPr lang="es-MX" sz="1200" b="0" dirty="0">
                <a:solidFill>
                  <a:schemeClr val="bg1"/>
                </a:solidFill>
              </a:rPr>
              <a:t>¡¡</a:t>
            </a:r>
            <a:r>
              <a:rPr lang="es-MX" b="0" noProof="0" dirty="0"/>
              <a:t>Hasta la próxima!!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19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4FCC3-D1D1-9F20-C1C6-C2EF7FDDC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8DBADD-92F6-7B27-4F52-15AC4C457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31838" y="825500"/>
            <a:ext cx="5872162" cy="33035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F080A-20A3-EF1B-8D45-45045DC27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4F939-91A9-5597-F547-C6186C297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01DC4A-2BD5-4C91-8ED6-40C10FBE64E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3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de hablar sobre la depresión y la ansiedad, debemos saber qué no son.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depresión y la ansiedad no son debilidad, falta de espiritualidad, locura, ignorancia, pecado o falta de oración.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depresión y la ansiedad son enfermedades, como la diabetes o la hipertensión arterial. Muchas personas sienten vergüenza, pero ignorarlas no ayuda.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médicos suelen poder diagnosticar estos problemas y ayudar a controlarlos. A veces, las pruebas revelan problemas de salud o de vitaminas que explican los síntomas.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causas pueden incluir abusos en el pasado, la edad avanzada, algunos medicamentos, conflictos familiares o laborales, la pérdida de seres queridos, el género, los genes, grandes cambios en la vida, el consumo de alcohol o sustancias, enfermedades crónicas o el aislamiento.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siempre podemos saber la razón. No somos débiles por nuestros genes y no podemos prevenir la mayoría de las causas.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mes, aprenderemos qué son realmente la depresión y la ansiedad y qué podemos hacer para ayudarnos a nosotros mismos.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24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la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depresión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primer lugar, la depresión es muy común: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Una de cada tres personas la ha padecido en algún momento de su vida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Una o dos de cada cuatro personas con diabetes padecen depresión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Además, la depresión suele tratarse de forma inadecuada y a los pacientes les cuesta describirla a sus médicos.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depresión es más que sentirse triste durante unos días: dura semanas, meses o incluso años y puede hacer la vida muy difícil.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depresión es una enfermedad grave que afecta a cómo nos sentimos, pensamos y gestionamos actividades cotidianas como dormir, comer o trabajar.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5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personas que padecen depresión suelen tener ansiedad.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ansiedad es la preocupación o el miedo por algo que puede suceder en el futuro.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 hacer que el corazón lata más rápido y que el cuerpo se tense, lo que puede provocar otras enfermedades o afecciones.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a controlar la ansiedad puede ayudarle a sentirse más tranquilo y a vivir más en paz.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pPr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177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igual que la diabetes, la depresión no es un sentimiento, es un diagnóstico y debe ser realizado por su médico.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continuación se enumeran algunos síntomas que pueden presentar las personas que sufren depresión: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Sentirse triste o vacío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Pérdida de interés en la vida cotidiana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Comer muy poco o demasiado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Dormir muy poco o demasiado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Sentirse muy cansado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Sentirse enfadado, preocupado, desesperanzado o culpable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Dolores de cabeza, dolor de estómago u otros dolores corporales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Pensar en la muerte o el suicidio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***SI tiene pensamientos o planes de hacerse daño a usted mismo o a otros, necesita ayuda. puede decírselo a su promotor de salud, llamar al 9-11, decírselo a su médico o ir al hospital. Si tiene planes de hacerse daño, necesita ayuda hoy mismo.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16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 síntomas de ansiedad son similares a los de la depresión, pero otros son diferentes.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signos comunes de la ansiedad incluyen: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Preocuparse demasiado por las cosas cotidianas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Dificultad para controlar las preocupaciones o sentirse nervioso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Sentirse inquieto o incapaz de relajarse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Dificultad para concentrarse o sensación de cansancio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Dificultad para dormir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Sentirse irritable, mareado, con dificultad para respirar, sudoroso o con necesidad frecuente de ir al baño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niños y adolescentes pueden preocuparse mucho por la escuela, los deportes, las peleas familiares o desastres como tiroteos, terremotos o guerras.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adultos pueden preocuparse por el trabajo, la salud, el dinero, los hijos, llegar tarde o las tareas domésticas.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ansiedad también puede causar síntomas físicos que dificultan la vida cotidiana.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91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 puede parecer mucho, pero hay ayuda disponible.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depresión y la ansiedad son difíciles de afrontar solo. Habla con un trabajador sanitario comunitario, un médico o un pastor.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estamos destinados a estar solos.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gusta el libro de los Hechos de la Biblia, donde a menudo se nos recuerda que Dios creó a las personas para que formaran parte de una comunidad.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Formar parte de un grupo o una iglesia puede ayudarnos a obtener apoyo, ánimo y cuidado. Un amigo o un promotor de salud puede guiarnos y ayudarnos a empezar a sentirnos mejor.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54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punto muy importante:</a:t>
            </a:r>
          </a:p>
          <a:p>
            <a:r>
              <a:rPr lang="es-E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usted o alguien cercano a usted tiene pensamientos suicidas o de dañar a otros, busque ayuda inmediatamente.</a:t>
            </a:r>
          </a:p>
          <a:p>
            <a:r>
              <a:rPr lang="es-E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viven en los Estados Unidos</a:t>
            </a:r>
          </a:p>
          <a:p>
            <a:r>
              <a:rPr lang="es-E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Llame al: 988</a:t>
            </a:r>
          </a:p>
          <a:p>
            <a:r>
              <a:rPr lang="es-E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vive en otro país, su promotor de salud le puede proveer estos números de ayuda.</a:t>
            </a:r>
          </a:p>
          <a:p>
            <a:r>
              <a:rPr lang="es-E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ayuda en cualquier idioma. No espere más, llame o envíe un mensaje de texto para obtener ayuda.</a:t>
            </a:r>
          </a:p>
          <a:p>
            <a:endParaRPr lang="es-E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40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>
                <a:solidFill>
                  <a:schemeClr val="bg1">
                    <a:lumMod val="75000"/>
                  </a:schemeClr>
                </a:solidFill>
              </a:rPr>
              <a:t>¿Qué medidas puedo tomar?</a:t>
            </a:r>
            <a:endParaRPr lang="es-MX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¿Dar pasos es como fijarse metas?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¿Cuál es el paso (u objetivo) que tiene? A continuación, busque 2 o 3 cosas que puedas hacer esta semana.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ejemplo: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Hablar con su promotor de salud todos los sábados a las 3 p. m.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Pide cita con su médico para hablar sobre la depresión y la ansiedad.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Duerme 8 horas por noche esta semana.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Come entre 5 y 9 piezas de fruta o verdura al día.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Haga actividad física (¿recuerda cuánto? 20 minutos, tres veces por semana).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6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527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4D017-0A70-4D48-AAEC-419979E1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BC7E7-6231-47E3-8EF5-B694048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F16B4-2B81-4254-9C13-836431B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1015CF-499A-4BBE-9753-C58924478363}"/>
              </a:ext>
            </a:extLst>
          </p:cNvPr>
          <p:cNvSpPr/>
          <p:nvPr userDrawn="1"/>
        </p:nvSpPr>
        <p:spPr>
          <a:xfrm>
            <a:off x="1810787" y="2541781"/>
            <a:ext cx="2322576" cy="2322576"/>
          </a:xfrm>
          <a:prstGeom prst="ellipse">
            <a:avLst/>
          </a:pr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lumMod val="75000"/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5F4982-38CF-44F1-8F23-63FB784DDB3F}"/>
              </a:ext>
            </a:extLst>
          </p:cNvPr>
          <p:cNvSpPr/>
          <p:nvPr userDrawn="1"/>
        </p:nvSpPr>
        <p:spPr>
          <a:xfrm>
            <a:off x="3997452" y="2200193"/>
            <a:ext cx="3008376" cy="3008376"/>
          </a:xfrm>
          <a:prstGeom prst="ellipse">
            <a:avLst/>
          </a:prstGeom>
          <a:gradFill>
            <a:gsLst>
              <a:gs pos="100000">
                <a:schemeClr val="bg2">
                  <a:lumMod val="75000"/>
                  <a:alpha val="20000"/>
                </a:schemeClr>
              </a:gs>
              <a:gs pos="0">
                <a:schemeClr val="tx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9E2742-0CF7-4498-9804-D4E1B556238F}"/>
              </a:ext>
            </a:extLst>
          </p:cNvPr>
          <p:cNvSpPr/>
          <p:nvPr userDrawn="1"/>
        </p:nvSpPr>
        <p:spPr>
          <a:xfrm>
            <a:off x="6869918" y="1978150"/>
            <a:ext cx="3511296" cy="3511296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BA84852-3669-4ADB-BADA-A7F54196B2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73295" y="30711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32ADE7C-CB58-4543-8A89-D1BAA23B59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0075" y="5649340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EF70025-7AF3-426D-AAE8-5D25E1A5C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5887" y="3909381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48A1176-4AC8-4197-8737-21A26EC6037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62457" y="5674484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48A353-E825-43A2-9268-3772DF852C9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383566" y="5656692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C6559-A412-4545-8BEA-9C8CF0E92D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2860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B7BFF13-EDBB-45CE-97A5-A148A3ACA7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26786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CFD8A3C-72E7-4646-94B5-3D08F2A9B9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3232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16E9923E-87D9-40DD-9F02-63A0EE936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7157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38ED511-212A-DA4E-98FC-496D7B92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F5D1F3-7B20-844A-AD7A-66AA1CAC2557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4166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2875541"/>
            <a:ext cx="5653088" cy="272491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909018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2891583"/>
            <a:ext cx="6096000" cy="272491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495790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95790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83804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AECFA43-CD95-4331-BDD6-DA02FC838900}"/>
              </a:ext>
            </a:extLst>
          </p:cNvPr>
          <p:cNvSpPr/>
          <p:nvPr userDrawn="1"/>
        </p:nvSpPr>
        <p:spPr>
          <a:xfrm>
            <a:off x="0" y="1426745"/>
            <a:ext cx="12192000" cy="49834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AA265DB5-0ACC-4872-94A9-E59194B1A49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271215" y="2800279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2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3" name="Picture Placeholder 11" descr="Competitors logos quadrant">
            <a:extLst>
              <a:ext uri="{FF2B5EF4-FFF2-40B4-BE49-F238E27FC236}">
                <a16:creationId xmlns:a16="http://schemas.microsoft.com/office/drawing/2014/main" id="{D93F8F87-5281-4F40-82FC-A4B985EAFE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66167" y="2237506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1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4" name="Picture Placeholder 11" descr="Competitors logos quadrant">
            <a:extLst>
              <a:ext uri="{FF2B5EF4-FFF2-40B4-BE49-F238E27FC236}">
                <a16:creationId xmlns:a16="http://schemas.microsoft.com/office/drawing/2014/main" id="{DEEA12AF-CE7B-41C2-8A17-EC693ECF8C3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872684" y="4678392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3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:a16="http://schemas.microsoft.com/office/drawing/2014/main" id="{5F18F8B8-2496-4093-BFC7-531592943EB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36591" y="2856931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4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8" name="Picture Placeholder 11" descr="Competitors logos quadrant">
            <a:extLst>
              <a:ext uri="{FF2B5EF4-FFF2-40B4-BE49-F238E27FC236}">
                <a16:creationId xmlns:a16="http://schemas.microsoft.com/office/drawing/2014/main" id="{7FA1C20D-8A7C-4FF1-8DFB-ECACC4C2BC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8028" y="4783318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5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9" name="Picture Placeholder 11" descr="Competitors logos quadrant">
            <a:extLst>
              <a:ext uri="{FF2B5EF4-FFF2-40B4-BE49-F238E27FC236}">
                <a16:creationId xmlns:a16="http://schemas.microsoft.com/office/drawing/2014/main" id="{62CD1D6A-EBAA-473C-A87B-407D209FA4F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155216" y="4546154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6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7B05968-4C1C-466A-8E74-060D9E16DA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6613" y="3922337"/>
            <a:ext cx="2741612" cy="24888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expensive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0E78D4-0FC2-422B-8A0E-4B77C857682A}"/>
              </a:ext>
            </a:extLst>
          </p:cNvPr>
          <p:cNvCxnSpPr/>
          <p:nvPr userDrawn="1"/>
        </p:nvCxnSpPr>
        <p:spPr>
          <a:xfrm>
            <a:off x="943519" y="3858087"/>
            <a:ext cx="10332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420273-FFF6-4145-952E-E1EC3C641A9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162800" y="3876719"/>
            <a:ext cx="38664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14">
            <a:extLst>
              <a:ext uri="{FF2B5EF4-FFF2-40B4-BE49-F238E27FC236}">
                <a16:creationId xmlns:a16="http://schemas.microsoft.com/office/drawing/2014/main" id="{D916D7D1-7F63-4867-9C6C-31228BEAC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4329" y="2259757"/>
            <a:ext cx="1463040" cy="987552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3D1C529-2673-461C-AD18-9EDFAA659C0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601699" y="3922337"/>
            <a:ext cx="2741612" cy="248888"/>
          </a:xfrm>
        </p:spPr>
        <p:txBody>
          <a:bodyPr>
            <a:noAutofit/>
          </a:bodyPr>
          <a:lstStyle>
            <a:lvl1pPr marL="0" indent="0" algn="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expensive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900A478-228D-4DD3-985B-4DF3CC8289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18845" y="5880592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convenient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4D00100-49AA-43BE-AF2F-0E9CEC49EAC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31544" y="1640745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convenient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322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092" y="1805693"/>
            <a:ext cx="3758184" cy="46177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582933"/>
            <a:ext cx="3758184" cy="38404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171453"/>
            <a:ext cx="3758184" cy="42519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2954554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3339644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56757" y="2078801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56757" y="2463891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594797" y="2512808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94797" y="2897898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49833F3-6413-44EC-8040-1491632517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613" y="3750523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2438" indent="-2857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452438" indent="-2857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D92B51-6B31-41E1-908C-1D392F31AA4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56757" y="2874770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395288" indent="-228600"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21B8C30-3AD9-43DC-A76C-342C3CD53A2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94797" y="3308777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9725" indent="-179388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F6E52A-5DC5-8A44-8397-829FF33C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3B0746-B135-6943-B0F2-D32EF8E8B428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489694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9418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93014"/>
          </a:xfrm>
        </p:spPr>
        <p:txBody>
          <a:bodyPr lIns="36000" tIns="0" rIns="0" bIns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495790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6613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495086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5279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2230316"/>
            <a:ext cx="12192000" cy="3346704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EAB0330-0960-495D-9FAC-850DB0CAF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7E6D8-B21E-4D49-AF8E-C735B517506B}"/>
              </a:ext>
            </a:extLst>
          </p:cNvPr>
          <p:cNvSpPr/>
          <p:nvPr userDrawn="1"/>
        </p:nvSpPr>
        <p:spPr>
          <a:xfrm>
            <a:off x="0" y="3623709"/>
            <a:ext cx="12192000" cy="54864"/>
          </a:xfrm>
          <a:prstGeom prst="rect">
            <a:avLst/>
          </a:prstGeom>
          <a:gradFill>
            <a:gsLst>
              <a:gs pos="100000">
                <a:srgbClr val="6D3B4F"/>
              </a:gs>
              <a:gs pos="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CECCEB-7C61-48C7-8F81-9ECE7ABA9E67}"/>
              </a:ext>
            </a:extLst>
          </p:cNvPr>
          <p:cNvSpPr/>
          <p:nvPr userDrawn="1"/>
        </p:nvSpPr>
        <p:spPr>
          <a:xfrm>
            <a:off x="852661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7F8095-EAF8-4F5A-B2A6-0476B8D2EAF0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B58FA02-066D-4A4D-BFEA-4ABCF3B550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88108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3A77CFD-3FEF-4E6F-BC4F-8ED7F10110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D6E2C46-79E6-4C33-A9DE-9F0BE919969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24487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1BFD035-7AF1-47EA-9F1C-AE04879DA4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212360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4E2B5368-5C92-477C-B64A-0B1236EC47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13D924-E33A-4DAE-B253-E9668378EC7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4C346CE6-85D2-4744-ABBA-4EB5E51EB8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0023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D7E5C35-923C-473E-8BB9-F2F1AB3A2BB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56DD156-6646-433D-ABE8-CB244D53D6C1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C33C4CE-CEA6-4AC9-B1DB-8224A4517350}"/>
              </a:ext>
            </a:extLst>
          </p:cNvPr>
          <p:cNvSpPr/>
          <p:nvPr userDrawn="1"/>
        </p:nvSpPr>
        <p:spPr>
          <a:xfrm>
            <a:off x="3039908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71AA6E8-880E-404C-8BCA-7949D28E7AF8}"/>
              </a:ext>
            </a:extLst>
          </p:cNvPr>
          <p:cNvSpPr/>
          <p:nvPr userDrawn="1"/>
        </p:nvSpPr>
        <p:spPr>
          <a:xfrm>
            <a:off x="5227155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D3B90E-8FC3-4B84-A2BB-8862D5EC070B}"/>
              </a:ext>
            </a:extLst>
          </p:cNvPr>
          <p:cNvSpPr/>
          <p:nvPr userDrawn="1"/>
        </p:nvSpPr>
        <p:spPr>
          <a:xfrm>
            <a:off x="7414402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3E9DB54-6797-4300-B6CA-0A9CF186B458}"/>
              </a:ext>
            </a:extLst>
          </p:cNvPr>
          <p:cNvSpPr/>
          <p:nvPr userDrawn="1"/>
        </p:nvSpPr>
        <p:spPr>
          <a:xfrm>
            <a:off x="9601649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0431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4" y="740998"/>
            <a:ext cx="2759105" cy="568800"/>
          </a:xfrm>
        </p:spPr>
        <p:txBody>
          <a:bodyPr lIns="36000" tIns="0" rIns="0" bIns="0">
            <a:noAutofit/>
          </a:bodyPr>
          <a:lstStyle/>
          <a:p>
            <a:r>
              <a:rPr lang="en-US" noProof="0"/>
              <a:t>Title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5" y="1377833"/>
            <a:ext cx="27608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6EC64A7-7FE6-41B3-B27F-E6B0C0BAA1FD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983038" y="740998"/>
            <a:ext cx="6159583" cy="465063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4766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1613512"/>
            <a:ext cx="12192000" cy="2743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B4EFCF-84EC-4420-9A2B-7C028E7505B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7244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3C20DBAD-9FE7-4F62-B952-1D72DC8B9A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9812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6AE95BF3-594D-4F6F-95D5-18D8A51D519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66232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8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88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23988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1420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420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1420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900579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00579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7900579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2748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75465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5465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6614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21D8720-648F-4748-B19E-15B596D77B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975465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E31B211B-885A-40F6-A25D-6EDF68FBD3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75465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C2F4D19D-CC90-455D-8947-5DCD00EA92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614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532112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32112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93261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E2C9DE6-67CA-4E0C-8A51-B7AC8BD5AE9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532112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52A6B3A-E7C7-42AC-A91D-7921E2DCA4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32112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BDE373C5-22C4-4D2E-B2C9-747EA0C709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93261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658B1C-69F4-44D8-97E9-5536A307168D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088759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49F5D3C-52A4-4CF3-9C76-8E7F4AD0674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8759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1AEC50E2-8D09-4E52-90BC-C296ED16B9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49908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A890E15-BFA6-4C98-BF47-CD2501130937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088759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5EAB51A-2C46-46D9-9E90-A9C9D97706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88759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A8E96B85-B153-4EB9-8F26-0E948B5DC17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949908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0508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6298520" cy="568800"/>
          </a:xfrm>
        </p:spPr>
        <p:txBody>
          <a:bodyPr lIns="36000" tIns="0" rIns="0" bIns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5" y="1377833"/>
            <a:ext cx="24974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Chart Placeholder 7">
            <a:extLst>
              <a:ext uri="{FF2B5EF4-FFF2-40B4-BE49-F238E27FC236}">
                <a16:creationId xmlns:a16="http://schemas.microsoft.com/office/drawing/2014/main" id="{1E42105A-8901-45BF-9233-D1C9076AA50C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4384" y="1377832"/>
            <a:ext cx="3730750" cy="378200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7107B0-5001-4D98-9D90-6DB407B0C99E}"/>
              </a:ext>
            </a:extLst>
          </p:cNvPr>
          <p:cNvSpPr/>
          <p:nvPr userDrawn="1"/>
        </p:nvSpPr>
        <p:spPr>
          <a:xfrm>
            <a:off x="7219540" y="1527734"/>
            <a:ext cx="329184" cy="3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BAF7D-E84D-4AEA-9267-5A89F2D57394}"/>
              </a:ext>
            </a:extLst>
          </p:cNvPr>
          <p:cNvSpPr/>
          <p:nvPr userDrawn="1"/>
        </p:nvSpPr>
        <p:spPr>
          <a:xfrm>
            <a:off x="9664979" y="1527734"/>
            <a:ext cx="329184" cy="327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C2C2B5-DF2F-44D9-8AD0-91755942639B}"/>
              </a:ext>
            </a:extLst>
          </p:cNvPr>
          <p:cNvSpPr/>
          <p:nvPr userDrawn="1"/>
        </p:nvSpPr>
        <p:spPr>
          <a:xfrm>
            <a:off x="7219540" y="2784622"/>
            <a:ext cx="329184" cy="327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C2358-0880-4DCC-B591-574B77C88AF3}"/>
              </a:ext>
            </a:extLst>
          </p:cNvPr>
          <p:cNvSpPr/>
          <p:nvPr userDrawn="1"/>
        </p:nvSpPr>
        <p:spPr>
          <a:xfrm>
            <a:off x="9664979" y="2784622"/>
            <a:ext cx="329184" cy="3276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7B18BE-4EA4-4304-9B25-9AFC3F1868EC}"/>
              </a:ext>
            </a:extLst>
          </p:cNvPr>
          <p:cNvSpPr/>
          <p:nvPr userDrawn="1"/>
        </p:nvSpPr>
        <p:spPr>
          <a:xfrm>
            <a:off x="7219540" y="4041509"/>
            <a:ext cx="329184" cy="327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40C470-7D62-4550-AD27-E5BE738863B2}"/>
              </a:ext>
            </a:extLst>
          </p:cNvPr>
          <p:cNvSpPr/>
          <p:nvPr userDrawn="1"/>
        </p:nvSpPr>
        <p:spPr>
          <a:xfrm>
            <a:off x="9664979" y="4041509"/>
            <a:ext cx="329184" cy="327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BD8106-14EB-4162-8957-82C7E455BE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059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E4100F4-A1CC-43D0-96D1-E78EC88BA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059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F231A8-6423-4204-8A45-BD1BAAD2C15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23059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30B9E51-E0C5-4A35-BEE4-403EC90B94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9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5BEF9D2-60F1-4384-BF4C-DCE3EDF0F3A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3059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7F998711-69B2-43A8-A7D8-E7A288289C3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059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7B47401-961F-4A4C-8D84-D03D8A8BE7F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966497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948BF1-3892-42AB-AEF7-4A687A9AE9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497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9C37FED-20A3-48CB-B63E-181FBBF8F3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66497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32AD82-37DD-4D41-8921-3CBF761FEB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6497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3D98E47-00B1-412D-9DBB-62ACC0398C8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66497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753B197-EDD7-45BA-A120-4C3343A3FC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6497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3710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1B7CDEE-2644-4D36-95CB-1F92049E7F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DF168AC-530C-4094-8F5F-FCF3FFDC1E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7903" y="4991383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373CC7F-8644-430C-90D9-B903ED9F6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788" y="2028825"/>
            <a:ext cx="4727575" cy="728663"/>
          </a:xfrm>
          <a:solidFill>
            <a:schemeClr val="accent1">
              <a:alpha val="60000"/>
            </a:schemeClr>
          </a:solidFill>
        </p:spPr>
        <p:txBody>
          <a:bodyPr lIns="396000" anchor="ctr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166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331139"/>
            <a:ext cx="4584212" cy="1107114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Autofit/>
          </a:bodyPr>
          <a:lstStyle>
            <a:lvl1pPr marL="216000" indent="-2160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690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7" y="5400675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Email: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noProof="0"/>
              <a:t>victoria@fabrikam.com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3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Phone: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noProof="0"/>
              <a:t>404-555-0115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1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Website: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www.fabrikam.com</a:t>
            </a:r>
          </a:p>
        </p:txBody>
      </p:sp>
    </p:spTree>
    <p:extLst>
      <p:ext uri="{BB962C8B-B14F-4D97-AF65-F5344CB8AC3E}">
        <p14:creationId xmlns:p14="http://schemas.microsoft.com/office/powerpoint/2010/main" val="3295577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9E0FDC-7174-4CCC-8759-832F13BB97E3}"/>
              </a:ext>
            </a:extLst>
          </p:cNvPr>
          <p:cNvSpPr/>
          <p:nvPr userDrawn="1"/>
        </p:nvSpPr>
        <p:spPr>
          <a:xfrm>
            <a:off x="6120456" y="2371154"/>
            <a:ext cx="5165454" cy="14904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8867A-E08C-4237-858A-8806988D6BFB}"/>
              </a:ext>
            </a:extLst>
          </p:cNvPr>
          <p:cNvSpPr/>
          <p:nvPr userDrawn="1"/>
        </p:nvSpPr>
        <p:spPr>
          <a:xfrm>
            <a:off x="906089" y="1804226"/>
            <a:ext cx="5214367" cy="20574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6857" y="4156047"/>
            <a:ext cx="3276000" cy="385091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6857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006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59308" y="4156047"/>
            <a:ext cx="3276000" cy="334919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59308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20457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601F736-3A21-4DC5-AFCA-F1729A2547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99280" y="2177705"/>
            <a:ext cx="4403527" cy="1315520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6A341BE-3657-48DB-B26D-8D13FDC44D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67060" y="2740330"/>
            <a:ext cx="4425658" cy="75289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175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0127" y="1326250"/>
            <a:ext cx="4584212" cy="1353312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0128" y="2893665"/>
            <a:ext cx="4584212" cy="153863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E90A1C-4042-4F0F-BBF6-19CE0BDB72B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46601" y="4579181"/>
            <a:ext cx="4584212" cy="1097719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6302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ith Capy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7D0000-7C67-41EE-B43F-AE22457B36AB}"/>
              </a:ext>
            </a:extLst>
          </p:cNvPr>
          <p:cNvSpPr/>
          <p:nvPr userDrawn="1"/>
        </p:nvSpPr>
        <p:spPr>
          <a:xfrm>
            <a:off x="0" y="1737360"/>
            <a:ext cx="5047488" cy="5120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42867"/>
            <a:ext cx="3232108" cy="566931"/>
          </a:xfrm>
        </p:spPr>
        <p:txBody>
          <a:bodyPr lIns="36000" tIns="0" rIns="0" bIns="0"/>
          <a:lstStyle/>
          <a:p>
            <a:r>
              <a:rPr lang="en-US" noProof="0"/>
              <a:t>Title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18253" y="3022847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8253" y="3390381"/>
            <a:ext cx="3757265" cy="69603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8253" y="2373098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4097124" y="867177"/>
            <a:ext cx="5699305" cy="117496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40340" y="2277360"/>
            <a:ext cx="2029968" cy="3533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118253" y="5004312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18254" y="5371846"/>
            <a:ext cx="3757266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8253" y="43545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5459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693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2DEF1B-00D0-44E1-8603-CE979D2C4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2028826"/>
            <a:ext cx="4726800" cy="725776"/>
          </a:xfrm>
          <a:solidFill>
            <a:schemeClr val="accent1">
              <a:alpha val="60000"/>
            </a:schemeClr>
          </a:solidFill>
        </p:spPr>
        <p:txBody>
          <a:bodyPr vert="horz" lIns="396000" tIns="45720" rIns="91440" bIns="45720" rtlCol="0" anchor="ctr" anchorCtr="0">
            <a:noAutofit/>
          </a:bodyPr>
          <a:lstStyle>
            <a:lvl1pPr marL="0" indent="0">
              <a:buNone/>
              <a:defRPr lang="en-US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659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1479DD-CE43-4425-B485-C8F1C75475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97939"/>
            <a:ext cx="10515600" cy="3874709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98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495790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6613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495086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2073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1838558"/>
            <a:ext cx="5653088" cy="376189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1838558"/>
            <a:ext cx="6096000" cy="376189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E84782-CEED-4A74-8650-9CC907EA7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166173"/>
            <a:ext cx="4817357" cy="338901"/>
          </a:xfr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noProof="0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4442761-B05F-4E61-83C8-DA8019B093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14467"/>
            <a:ext cx="4817357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5CE59E-BBF8-4A23-A2D4-859D2A375B8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95790" y="2166173"/>
            <a:ext cx="4859598" cy="33890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200" b="1">
                <a:latin typeface="+mj-lt"/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8F94DDD-6A48-4E09-A419-FAF3E395AB5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95790" y="2614467"/>
            <a:ext cx="4859598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0304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2444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DF9619-89F0-4C89-BF3C-FB75431C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48" y="622349"/>
            <a:ext cx="7835705" cy="112461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697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37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04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95AFC1-BF2C-4C83-B474-7121F9C0BC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457199"/>
            <a:ext cx="5653088" cy="5403851"/>
          </a:xfrm>
          <a:noFill/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CAA0F2-C20F-4289-BFB8-9BC2C65A8B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326250"/>
            <a:ext cx="4574551" cy="4484150"/>
          </a:xfrm>
        </p:spPr>
        <p:txBody>
          <a:bodyPr vert="horz" lIns="36000" tIns="0" rIns="0" bIns="0" rtlCol="0">
            <a:normAutofit/>
          </a:bodyPr>
          <a:lstStyle>
            <a:lvl1pPr marL="0" indent="0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995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A9C29-DD8E-4518-B4D3-44806885A5F9}" type="datetime1">
              <a:rPr lang="en-US" smtClean="0">
                <a:solidFill>
                  <a:prstClr val="white"/>
                </a:solidFill>
              </a:rPr>
              <a:pPr/>
              <a:t>3/27/2026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ADD A FOOADDTER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5352E-9B9F-4EDC-8769-7FA3D3F814C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46F9B8-64BA-45E5-845E-CA6696C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5" y="742867"/>
            <a:ext cx="7402050" cy="566931"/>
          </a:xfrm>
        </p:spPr>
        <p:txBody>
          <a:bodyPr lIns="36000" tIns="0" rIns="0" bIns="0"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04937D3-320F-475C-B607-8D8AE31FF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724" y="2277980"/>
            <a:ext cx="11290364" cy="412282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8404903-B722-4F8B-94E9-F478DB3A75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94975" y="1377834"/>
            <a:ext cx="7402050" cy="540000"/>
          </a:xfrm>
        </p:spPr>
        <p:txBody>
          <a:bodyPr vert="horz" lIns="36000" tIns="0" rIns="0" bIns="0" rtlCol="0">
            <a:normAutofit/>
          </a:bodyPr>
          <a:lstStyle>
            <a:lvl1pPr marL="0" indent="0" algn="ctr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35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C1590D-4639-4494-A37B-A15E7114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0C1F5F-4B50-4906-83E6-9A2F1CB1F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8161" y="2982416"/>
            <a:ext cx="1645920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2EC0A4-5E0C-44C7-B8BF-100C17934C9D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99426" y="1924687"/>
            <a:ext cx="2469965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9E18E3-2E11-4B74-AF2C-001F81DE3F24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611286" y="2982416"/>
            <a:ext cx="138988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61E6447-2CC7-47A3-8681-4133CCCB54D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694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AD91B82-5EEF-4712-A699-B8302B6558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14673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FAEB2B-6A01-4C63-ACA3-03B6E2919E8A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55269" y="2982416"/>
            <a:ext cx="211350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9680D39-3D54-40CF-ABCB-BA448F099B30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09170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81CA5F1-31CE-4D4C-A27D-2B342ECD994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61249" y="3605411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C3544C3-FDC7-4C8F-A615-9529597C549D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15161" y="2982416"/>
            <a:ext cx="2197045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91DC2D-3064-4822-9D2D-80D59EA85EBB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69062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30FD286-B22E-4EEB-8B67-4CE7BF2FBA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21141" y="3605411"/>
            <a:ext cx="1280160" cy="896112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DCAE751-A04A-4A9B-8EE4-3E1B64E955F3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88266" y="4704396"/>
            <a:ext cx="2223939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FD07BB-52C2-4F52-A969-6778D844E8D4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874713" y="5838788"/>
            <a:ext cx="8993089" cy="365122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E1D5C74-7DD8-44F1-8142-1961D0C932B3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55269" y="4704395"/>
            <a:ext cx="204825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A6D3509-A776-4654-B6B2-F528C9FE78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95163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CA4A1CD-2E82-40FA-88EC-3D9F238493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27665" y="192771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76CA787-1443-453E-A0C1-A9391E1B64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88266" y="1931188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063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53051" y="3714750"/>
            <a:ext cx="6407149" cy="314325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3714748"/>
            <a:ext cx="4416225" cy="236459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8104" y="3981451"/>
            <a:ext cx="5749483" cy="13430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353050" y="1"/>
            <a:ext cx="6406951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spcCol="0" rtlCol="0" fromWordArt="0" anchor="ctr" anchorCtr="1" forceAA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5658442" y="5657852"/>
            <a:ext cx="5749335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02699-BC25-441F-A846-210C6AB25E0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6"/>
          </p:nvPr>
        </p:nvSpPr>
        <p:spPr>
          <a:xfrm>
            <a:off x="431801" y="6365876"/>
            <a:ext cx="4417484" cy="4111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1572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74C9-B808-4394-A017-79C83B2524EF}" type="datetime1">
              <a:rPr lang="en-US" smtClean="0"/>
              <a:t>3/27/2026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1625600"/>
            <a:ext cx="1049972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6765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5"/>
            <a:ext cx="3924300" cy="43910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1873-7D47-483D-BCB4-50DD9806C720}" type="datetime1">
              <a:rPr lang="en-US" smtClean="0"/>
              <a:t>3/27/2026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17625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DF6D-B715-4785-8DEA-9165C638CF44}" type="datetime1">
              <a:rPr lang="en-US" smtClean="0"/>
              <a:t>3/27/2026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23889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3/27/2026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BE48E1-D3BE-4B52-B2EC-13A514C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66" y="2105933"/>
            <a:ext cx="5297883" cy="2237467"/>
          </a:xfrm>
        </p:spPr>
        <p:txBody>
          <a:bodyPr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861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436915"/>
            <a:ext cx="4584212" cy="1001338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4897" y="805589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033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z="1600">
                <a:solidFill>
                  <a:schemeClr val="tx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AE72A-09B6-4D56-855D-4360BD347914}" type="datetime1">
              <a:rPr lang="en-US" smtClean="0"/>
              <a:t>3/27/2026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46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6213" y="2264012"/>
            <a:ext cx="4584212" cy="540000"/>
          </a:xfrm>
        </p:spPr>
        <p:txBody>
          <a:bodyPr lIns="36000" tIns="0" rIns="0" bIns="0"/>
          <a:lstStyle/>
          <a:p>
            <a:r>
              <a:rPr lang="en-US" noProof="0"/>
              <a:t>Click to edit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/>
          <a:lstStyle/>
          <a:p>
            <a:fld id="{23D0A551-48C9-48F6-BF4E-DE641842128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CD3882F6-C786-40F3-902A-6D4D2E6ED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854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00B10F-F811-4557-88AB-52E9E7FE03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726213" y="2990573"/>
            <a:ext cx="4584212" cy="2467690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086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31C4-8140-4486-8E32-7EA32B162A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A551-48C9-48F6-BF4E-DE641842128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1E1CE2-D1DE-4252-B61A-6630E4C2C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322311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6746" y="3318403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6F4EC4F-5660-46EA-97AC-4F2DD125B4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6612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97EA708-3A77-4F99-A2EA-0333462ED1F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6612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7207F0C-C876-4E0B-B625-1FDCC3DE6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612" y="5026287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D53F1E4-6C15-48EA-8342-A2127473F13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86746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F3CFD351-584A-4587-BC54-F35254DC7E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6746" y="5022379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303F657-7B5B-4B28-8EAA-386438351F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6612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F994D41E-0FC7-48BC-98E8-C6B199A7B0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86746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57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E44FD2-4D01-4152-92DA-14AD1463CC94}"/>
              </a:ext>
            </a:extLst>
          </p:cNvPr>
          <p:cNvSpPr/>
          <p:nvPr userDrawn="1"/>
        </p:nvSpPr>
        <p:spPr>
          <a:xfrm>
            <a:off x="879144" y="2301657"/>
            <a:ext cx="5257799" cy="4374516"/>
          </a:xfrm>
          <a:prstGeom prst="rect">
            <a:avLst/>
          </a:prstGeom>
          <a:blipFill>
            <a:blip r:embed="rId2"/>
            <a:srcRect/>
            <a:stretch>
              <a:fillRect l="-2654" t="-2825" r="2654" b="-101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6747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1177" y="2461528"/>
            <a:ext cx="4555067" cy="25908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9098279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98280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98279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3963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232" y="2875541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852928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395728"/>
            <a:ext cx="3758184" cy="446227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3C66F5D-DEC7-40DB-ACC1-70F67F4C9F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086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8844A59-978B-47C0-B59A-F529FA41BF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5823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5675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5675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70C67-E4B2-45C8-BD5F-DF3679B00C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9627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59479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9479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943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B3BF-9C89-4723-AE4C-8AC5E6572CE2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A2111-9E77-40EF-86DB-0DCF4279EE04}"/>
              </a:ext>
            </a:extLst>
          </p:cNvPr>
          <p:cNvSpPr/>
          <p:nvPr userDrawn="1"/>
        </p:nvSpPr>
        <p:spPr>
          <a:xfrm>
            <a:off x="442913" y="2238229"/>
            <a:ext cx="11749087" cy="1538525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B9AC69A-F349-47A4-BC2D-27B0A75144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2623018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AC4E2DC-6DA0-4F8B-846F-A0B6430B27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7794B2-6DF5-42E5-A435-F8FADACBCF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4433657"/>
            <a:ext cx="4893566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FC6F434-B720-414A-A92B-EFFC947E69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1650" y="2616710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DFEB1-7872-4940-890E-713981F69C4B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501650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F54982B-78F2-4014-A84C-F25539C6DC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01650" y="4433657"/>
            <a:ext cx="4853737" cy="1376965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563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909F8-4C72-41AE-A265-A2B21B72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406D-18BA-41D1-9AE4-5455C4F8F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08778-B918-4CC2-ACB0-052809B79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65399" y="5810623"/>
            <a:ext cx="1080000" cy="2340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435D83B-8639-4535-9E2A-6F2776DA544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98005-9236-461C-A055-9B9AB0DDF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0599" y="6057923"/>
            <a:ext cx="4114800" cy="234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0050C-14A2-4A8D-A783-08B8265C7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1478" y="6057923"/>
            <a:ext cx="394063" cy="234000"/>
          </a:xfrm>
          <a:prstGeom prst="rect">
            <a:avLst/>
          </a:prstGeom>
        </p:spPr>
        <p:txBody>
          <a:bodyPr vert="horz" lIns="90000" tIns="0" rIns="0" bIns="0" rtlCol="0" anchor="t" anchorCtr="0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5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823" r:id="rId35"/>
    <p:sldLayoutId id="2147483824" r:id="rId36"/>
    <p:sldLayoutId id="2147483825" r:id="rId37"/>
    <p:sldLayoutId id="2147483828" r:id="rId38"/>
    <p:sldLayoutId id="2147483829" r:id="rId39"/>
    <p:sldLayoutId id="2147483830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>
          <p15:clr>
            <a:srgbClr val="F26B43"/>
          </p15:clr>
        </p15:guide>
        <p15:guide id="2" pos="7401">
          <p15:clr>
            <a:srgbClr val="F26B43"/>
          </p15:clr>
        </p15:guide>
        <p15:guide id="3" pos="279">
          <p15:clr>
            <a:srgbClr val="F26B43"/>
          </p15:clr>
        </p15:guide>
        <p15:guide id="4" pos="551">
          <p15:clr>
            <a:srgbClr val="F26B43"/>
          </p15:clr>
        </p15:guide>
        <p15:guide id="5" pos="7129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37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2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mi.org/about-mental-illness/mental-health-by-the-numbers/" TargetMode="External"/><Relationship Id="rId3" Type="http://schemas.openxmlformats.org/officeDocument/2006/relationships/hyperlink" Target="https://www.nimh.nih.gov/health/statistics/major-depression" TargetMode="External"/><Relationship Id="rId7" Type="http://schemas.openxmlformats.org/officeDocument/2006/relationships/hyperlink" Target="https://doi.org/10.3389/fpsyg.2024.133072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doi.org/10.1136/bmj-2023-075847" TargetMode="External"/><Relationship Id="rId5" Type="http://schemas.openxmlformats.org/officeDocument/2006/relationships/hyperlink" Target="https://doi.org/10.1016/j.pcd.2021.11.001" TargetMode="External"/><Relationship Id="rId4" Type="http://schemas.openxmlformats.org/officeDocument/2006/relationships/hyperlink" Target="https://www.cdc.gov/nchs/data/nhsr/nhsr213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5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jpeg"/><Relationship Id="rId11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is hand on his face&#10;&#10;Description automatically generated with medium confidence">
            <a:extLst>
              <a:ext uri="{FF2B5EF4-FFF2-40B4-BE49-F238E27FC236}">
                <a16:creationId xmlns:a16="http://schemas.microsoft.com/office/drawing/2014/main" id="{C670B5E3-6491-49D7-A4BE-B74179A792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1000"/>
          </a:blip>
          <a:stretch>
            <a:fillRect/>
          </a:stretch>
        </p:blipFill>
        <p:spPr>
          <a:xfrm flipH="1">
            <a:off x="-7936" y="0"/>
            <a:ext cx="12192000" cy="685800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A48233-93E6-F69E-D805-5A0F7B533022}"/>
              </a:ext>
            </a:extLst>
          </p:cNvPr>
          <p:cNvSpPr txBox="1"/>
          <p:nvPr/>
        </p:nvSpPr>
        <p:spPr>
          <a:xfrm>
            <a:off x="477980" y="4864084"/>
            <a:ext cx="37407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 dirty="0">
              <a:solidFill>
                <a:schemeClr val="bg1"/>
              </a:solidFill>
            </a:endParaRPr>
          </a:p>
          <a:p>
            <a:r>
              <a:rPr lang="es-MX" sz="3500" dirty="0">
                <a:solidFill>
                  <a:schemeClr val="bg1"/>
                </a:solidFill>
              </a:rPr>
              <a:t>Video 7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CC94F7F-4096-E916-D955-65134979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44" y="146503"/>
            <a:ext cx="11957520" cy="13557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MX" sz="8000" b="1" dirty="0">
                <a:solidFill>
                  <a:schemeClr val="accent2"/>
                </a:solidFill>
                <a:ea typeface="+mj-ea"/>
                <a:cs typeface="+mj-cs"/>
              </a:rPr>
              <a:t>Encontrando Paz Mental</a:t>
            </a:r>
          </a:p>
        </p:txBody>
      </p:sp>
      <p:pic>
        <p:nvPicPr>
          <p:cNvPr id="4" name="Video 7 Español Slide 1">
            <a:hlinkClick r:id="" action="ppaction://media"/>
            <a:extLst>
              <a:ext uri="{FF2B5EF4-FFF2-40B4-BE49-F238E27FC236}">
                <a16:creationId xmlns:a16="http://schemas.microsoft.com/office/drawing/2014/main" id="{8E6C02A2-E002-52E5-765D-7DAD99C39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000" y="32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0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BF59AC89-2307-4F1C-962F-D954A6C8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384" y="1218256"/>
            <a:ext cx="5955563" cy="3364138"/>
          </a:xfrm>
        </p:spPr>
        <p:txBody>
          <a:bodyPr>
            <a:normAutofit/>
          </a:bodyPr>
          <a:lstStyle/>
          <a:p>
            <a:r>
              <a:rPr lang="es-MX" sz="4000" dirty="0">
                <a:solidFill>
                  <a:schemeClr val="bg1"/>
                </a:solidFill>
              </a:rPr>
              <a:t>"Sin orientación, los planes fracasan; con muchos consejeros, tienen éxito."</a:t>
            </a:r>
            <a:endParaRPr lang="es-MX" sz="54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25A50B-BB2E-4F06-82AE-76A92D7CC3B8}"/>
              </a:ext>
            </a:extLst>
          </p:cNvPr>
          <p:cNvSpPr txBox="1"/>
          <p:nvPr/>
        </p:nvSpPr>
        <p:spPr>
          <a:xfrm>
            <a:off x="6096000" y="4076935"/>
            <a:ext cx="5149850" cy="5054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lvl="0">
              <a:lnSpc>
                <a:spcPct val="150000"/>
              </a:lnSpc>
              <a:spcBef>
                <a:spcPts val="0"/>
              </a:spcBef>
              <a:buNone/>
              <a:defRPr lang="en-US"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r"/>
            <a:r>
              <a:rPr lang="es-MX" dirty="0">
                <a:solidFill>
                  <a:schemeClr val="bg1"/>
                </a:solidFill>
              </a:rPr>
              <a:t>Proverbios 15:22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D61D9CF-8ACA-4237-8E03-D79B6B89F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s-MX" smtClean="0"/>
              <a:pPr/>
              <a:t>10</a:t>
            </a:fld>
            <a:endParaRPr lang="es-MX"/>
          </a:p>
        </p:txBody>
      </p:sp>
      <p:pic>
        <p:nvPicPr>
          <p:cNvPr id="3" name="Picture 2" descr="Close up of dart board">
            <a:extLst>
              <a:ext uri="{FF2B5EF4-FFF2-40B4-BE49-F238E27FC236}">
                <a16:creationId xmlns:a16="http://schemas.microsoft.com/office/drawing/2014/main" id="{53F36211-83B6-D093-95F3-CEF2EC4C2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9" y="968188"/>
            <a:ext cx="5290287" cy="5188621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4FDE12-78A8-0140-F41B-C7C6DE58C9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Video 7 Español Slide 10">
            <a:hlinkClick r:id="" action="ppaction://media"/>
            <a:extLst>
              <a:ext uri="{FF2B5EF4-FFF2-40B4-BE49-F238E27FC236}">
                <a16:creationId xmlns:a16="http://schemas.microsoft.com/office/drawing/2014/main" id="{D8C5A30B-2AB3-FBE9-F755-897B4EC69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4550" y="-28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0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855E3-3CCA-D25F-8FC0-FFE7A546D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Golden Gate Bridge in fog">
            <a:extLst>
              <a:ext uri="{FF2B5EF4-FFF2-40B4-BE49-F238E27FC236}">
                <a16:creationId xmlns:a16="http://schemas.microsoft.com/office/drawing/2014/main" id="{43B9151C-40DC-6A99-F15B-644525F52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3"/>
            <a:ext cx="7599680" cy="42748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C24C31D-43CF-C5A9-0A9E-5B9AA1479ED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658103" y="4200328"/>
            <a:ext cx="5749483" cy="1343026"/>
          </a:xfrm>
        </p:spPr>
        <p:txBody>
          <a:bodyPr/>
          <a:lstStyle/>
          <a:p>
            <a:pPr algn="ctr"/>
            <a:r>
              <a:rPr lang="es-MX" dirty="0"/>
              <a:t>¿Necesita vacunas o referencias oftalmológicas?</a:t>
            </a:r>
            <a:endParaRPr lang="en-US" dirty="0">
              <a:effectLst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EF2C8C-0255-60B8-204D-DA1CDC843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5658103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2B97A7-1CDE-E3B1-4CEA-F238003F4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954194" y="5571632"/>
            <a:ext cx="6662949" cy="1119943"/>
          </a:xfrm>
        </p:spPr>
        <p:txBody>
          <a:bodyPr>
            <a:noAutofit/>
          </a:bodyPr>
          <a:lstStyle/>
          <a:p>
            <a:r>
              <a:rPr lang="en-US" sz="3000" dirty="0"/>
              <a:t>Su promotor </a:t>
            </a:r>
            <a:r>
              <a:rPr lang="en-US" sz="3000" dirty="0" err="1"/>
              <a:t>puede</a:t>
            </a:r>
            <a:r>
              <a:rPr lang="en-US" sz="3000" dirty="0"/>
              <a:t> </a:t>
            </a:r>
            <a:r>
              <a:rPr lang="en-US" sz="3000" dirty="0" err="1"/>
              <a:t>ayudarle</a:t>
            </a:r>
            <a:r>
              <a:rPr lang="en-US" sz="3000" dirty="0"/>
              <a:t> a CONECTARSE</a:t>
            </a:r>
          </a:p>
          <a:p>
            <a:br>
              <a:rPr lang="en-US" sz="3000" dirty="0"/>
            </a:br>
            <a:endParaRPr lang="en-US" sz="3000" dirty="0"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F215D1-FFD3-7383-27A0-7C2A3E3AD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8488" y="6777793"/>
            <a:ext cx="12452888" cy="24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person, hospital room, room&#10;&#10;Description automatically generated">
            <a:extLst>
              <a:ext uri="{FF2B5EF4-FFF2-40B4-BE49-F238E27FC236}">
                <a16:creationId xmlns:a16="http://schemas.microsoft.com/office/drawing/2014/main" id="{D56B1F47-80D9-C224-EECD-A471E0B6A6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82" r="9091"/>
          <a:stretch/>
        </p:blipFill>
        <p:spPr>
          <a:xfrm>
            <a:off x="7817224" y="509571"/>
            <a:ext cx="4149245" cy="2333950"/>
          </a:xfrm>
          <a:prstGeom prst="rect">
            <a:avLst/>
          </a:prstGeom>
        </p:spPr>
      </p:pic>
      <p:pic>
        <p:nvPicPr>
          <p:cNvPr id="3" name="Picture 6" descr="Visual, Visual Test, Vision">
            <a:extLst>
              <a:ext uri="{FF2B5EF4-FFF2-40B4-BE49-F238E27FC236}">
                <a16:creationId xmlns:a16="http://schemas.microsoft.com/office/drawing/2014/main" id="{F0FD3D31-6F99-B9FF-601C-B0A778534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288" y="4499861"/>
            <a:ext cx="4787142" cy="214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ideo 7 Español Slide 11">
            <a:hlinkClick r:id="" action="ppaction://media"/>
            <a:extLst>
              <a:ext uri="{FF2B5EF4-FFF2-40B4-BE49-F238E27FC236}">
                <a16:creationId xmlns:a16="http://schemas.microsoft.com/office/drawing/2014/main" id="{54EB90D8-3A97-00F0-633A-83A4EA3B2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6025" y="46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4"/>
    </mc:Choice>
    <mc:Fallback xmlns="">
      <p:transition spd="slow" advTm="3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1">
            <a:extLst>
              <a:ext uri="{FF2B5EF4-FFF2-40B4-BE49-F238E27FC236}">
                <a16:creationId xmlns:a16="http://schemas.microsoft.com/office/drawing/2014/main" id="{697284FD-7EDC-F8E8-1C34-0FC812F84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BDA9C29-DD8E-4518-B4D3-44806885A5F9}" type="datetime1">
              <a:rPr lang="en-US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3/27/2026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251151C9-7DF4-CBDE-FE8C-945822B2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white"/>
                </a:solidFill>
              </a:rPr>
              <a:t>ADD A FOOADDTER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AD175D2A-0058-45E0-AAF6-7260876F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478" y="6057923"/>
            <a:ext cx="394063" cy="23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D11865-BDB6-A50D-1D18-001F6636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5" y="742867"/>
            <a:ext cx="7402050" cy="566931"/>
          </a:xfrm>
        </p:spPr>
        <p:txBody>
          <a:bodyPr anchor="ctr"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Placeholder 5" descr="A picture containing outdoor, sky, person, person&#10;&#10;Description automatically generated">
            <a:extLst>
              <a:ext uri="{FF2B5EF4-FFF2-40B4-BE49-F238E27FC236}">
                <a16:creationId xmlns:a16="http://schemas.microsoft.com/office/drawing/2014/main" id="{85219C8F-25EE-4E88-B93A-122C3DA742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13188" b="27194"/>
          <a:stretch>
            <a:fillRect/>
          </a:stretch>
        </p:blipFill>
        <p:spPr>
          <a:xfrm>
            <a:off x="458724" y="742867"/>
            <a:ext cx="11290364" cy="5657933"/>
          </a:xfrm>
          <a:noFill/>
        </p:spPr>
      </p:pic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A2ED0DE3-36D5-E20B-B8ED-510FA6F16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4975" y="1377834"/>
            <a:ext cx="7402050" cy="5400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4" name="Video 7 Español Slide 12">
            <a:hlinkClick r:id="" action="ppaction://media"/>
            <a:extLst>
              <a:ext uri="{FF2B5EF4-FFF2-40B4-BE49-F238E27FC236}">
                <a16:creationId xmlns:a16="http://schemas.microsoft.com/office/drawing/2014/main" id="{597F4E5B-E057-127D-C927-81CC027DC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7425" y="155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7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4B870-A588-D9E8-7141-06D12F734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C2E966B-94A4-4A28-5569-5BCB8041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47" y="0"/>
            <a:ext cx="7835705" cy="584775"/>
          </a:xfrm>
        </p:spPr>
        <p:txBody>
          <a:bodyPr>
            <a:normAutofit/>
          </a:bodyPr>
          <a:lstStyle/>
          <a:p>
            <a:pPr algn="ctr"/>
            <a:r>
              <a:rPr lang="es-MX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Referencias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8EED2-353F-A316-BB3E-B67041217F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E9EC0-5C5D-3CE4-D9B5-1E057F77B684}"/>
              </a:ext>
            </a:extLst>
          </p:cNvPr>
          <p:cNvSpPr/>
          <p:nvPr/>
        </p:nvSpPr>
        <p:spPr>
          <a:xfrm>
            <a:off x="0" y="6511637"/>
            <a:ext cx="12192001" cy="3463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17B7E0-9968-47C5-DAD4-7C42B4228F43}"/>
              </a:ext>
            </a:extLst>
          </p:cNvPr>
          <p:cNvSpPr txBox="1"/>
          <p:nvPr/>
        </p:nvSpPr>
        <p:spPr>
          <a:xfrm>
            <a:off x="609600" y="1417320"/>
            <a:ext cx="11070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prstClr val="black"/>
              </a:solidFill>
            </a:endParaRPr>
          </a:p>
          <a:p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1A90CC-0227-1F41-3A31-3887BD1B3D16}"/>
              </a:ext>
            </a:extLst>
          </p:cNvPr>
          <p:cNvSpPr/>
          <p:nvPr/>
        </p:nvSpPr>
        <p:spPr>
          <a:xfrm>
            <a:off x="0" y="6511637"/>
            <a:ext cx="12192000" cy="34636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8D273-C017-304F-0C83-5086BC3CE28F}"/>
              </a:ext>
            </a:extLst>
          </p:cNvPr>
          <p:cNvSpPr txBox="1"/>
          <p:nvPr/>
        </p:nvSpPr>
        <p:spPr>
          <a:xfrm>
            <a:off x="228600" y="819150"/>
            <a:ext cx="11791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0C10"/>
                </a:solidFill>
              </a:rPr>
              <a:t>National Institute of Mental Health (NIMH). (2023). </a:t>
            </a:r>
            <a:r>
              <a:rPr lang="en-US" i="1" dirty="0">
                <a:solidFill>
                  <a:srgbClr val="080C10"/>
                </a:solidFill>
              </a:rPr>
              <a:t>Major Depression.</a:t>
            </a:r>
            <a:r>
              <a:rPr lang="en-US" dirty="0">
                <a:solidFill>
                  <a:srgbClr val="080C10"/>
                </a:solidFill>
              </a:rPr>
              <a:t> U.S. Department of Health and Human Services. </a:t>
            </a:r>
            <a:r>
              <a:rPr lang="en-US" dirty="0">
                <a:solidFill>
                  <a:srgbClr val="080C1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https://www.nimh.nih.gov/health/statistics/major-depression</a:t>
            </a:r>
            <a:br>
              <a:rPr lang="en-US" dirty="0">
                <a:solidFill>
                  <a:srgbClr val="080C10"/>
                </a:solidFill>
              </a:rPr>
            </a:br>
            <a:endParaRPr lang="en-US" dirty="0">
              <a:solidFill>
                <a:srgbClr val="080C1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0C10"/>
                </a:solidFill>
              </a:rPr>
              <a:t>Pratt, L.A., Duran, B., &amp; Terlizzi, E.P. (2024). </a:t>
            </a:r>
            <a:r>
              <a:rPr lang="en-US" i="1" dirty="0">
                <a:solidFill>
                  <a:srgbClr val="080C10"/>
                </a:solidFill>
              </a:rPr>
              <a:t>Symptoms of Anxiety and Depression Among Adults: United States, 2019 and 2022.</a:t>
            </a:r>
            <a:r>
              <a:rPr lang="en-US" dirty="0">
                <a:solidFill>
                  <a:srgbClr val="080C10"/>
                </a:solidFill>
              </a:rPr>
              <a:t> National Health Statistics Reports, No. 213. CDC/National Center for Health Statistics. </a:t>
            </a:r>
            <a:r>
              <a:rPr lang="en-US" dirty="0">
                <a:solidFill>
                  <a:srgbClr val="080C1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https://www.cdc.gov/nchs/data/nhsr/nhsr213.pdf</a:t>
            </a:r>
            <a:endParaRPr lang="en-US" dirty="0">
              <a:solidFill>
                <a:srgbClr val="080C1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80C1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0C10"/>
                </a:solidFill>
              </a:rPr>
              <a:t>Farooqi, A., Gillies, C., </a:t>
            </a:r>
            <a:r>
              <a:rPr lang="en-US" dirty="0" err="1">
                <a:solidFill>
                  <a:srgbClr val="080C10"/>
                </a:solidFill>
              </a:rPr>
              <a:t>Sathanapally</a:t>
            </a:r>
            <a:r>
              <a:rPr lang="en-US" dirty="0">
                <a:solidFill>
                  <a:srgbClr val="080C10"/>
                </a:solidFill>
              </a:rPr>
              <a:t>, H., et al. (2022). A systematic review and meta-analysis to compare the prevalence of depression between people with and without Type 1 and Type 2 diabetes. </a:t>
            </a:r>
            <a:r>
              <a:rPr lang="en-US" i="1" dirty="0">
                <a:solidFill>
                  <a:srgbClr val="080C10"/>
                </a:solidFill>
              </a:rPr>
              <a:t>Primary Care Diabetes, 16</a:t>
            </a:r>
            <a:r>
              <a:rPr lang="en-US" dirty="0">
                <a:solidFill>
                  <a:srgbClr val="080C10"/>
                </a:solidFill>
              </a:rPr>
              <a:t>(1), 1–10. </a:t>
            </a:r>
            <a:r>
              <a:rPr lang="en-US" dirty="0">
                <a:solidFill>
                  <a:srgbClr val="080C1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https://doi.org/10.1016/j.pcd.2021.11.001</a:t>
            </a:r>
            <a:br>
              <a:rPr lang="en-US" dirty="0">
                <a:solidFill>
                  <a:srgbClr val="080C10"/>
                </a:solidFill>
              </a:rPr>
            </a:br>
            <a:endParaRPr lang="en-US" dirty="0">
              <a:solidFill>
                <a:srgbClr val="080C1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80C10"/>
                </a:solidFill>
              </a:rPr>
              <a:t>Noetel</a:t>
            </a:r>
            <a:r>
              <a:rPr lang="en-US" dirty="0">
                <a:solidFill>
                  <a:srgbClr val="080C10"/>
                </a:solidFill>
              </a:rPr>
              <a:t>, M., Sanders, T., Gallardo-Gómez, D., et al. (2024). Effect of exercise for depression: systematic review and network meta-analysis of </a:t>
            </a:r>
            <a:r>
              <a:rPr lang="en-US" dirty="0" err="1">
                <a:solidFill>
                  <a:srgbClr val="080C10"/>
                </a:solidFill>
              </a:rPr>
              <a:t>randomised</a:t>
            </a:r>
            <a:r>
              <a:rPr lang="en-US" dirty="0">
                <a:solidFill>
                  <a:srgbClr val="080C10"/>
                </a:solidFill>
              </a:rPr>
              <a:t> controlled trials. </a:t>
            </a:r>
            <a:r>
              <a:rPr lang="en-US" i="1" dirty="0">
                <a:solidFill>
                  <a:srgbClr val="080C10"/>
                </a:solidFill>
              </a:rPr>
              <a:t>BMJ, 384</a:t>
            </a:r>
            <a:r>
              <a:rPr lang="en-US" dirty="0">
                <a:solidFill>
                  <a:srgbClr val="080C10"/>
                </a:solidFill>
              </a:rPr>
              <a:t>, e075847. </a:t>
            </a:r>
            <a:r>
              <a:rPr lang="en-US" dirty="0">
                <a:solidFill>
                  <a:srgbClr val="080C1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https://doi.org/10.1136/bmj-2023-075847</a:t>
            </a:r>
            <a:endParaRPr lang="en-US" dirty="0">
              <a:solidFill>
                <a:srgbClr val="080C1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80C1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0C10"/>
                </a:solidFill>
              </a:rPr>
              <a:t>Acoba, E.F. (2024). Social support and mental health: the mediating role of perceived stress. </a:t>
            </a:r>
            <a:r>
              <a:rPr lang="en-US" i="1" dirty="0">
                <a:solidFill>
                  <a:srgbClr val="080C10"/>
                </a:solidFill>
              </a:rPr>
              <a:t>Frontiers in Psychology, 15</a:t>
            </a:r>
            <a:r>
              <a:rPr lang="en-US" dirty="0">
                <a:solidFill>
                  <a:srgbClr val="080C10"/>
                </a:solidFill>
              </a:rPr>
              <a:t>, 1330720. </a:t>
            </a:r>
            <a:r>
              <a:rPr lang="en-US" dirty="0">
                <a:solidFill>
                  <a:srgbClr val="080C1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https://doi.org/10.3389/fpsyg.2024.1330720</a:t>
            </a:r>
            <a:endParaRPr lang="en-US" dirty="0">
              <a:solidFill>
                <a:srgbClr val="080C1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80C1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0C10"/>
                </a:solidFill>
              </a:rPr>
              <a:t>National Alliance on Mental Illness (NAMI). (2025). </a:t>
            </a:r>
            <a:r>
              <a:rPr lang="en-US" i="1" dirty="0">
                <a:solidFill>
                  <a:srgbClr val="080C10"/>
                </a:solidFill>
              </a:rPr>
              <a:t>Mental Health By the Numbers.</a:t>
            </a:r>
            <a:r>
              <a:rPr lang="en-US" dirty="0">
                <a:solidFill>
                  <a:srgbClr val="080C10"/>
                </a:solidFill>
              </a:rPr>
              <a:t> NAMI. </a:t>
            </a:r>
            <a:r>
              <a:rPr lang="en-US" dirty="0">
                <a:solidFill>
                  <a:srgbClr val="080C1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https://www.nami.org/about-mental-illness/mental-health-by-the-numbers/</a:t>
            </a:r>
            <a:endParaRPr lang="en-US" dirty="0">
              <a:solidFill>
                <a:srgbClr val="080C1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80C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1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A371F5-EAAD-4ADC-8D3F-1CBB98D5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2"/>
                </a:solidFill>
              </a:rPr>
              <a:t>Lo que la depresión y la ansiedad no son….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7E93D-BB39-4013-A843-780147924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 descr="A person with his hands on his face&#10;&#10;Description automatically generated with medium confidence">
            <a:extLst>
              <a:ext uri="{FF2B5EF4-FFF2-40B4-BE49-F238E27FC236}">
                <a16:creationId xmlns:a16="http://schemas.microsoft.com/office/drawing/2014/main" id="{455C05F6-4B87-4C77-87DA-56B8ABD1D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955" y="1435488"/>
            <a:ext cx="8462090" cy="5416619"/>
          </a:xfrm>
          <a:prstGeom prst="rect">
            <a:avLst/>
          </a:prstGeom>
        </p:spPr>
      </p:pic>
      <p:pic>
        <p:nvPicPr>
          <p:cNvPr id="5" name="Video 7 Español Slide 2">
            <a:hlinkClick r:id="" action="ppaction://media"/>
            <a:extLst>
              <a:ext uri="{FF2B5EF4-FFF2-40B4-BE49-F238E27FC236}">
                <a16:creationId xmlns:a16="http://schemas.microsoft.com/office/drawing/2014/main" id="{FFA26F50-D17D-A722-7DC2-6358681BB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0275" y="12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D9EC76D7-47EC-F943-81F5-D487A381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 vert="horz" lIns="9144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3BDA9C29-DD8E-4518-B4D3-44806885A5F9}" type="datetime1">
              <a:rPr lang="en-US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3/27/2026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203FA3D-E5A8-A17B-F573-07382045D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 vert="horz" lIns="9144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prstClr val="white"/>
                </a:solidFill>
                <a:latin typeface="+mn-lt"/>
                <a:ea typeface="+mn-ea"/>
                <a:cs typeface="+mn-cs"/>
              </a:rPr>
              <a:t>ADD A FOOADDTER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478" y="6057923"/>
            <a:ext cx="394063" cy="234000"/>
          </a:xfrm>
        </p:spPr>
        <p:txBody>
          <a:bodyPr vert="horz" lIns="9000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CC7977E-9A69-21D5-8187-91319CCC6859}"/>
              </a:ext>
            </a:extLst>
          </p:cNvPr>
          <p:cNvSpPr txBox="1">
            <a:spLocks/>
          </p:cNvSpPr>
          <p:nvPr/>
        </p:nvSpPr>
        <p:spPr>
          <a:xfrm>
            <a:off x="641478" y="548431"/>
            <a:ext cx="7402050" cy="566931"/>
          </a:xfrm>
          <a:prstGeom prst="rect">
            <a:avLst/>
          </a:prstGeom>
        </p:spPr>
        <p:txBody>
          <a:bodyPr vert="horz" lIns="3600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depresión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es…</a:t>
            </a:r>
          </a:p>
        </p:txBody>
      </p:sp>
      <p:pic>
        <p:nvPicPr>
          <p:cNvPr id="12" name="Picture 11" descr="Man with hand on face">
            <a:extLst>
              <a:ext uri="{FF2B5EF4-FFF2-40B4-BE49-F238E27FC236}">
                <a16:creationId xmlns:a16="http://schemas.microsoft.com/office/drawing/2014/main" id="{78735CA6-9679-EA29-E1F4-83809B0AE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3" b="24112"/>
          <a:stretch>
            <a:fillRect/>
          </a:stretch>
        </p:blipFill>
        <p:spPr>
          <a:xfrm>
            <a:off x="458724" y="2277980"/>
            <a:ext cx="11290364" cy="4122820"/>
          </a:xfrm>
          <a:prstGeom prst="rect">
            <a:avLst/>
          </a:prstGeom>
          <a:noFill/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99FD6B5-4159-7A6F-D3FC-31B1C632B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4975" y="1377834"/>
            <a:ext cx="7402050" cy="540000"/>
          </a:xfrm>
        </p:spPr>
        <p:txBody>
          <a:bodyPr vert="horz" lIns="36000" tIns="0" rIns="0" bIns="0" rtlCol="0">
            <a:normAutofit/>
          </a:bodyPr>
          <a:lstStyle/>
          <a:p>
            <a:pPr marL="228600" indent="-228600"/>
            <a:r>
              <a:rPr lang="en-US" kern="1200"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Video 7 Español Slide 3">
            <a:hlinkClick r:id="" action="ppaction://media"/>
            <a:extLst>
              <a:ext uri="{FF2B5EF4-FFF2-40B4-BE49-F238E27FC236}">
                <a16:creationId xmlns:a16="http://schemas.microsoft.com/office/drawing/2014/main" id="{76E17675-D271-5D9E-4AFE-44E7FB3E9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3175" y="-73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4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erson wearing bonnet">
            <a:extLst>
              <a:ext uri="{FF2B5EF4-FFF2-40B4-BE49-F238E27FC236}">
                <a16:creationId xmlns:a16="http://schemas.microsoft.com/office/drawing/2014/main" id="{9FD56B2B-3995-A039-A34E-3120D25F5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4" b="19824"/>
          <a:stretch>
            <a:fillRect/>
          </a:stretch>
        </p:blipFill>
        <p:spPr>
          <a:xfrm>
            <a:off x="838200" y="1597939"/>
            <a:ext cx="10515600" cy="3874709"/>
          </a:xfr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D00CFC3-2C58-DAE8-27BC-4D1A2B6E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anchor="ctr"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ansiedad</a:t>
            </a:r>
            <a:r>
              <a:rPr lang="en-US" dirty="0"/>
              <a:t> es…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539AE0-27CE-089D-717B-36BDA8DD31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DB74C9-B808-4394-A017-79C83B2524EF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>
                <a:spcAft>
                  <a:spcPts val="600"/>
                </a:spcAft>
              </a:pPr>
              <a:t>3/27/2026</a:t>
            </a:fld>
            <a:endParaRPr lang="en-US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40ECBAF-9E67-45D0-88C6-D912D1F7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B4DBBD-42C6-43AC-5A58-9C0910BC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478" y="6057923"/>
            <a:ext cx="394063" cy="23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Video 7 Español Slide 4">
            <a:hlinkClick r:id="" action="ppaction://media"/>
            <a:extLst>
              <a:ext uri="{FF2B5EF4-FFF2-40B4-BE49-F238E27FC236}">
                <a16:creationId xmlns:a16="http://schemas.microsoft.com/office/drawing/2014/main" id="{9AF35C03-D161-592C-4450-A18253C08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8850" y="44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person, arm&#10;&#10;Description automatically generated">
            <a:extLst>
              <a:ext uri="{FF2B5EF4-FFF2-40B4-BE49-F238E27FC236}">
                <a16:creationId xmlns:a16="http://schemas.microsoft.com/office/drawing/2014/main" id="{513D7034-C248-470D-9BD3-48F4E0F29B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3046" r="1" b="1"/>
          <a:stretch>
            <a:fillRect/>
          </a:stretch>
        </p:blipFill>
        <p:spPr>
          <a:xfrm>
            <a:off x="1028700" y="3543300"/>
            <a:ext cx="3924300" cy="3314700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214309"/>
            <a:ext cx="4972050" cy="4473575"/>
          </a:xfrm>
        </p:spPr>
        <p:txBody>
          <a:bodyPr>
            <a:noAutofit/>
          </a:bodyPr>
          <a:lstStyle/>
          <a:p>
            <a:pPr lvl="0"/>
            <a:r>
              <a:rPr lang="es-MX" sz="3200" b="1" dirty="0">
                <a:solidFill>
                  <a:schemeClr val="tx1">
                    <a:lumMod val="50000"/>
                  </a:schemeClr>
                </a:solidFill>
              </a:rPr>
              <a:t>Sentimientos de: </a:t>
            </a:r>
          </a:p>
          <a:p>
            <a:pPr lvl="1"/>
            <a:r>
              <a:rPr lang="es-MX" sz="2800" dirty="0">
                <a:solidFill>
                  <a:schemeClr val="tx1">
                    <a:lumMod val="50000"/>
                  </a:schemeClr>
                </a:solidFill>
              </a:rPr>
              <a:t>Tristeza, </a:t>
            </a:r>
          </a:p>
          <a:p>
            <a:pPr lvl="1"/>
            <a:r>
              <a:rPr lang="es-MX" sz="2800" dirty="0">
                <a:solidFill>
                  <a:schemeClr val="tx1">
                    <a:lumMod val="50000"/>
                  </a:schemeClr>
                </a:solidFill>
              </a:rPr>
              <a:t>ira, </a:t>
            </a:r>
          </a:p>
          <a:p>
            <a:pPr lvl="1"/>
            <a:r>
              <a:rPr lang="es-MX" sz="2800" dirty="0">
                <a:solidFill>
                  <a:schemeClr val="tx1">
                    <a:lumMod val="50000"/>
                  </a:schemeClr>
                </a:solidFill>
              </a:rPr>
              <a:t>desesperanza; </a:t>
            </a:r>
          </a:p>
          <a:p>
            <a:pPr lvl="1"/>
            <a:r>
              <a:rPr lang="es-MX" sz="2800" dirty="0">
                <a:solidFill>
                  <a:schemeClr val="tx1">
                    <a:lumMod val="50000"/>
                  </a:schemeClr>
                </a:solidFill>
              </a:rPr>
              <a:t>desinterés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  <a:p>
            <a:pPr lvl="0"/>
            <a:r>
              <a:rPr lang="es-MX" sz="3200" b="1" dirty="0">
                <a:solidFill>
                  <a:schemeClr val="tx1">
                    <a:lumMod val="50000"/>
                  </a:schemeClr>
                </a:solidFill>
              </a:rPr>
              <a:t>Cambios </a:t>
            </a:r>
          </a:p>
          <a:p>
            <a:pPr lvl="1"/>
            <a:r>
              <a:rPr lang="es-MX" sz="2800" dirty="0">
                <a:solidFill>
                  <a:schemeClr val="tx1">
                    <a:lumMod val="50000"/>
                  </a:schemeClr>
                </a:solidFill>
              </a:rPr>
              <a:t>en la alimentación o el sueño; </a:t>
            </a:r>
          </a:p>
          <a:p>
            <a:pPr lvl="1"/>
            <a:r>
              <a:rPr lang="es-MX" sz="2800" dirty="0">
                <a:solidFill>
                  <a:schemeClr val="tx1">
                    <a:lumMod val="50000"/>
                  </a:schemeClr>
                </a:solidFill>
              </a:rPr>
              <a:t>dolores de cabeza,</a:t>
            </a:r>
          </a:p>
          <a:p>
            <a:pPr lvl="1"/>
            <a:r>
              <a:rPr lang="es-MX" sz="2800" dirty="0">
                <a:solidFill>
                  <a:schemeClr val="tx1">
                    <a:lumMod val="50000"/>
                  </a:schemeClr>
                </a:solidFill>
              </a:rPr>
              <a:t>dolor de estómago,</a:t>
            </a:r>
          </a:p>
          <a:p>
            <a:pPr lvl="1"/>
            <a:r>
              <a:rPr lang="es-MX" sz="2800" dirty="0">
                <a:solidFill>
                  <a:schemeClr val="tx1">
                    <a:lumMod val="50000"/>
                  </a:schemeClr>
                </a:solidFill>
              </a:rPr>
              <a:t>dolor corporal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  <a:p>
            <a:pPr lvl="0"/>
            <a:r>
              <a:rPr lang="es-MX" sz="3200" b="1" dirty="0">
                <a:solidFill>
                  <a:schemeClr val="tx1">
                    <a:lumMod val="50000"/>
                  </a:schemeClr>
                </a:solidFill>
              </a:rPr>
              <a:t>Pensamientos: </a:t>
            </a:r>
          </a:p>
          <a:p>
            <a:pPr lvl="1"/>
            <a:r>
              <a:rPr lang="es-MX" sz="2800" dirty="0">
                <a:solidFill>
                  <a:schemeClr val="tx1">
                    <a:lumMod val="50000"/>
                  </a:schemeClr>
                </a:solidFill>
              </a:rPr>
              <a:t>fin de la vida, </a:t>
            </a:r>
          </a:p>
          <a:p>
            <a:pPr lvl="1"/>
            <a:r>
              <a:rPr lang="es-MX" sz="2800" dirty="0">
                <a:solidFill>
                  <a:schemeClr val="tx1">
                    <a:lumMod val="50000"/>
                  </a:schemeClr>
                </a:solidFill>
              </a:rPr>
              <a:t>muerte*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C3EA490-0473-B423-342C-C4E150BF0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37AE72A-09B6-4D56-855D-4360BD347914}" type="datetime1">
              <a:rPr lang="en-US" smtClean="0"/>
              <a:pPr>
                <a:spcAft>
                  <a:spcPts val="600"/>
                </a:spcAft>
              </a:pPr>
              <a:t>3/27/2026</a:t>
            </a:fld>
            <a:endParaRPr lang="en-US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789CCB9-138D-4D90-8AFB-AC5C73612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A6B7DE5-BFCC-4EEF-9609-8AA1C7C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34" y="539225"/>
            <a:ext cx="3924300" cy="2434386"/>
          </a:xfrm>
        </p:spPr>
        <p:txBody>
          <a:bodyPr anchor="ctr">
            <a:normAutofit/>
          </a:bodyPr>
          <a:lstStyle/>
          <a:p>
            <a:r>
              <a:rPr lang="es-MX" sz="6100" dirty="0">
                <a:solidFill>
                  <a:srgbClr val="002060"/>
                </a:solidFill>
              </a:rPr>
              <a:t>¿Estoy deprimido?</a:t>
            </a:r>
          </a:p>
        </p:txBody>
      </p:sp>
      <p:pic>
        <p:nvPicPr>
          <p:cNvPr id="4" name="Video 7 Español Slide 5">
            <a:hlinkClick r:id="" action="ppaction://media"/>
            <a:extLst>
              <a:ext uri="{FF2B5EF4-FFF2-40B4-BE49-F238E27FC236}">
                <a16:creationId xmlns:a16="http://schemas.microsoft.com/office/drawing/2014/main" id="{52C45B3D-08F2-0C00-DA3F-82D7FD740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6050" y="46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3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533D1E9C-B21F-48CF-9B1F-5FF2ABE8B3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370" r="11972" b="-1"/>
          <a:stretch>
            <a:fillRect/>
          </a:stretch>
        </p:blipFill>
        <p:spPr>
          <a:xfrm>
            <a:off x="1028700" y="3543300"/>
            <a:ext cx="3924300" cy="3314700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EEE5FD9-1D25-2B3B-F1E2-54A44ECFF8A0}"/>
              </a:ext>
            </a:extLst>
          </p:cNvPr>
          <p:cNvSpPr txBox="1">
            <a:spLocks/>
          </p:cNvSpPr>
          <p:nvPr/>
        </p:nvSpPr>
        <p:spPr>
          <a:xfrm>
            <a:off x="6096000" y="1192212"/>
            <a:ext cx="4972050" cy="4473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chemeClr val="tx1">
                    <a:lumMod val="50000"/>
                  </a:schemeClr>
                </a:solidFill>
              </a:rPr>
              <a:t>Sentimientos de:</a:t>
            </a:r>
          </a:p>
          <a:p>
            <a:pPr marL="1257300" lvl="1" indent="-571500"/>
            <a:r>
              <a:rPr lang="es-MX" sz="3200" dirty="0">
                <a:solidFill>
                  <a:schemeClr val="tx1">
                    <a:lumMod val="50000"/>
                  </a:schemeClr>
                </a:solidFill>
              </a:rPr>
              <a:t>preocupación;</a:t>
            </a:r>
          </a:p>
          <a:p>
            <a:pPr marL="1257300" lvl="1" indent="-571500"/>
            <a:r>
              <a:rPr lang="es-MX" sz="3200" dirty="0">
                <a:solidFill>
                  <a:schemeClr val="tx1">
                    <a:lumMod val="50000"/>
                  </a:schemeClr>
                </a:solidFill>
              </a:rPr>
              <a:t>inquietud</a:t>
            </a:r>
          </a:p>
          <a:p>
            <a:pPr marL="1257300" lvl="1" indent="-571500"/>
            <a:r>
              <a:rPr lang="es-MX" sz="3200" dirty="0">
                <a:solidFill>
                  <a:schemeClr val="tx1">
                    <a:lumMod val="50000"/>
                  </a:schemeClr>
                </a:solidFill>
              </a:rPr>
              <a:t>cansancio;</a:t>
            </a:r>
          </a:p>
          <a:p>
            <a:pPr marL="1257300" lvl="1" indent="-571500"/>
            <a:r>
              <a:rPr lang="es-MX" sz="3200" dirty="0">
                <a:solidFill>
                  <a:schemeClr val="tx1">
                    <a:lumMod val="50000"/>
                  </a:schemeClr>
                </a:solidFill>
              </a:rPr>
              <a:t>Irritabilidad</a:t>
            </a:r>
          </a:p>
          <a:p>
            <a:pPr lvl="1" indent="0">
              <a:buNone/>
            </a:pP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Cambios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en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marL="1257300" lvl="1" indent="-571500"/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concentración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;</a:t>
            </a:r>
          </a:p>
          <a:p>
            <a:pPr marL="1257300" lvl="1" indent="-571500"/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Sueño</a:t>
            </a: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ED3186CD-8BE3-0F39-1C4F-3A4A273D6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37AE72A-09B6-4D56-855D-4360BD347914}" type="datetime1">
              <a:rPr lang="en-US" smtClean="0"/>
              <a:pPr>
                <a:spcAft>
                  <a:spcPts val="600"/>
                </a:spcAft>
              </a:pPr>
              <a:t>3/27/2026</a:t>
            </a:fld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AE2CF6A-6E46-01CC-E2EA-6FA9162AC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2" name="Title 17">
            <a:extLst>
              <a:ext uri="{FF2B5EF4-FFF2-40B4-BE49-F238E27FC236}">
                <a16:creationId xmlns:a16="http://schemas.microsoft.com/office/drawing/2014/main" id="{AB9211E1-6751-49AF-8F77-68B3851DC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¿</a:t>
            </a:r>
            <a:r>
              <a:rPr lang="en-US" b="1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Estoy</a:t>
            </a:r>
            <a:r>
              <a:rPr lang="en-US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ansioso</a:t>
            </a:r>
            <a:r>
              <a:rPr lang="en-US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5" name="Video 7 Español Slide 6">
            <a:hlinkClick r:id="" action="ppaction://media"/>
            <a:extLst>
              <a:ext uri="{FF2B5EF4-FFF2-40B4-BE49-F238E27FC236}">
                <a16:creationId xmlns:a16="http://schemas.microsoft.com/office/drawing/2014/main" id="{E74091E1-5542-8E56-D4FF-21A1B2068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0250" y="12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887323CC-2A55-E03A-FAD2-2D2BCBAFF2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BDA9C29-DD8E-4518-B4D3-44806885A5F9}" type="datetime1">
              <a:rPr lang="en-US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3/27/2026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95C16999-DD60-3353-B6F0-7F244F90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white"/>
                </a:solidFill>
              </a:rPr>
              <a:t>ADD A FOOADDTER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515DA6F-E486-4C5A-B98C-B1ACDA64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478" y="6057923"/>
            <a:ext cx="394063" cy="23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F75DE-8A44-4EC5-83C6-95BDDF10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5" y="742867"/>
            <a:ext cx="7402050" cy="566931"/>
          </a:xfrm>
        </p:spPr>
        <p:txBody>
          <a:bodyPr anchor="ctr">
            <a:normAutofit/>
          </a:bodyPr>
          <a:lstStyle/>
          <a:p>
            <a:r>
              <a:rPr lang="es-MX" dirty="0"/>
              <a:t>¿Por dónde empiezo?</a:t>
            </a:r>
          </a:p>
        </p:txBody>
      </p:sp>
      <p:pic>
        <p:nvPicPr>
          <p:cNvPr id="5" name="Picture 4" descr="A person with the hands on the head&#10;&#10;Description automatically generated with low confidence">
            <a:extLst>
              <a:ext uri="{FF2B5EF4-FFF2-40B4-BE49-F238E27FC236}">
                <a16:creationId xmlns:a16="http://schemas.microsoft.com/office/drawing/2014/main" id="{07819AF2-CA21-4865-8C50-1D8909109F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419" b="39876"/>
          <a:stretch>
            <a:fillRect/>
          </a:stretch>
        </p:blipFill>
        <p:spPr>
          <a:xfrm>
            <a:off x="458724" y="2277980"/>
            <a:ext cx="11290364" cy="4122820"/>
          </a:xfrm>
          <a:prstGeom prst="rect">
            <a:avLst/>
          </a:prstGeom>
          <a:noFill/>
        </p:spPr>
      </p:pic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0833B86-4695-D9B7-8A9B-E6ABF5DFE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4975" y="1377834"/>
            <a:ext cx="7402050" cy="5400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Video 7 Español Slide 7">
            <a:hlinkClick r:id="" action="ppaction://media"/>
            <a:extLst>
              <a:ext uri="{FF2B5EF4-FFF2-40B4-BE49-F238E27FC236}">
                <a16:creationId xmlns:a16="http://schemas.microsoft.com/office/drawing/2014/main" id="{CA89ECA8-E197-A5B1-F36A-59F53AB59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3100" y="155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4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EFCDD650-0C93-489C-9A28-F8AFE9D2E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037" y="457199"/>
            <a:ext cx="4931013" cy="540385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D825CB-5684-4E97-80FA-A48BC074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691751"/>
            <a:ext cx="4584212" cy="540001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IMPORTANTE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3E2A6FC6-7C48-471C-6095-202E2950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>
                <a:spcAft>
                  <a:spcPts val="600"/>
                </a:spcAft>
              </a:pPr>
              <a:t>3/27/2026</a:t>
            </a:fld>
            <a:endParaRPr lang="en-US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51EAE4F-1997-1F66-1487-4AC8961B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F02AD77-17EE-49EB-8387-86DED6AD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478" y="6057923"/>
            <a:ext cx="394063" cy="23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26250"/>
            <a:ext cx="4574551" cy="44841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¡NO ESTÁ SOLO!</a:t>
            </a:r>
          </a:p>
          <a:p>
            <a:endParaRPr lang="es-MX" sz="3200" b="1" noProof="0" dirty="0">
              <a:solidFill>
                <a:schemeClr val="bg1"/>
              </a:solidFill>
            </a:endParaRPr>
          </a:p>
          <a:p>
            <a:endParaRPr lang="es-MX" sz="3200" b="1" dirty="0">
              <a:solidFill>
                <a:schemeClr val="bg1"/>
              </a:solidFill>
            </a:endParaRPr>
          </a:p>
          <a:p>
            <a:r>
              <a:rPr lang="es-MX" sz="3200" b="1" noProof="0" dirty="0">
                <a:solidFill>
                  <a:schemeClr val="bg1"/>
                </a:solidFill>
              </a:rPr>
              <a:t>Llame al: 832-416-1199</a:t>
            </a:r>
          </a:p>
          <a:p>
            <a:r>
              <a:rPr lang="es-MX" sz="3200" b="1" noProof="0" dirty="0">
                <a:solidFill>
                  <a:schemeClr val="bg1"/>
                </a:solidFill>
              </a:rPr>
              <a:t>Envíe un mensaje de texto al: 281-201-4430</a:t>
            </a:r>
          </a:p>
          <a:p>
            <a:pPr marL="0" indent="0">
              <a:buNone/>
            </a:pPr>
            <a:endParaRPr lang="es-MX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Video 7 Español Slide 8">
            <a:hlinkClick r:id="" action="ppaction://media"/>
            <a:extLst>
              <a:ext uri="{FF2B5EF4-FFF2-40B4-BE49-F238E27FC236}">
                <a16:creationId xmlns:a16="http://schemas.microsoft.com/office/drawing/2014/main" id="{46E9862A-BD82-B066-B3B9-C5C69FF50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3125" y="-15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9E24BCE-48CF-4EA0-8CEE-DABDE8C6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18" y="808042"/>
            <a:ext cx="8991563" cy="1005839"/>
          </a:xfrm>
        </p:spPr>
        <p:txBody>
          <a:bodyPr/>
          <a:lstStyle/>
          <a:p>
            <a:r>
              <a:rPr lang="es-MX" dirty="0">
                <a:solidFill>
                  <a:schemeClr val="bg1">
                    <a:lumMod val="75000"/>
                  </a:schemeClr>
                </a:solidFill>
              </a:rPr>
              <a:t>¿Qué medidas puedo tomar?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EBE147A-9B99-4FFD-BC53-05C5BD025E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0530" y="2585545"/>
            <a:ext cx="1866900" cy="711200"/>
          </a:xfrm>
        </p:spPr>
        <p:txBody>
          <a:bodyPr/>
          <a:lstStyle/>
          <a:p>
            <a:pPr algn="ctr"/>
            <a:r>
              <a:rPr lang="es-MX" sz="2000" b="1" dirty="0">
                <a:solidFill>
                  <a:srgbClr val="002060"/>
                </a:solidFill>
              </a:rPr>
              <a:t>Hable con su Promotor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28CF967-AF84-4550-882F-01B6C8B02C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s-MX" sz="2000" b="1" dirty="0">
                <a:solidFill>
                  <a:srgbClr val="002060"/>
                </a:solidFill>
              </a:rPr>
              <a:t>Hable con su médico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CA6C2C2-4BD8-4FEE-965C-BE8235FB38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es-MX" sz="2000" b="1" dirty="0">
                <a:solidFill>
                  <a:srgbClr val="002060"/>
                </a:solidFill>
              </a:rPr>
              <a:t>Duerma bien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F7E2B50-41CF-47DF-94E2-23B31B1BE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39070" y="2176119"/>
            <a:ext cx="1866900" cy="1331864"/>
          </a:xfrm>
        </p:spPr>
        <p:txBody>
          <a:bodyPr/>
          <a:lstStyle/>
          <a:p>
            <a:pPr algn="ctr"/>
            <a:r>
              <a:rPr lang="es-MX" sz="2000" b="1" dirty="0">
                <a:solidFill>
                  <a:srgbClr val="002060"/>
                </a:solidFill>
              </a:rPr>
              <a:t>Coma entre 5 a 9 piezas de fruta y verdura diaria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404C012-EAAC-4BFF-A8C9-DE3B7374A6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ctr"/>
            <a:r>
              <a:rPr lang="es-MX" sz="2000" b="1" dirty="0">
                <a:solidFill>
                  <a:schemeClr val="bg1"/>
                </a:solidFill>
              </a:rPr>
              <a:t>¡</a:t>
            </a:r>
            <a:r>
              <a:rPr lang="en-US" sz="2000" b="1" dirty="0" err="1">
                <a:solidFill>
                  <a:srgbClr val="002060"/>
                </a:solidFill>
              </a:rPr>
              <a:t>Muévase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más</a:t>
            </a:r>
            <a:r>
              <a:rPr lang="en-US" sz="2000" b="1" dirty="0">
                <a:solidFill>
                  <a:srgbClr val="002060"/>
                </a:solidFill>
              </a:rPr>
              <a:t>!</a:t>
            </a:r>
            <a:endParaRPr lang="es-MX" sz="2000" b="1" dirty="0">
              <a:solidFill>
                <a:srgbClr val="002060"/>
              </a:solidFill>
            </a:endParaRP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F214639-68C6-49E7-90D4-F4DAFEFBF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s-MX" smtClean="0"/>
              <a:pPr/>
              <a:t>9</a:t>
            </a:fld>
            <a:endParaRPr lang="es-MX"/>
          </a:p>
        </p:txBody>
      </p:sp>
      <p:pic>
        <p:nvPicPr>
          <p:cNvPr id="6" name="Picture Placeholder 5" descr="A picture containing food, vegetable, fruit, variety&#10;&#10;Description automatically generated">
            <a:extLst>
              <a:ext uri="{FF2B5EF4-FFF2-40B4-BE49-F238E27FC236}">
                <a16:creationId xmlns:a16="http://schemas.microsoft.com/office/drawing/2014/main" id="{060B9548-3E59-46CE-A082-11248984A78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28056" r="28056"/>
          <a:stretch>
            <a:fillRect/>
          </a:stretch>
        </p:blipFill>
        <p:spPr>
          <a:xfrm>
            <a:off x="7239069" y="3552676"/>
            <a:ext cx="1874874" cy="2848123"/>
          </a:xfrm>
        </p:spPr>
      </p:pic>
      <p:pic>
        <p:nvPicPr>
          <p:cNvPr id="16" name="Picture 8" descr="Exercise, Relax, Betterlife, Man">
            <a:extLst>
              <a:ext uri="{FF2B5EF4-FFF2-40B4-BE49-F238E27FC236}">
                <a16:creationId xmlns:a16="http://schemas.microsoft.com/office/drawing/2014/main" id="{278FD87B-6C1C-407B-BBA6-C85969AFD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1" r="23531" b="3"/>
          <a:stretch/>
        </p:blipFill>
        <p:spPr bwMode="auto">
          <a:xfrm>
            <a:off x="9362643" y="3553069"/>
            <a:ext cx="1874873" cy="284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Placeholder 17" descr="A person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11C8D98B-2A3D-4965-AD08-9C4F27E422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l="28056" r="28056"/>
          <a:stretch>
            <a:fillRect/>
          </a:stretch>
        </p:blipFill>
        <p:spPr/>
      </p:pic>
      <p:pic>
        <p:nvPicPr>
          <p:cNvPr id="25" name="Picture Placeholder 24" descr="A doctor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95AB2E9A-3741-4430-97BF-CD337D1BBC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 l="28056" r="28056"/>
          <a:stretch>
            <a:fillRect/>
          </a:stretch>
        </p:blipFill>
        <p:spPr/>
      </p:pic>
      <p:pic>
        <p:nvPicPr>
          <p:cNvPr id="31" name="Picture Placeholder 30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31194EE2-B610-4860-94E8-168917D99E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/>
          <a:srcRect l="28056" r="28056"/>
          <a:stretch>
            <a:fillRect/>
          </a:stretch>
        </p:blipFill>
        <p:spPr/>
      </p:pic>
      <p:pic>
        <p:nvPicPr>
          <p:cNvPr id="3" name="Picture 2" descr="Football goal in the net">
            <a:extLst>
              <a:ext uri="{FF2B5EF4-FFF2-40B4-BE49-F238E27FC236}">
                <a16:creationId xmlns:a16="http://schemas.microsoft.com/office/drawing/2014/main" id="{5F97378E-2A1A-306F-20FB-9DDF8E24CA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7" b="22647"/>
          <a:stretch>
            <a:fillRect/>
          </a:stretch>
        </p:blipFill>
        <p:spPr>
          <a:xfrm>
            <a:off x="6533286" y="31390"/>
            <a:ext cx="5658714" cy="2066351"/>
          </a:xfrm>
          <a:prstGeom prst="rect">
            <a:avLst/>
          </a:prstGeom>
          <a:noFill/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8E9C9D6B-5314-28E9-93FA-2AAE06E41AEB}"/>
              </a:ext>
            </a:extLst>
          </p:cNvPr>
          <p:cNvSpPr txBox="1">
            <a:spLocks/>
          </p:cNvSpPr>
          <p:nvPr/>
        </p:nvSpPr>
        <p:spPr>
          <a:xfrm>
            <a:off x="7067608" y="6166624"/>
            <a:ext cx="5837922" cy="1005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s-MX" sz="2900" dirty="0">
                <a:solidFill>
                  <a:srgbClr val="FF0000"/>
                </a:solidFill>
              </a:rPr>
              <a:t>20 minutos, 3 veces a la semana</a:t>
            </a:r>
          </a:p>
        </p:txBody>
      </p:sp>
      <p:pic>
        <p:nvPicPr>
          <p:cNvPr id="5" name="Video 7 Español Slide 9">
            <a:hlinkClick r:id="" action="ppaction://media"/>
            <a:extLst>
              <a:ext uri="{FF2B5EF4-FFF2-40B4-BE49-F238E27FC236}">
                <a16:creationId xmlns:a16="http://schemas.microsoft.com/office/drawing/2014/main" id="{FB78D96A-6EBB-B9B8-B90A-62EB6E2CA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731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f33850888">
  <a:themeElements>
    <a:clrScheme name="Custom 6">
      <a:dk1>
        <a:srgbClr val="3F5779"/>
      </a:dk1>
      <a:lt1>
        <a:sysClr val="window" lastClr="FFFFFF"/>
      </a:lt1>
      <a:dk2>
        <a:srgbClr val="96556D"/>
      </a:dk2>
      <a:lt2>
        <a:srgbClr val="3B99BB"/>
      </a:lt2>
      <a:accent1>
        <a:srgbClr val="96556D"/>
      </a:accent1>
      <a:accent2>
        <a:srgbClr val="FFFFFF"/>
      </a:accent2>
      <a:accent3>
        <a:srgbClr val="855939"/>
      </a:accent3>
      <a:accent4>
        <a:srgbClr val="3D8C74"/>
      </a:accent4>
      <a:accent5>
        <a:srgbClr val="999999"/>
      </a:accent5>
      <a:accent6>
        <a:srgbClr val="3B99BB"/>
      </a:accent6>
      <a:hlink>
        <a:srgbClr val="3F5779"/>
      </a:hlink>
      <a:folHlink>
        <a:srgbClr val="3F5779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6D3B4F">
                <a:alpha val="20000"/>
              </a:srgbClr>
            </a:gs>
            <a:gs pos="100000">
              <a:schemeClr val="bg2">
                <a:alpha val="20000"/>
              </a:schemeClr>
            </a:gs>
          </a:gsLst>
          <a:lin ang="108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33850888_Retail pitch deck_RVA_v4" id="{8F2882B0-1BFE-4293-BF1B-5E9F7535F411}" vid="{2736E5B9-BA7A-4750-88E9-E7AE6A3F07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2D16DD57438F43A287BB85163B9D6D" ma:contentTypeVersion="2" ma:contentTypeDescription="Create a new document." ma:contentTypeScope="" ma:versionID="da500c395b2110fe844053287ba5b8a2">
  <xsd:schema xmlns:xsd="http://www.w3.org/2001/XMLSchema" xmlns:xs="http://www.w3.org/2001/XMLSchema" xmlns:p="http://schemas.microsoft.com/office/2006/metadata/properties" xmlns:ns2="c0b14a7a-ce08-47f2-9104-3c9f91612485" targetNamespace="http://schemas.microsoft.com/office/2006/metadata/properties" ma:root="true" ma:fieldsID="ff8d8aa1581c6a3dca24acb581ac482b" ns2:_="">
    <xsd:import namespace="c0b14a7a-ce08-47f2-9104-3c9f916124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14a7a-ce08-47f2-9104-3c9f916124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C0BFDF-D948-4F4A-854E-477525F57792}">
  <ds:schemaRefs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c0b14a7a-ce08-47f2-9104-3c9f9161248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6E3E58C-5E8A-4781-9921-C2B23BC09E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FD402F-48CD-4607-ADD3-E41042776F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b14a7a-ce08-47f2-9104-3c9f916124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1836</Words>
  <Application>Microsoft Office PowerPoint</Application>
  <PresentationFormat>Widescreen</PresentationFormat>
  <Paragraphs>216</Paragraphs>
  <Slides>13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Biome Light</vt:lpstr>
      <vt:lpstr>Calibri</vt:lpstr>
      <vt:lpstr>Tahoma</vt:lpstr>
      <vt:lpstr>Times New Roman</vt:lpstr>
      <vt:lpstr>Wingdings</vt:lpstr>
      <vt:lpstr>tf33850888</vt:lpstr>
      <vt:lpstr>Encontrando Paz Mental</vt:lpstr>
      <vt:lpstr>Lo que la depresión y la ansiedad no son….</vt:lpstr>
      <vt:lpstr>PowerPoint Presentation</vt:lpstr>
      <vt:lpstr>La ansiedad es…</vt:lpstr>
      <vt:lpstr>¿Estoy deprimido?</vt:lpstr>
      <vt:lpstr>¿Estoy ansioso?</vt:lpstr>
      <vt:lpstr>¿Por dónde empiezo?</vt:lpstr>
      <vt:lpstr>IMPORTANTE</vt:lpstr>
      <vt:lpstr>¿Qué medidas puedo tomar?</vt:lpstr>
      <vt:lpstr>"Sin orientación, los planes fracasan; con muchos consejeros, tienen éxito."</vt:lpstr>
      <vt:lpstr>¿Necesita vacunas o referencias oftalmológicas?</vt:lpstr>
      <vt:lpstr> </vt:lpstr>
      <vt:lpstr>Referencias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Preventing and controlling diabetes</dc:title>
  <dc:creator>Nava</dc:creator>
  <cp:lastModifiedBy>Betty Nava</cp:lastModifiedBy>
  <cp:revision>50</cp:revision>
  <dcterms:created xsi:type="dcterms:W3CDTF">2019-09-20T19:57:21Z</dcterms:created>
  <dcterms:modified xsi:type="dcterms:W3CDTF">2026-03-27T21:01:39Z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0x010100442D16DD57438F43A287BB85163B9D6D</vt:lpwstr>
  </property>
</Properties>
</file>