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9.jpg" ContentType="image/jpg"/>
  <Override PartName="/ppt/notesSlides/notesSlide5.xml" ContentType="application/vnd.openxmlformats-officedocument.presentationml.notesSlide+xml"/>
  <Override PartName="/ppt/media/image10.jpg" ContentType="image/jpg"/>
  <Override PartName="/ppt/notesSlides/notesSlide6.xml" ContentType="application/vnd.openxmlformats-officedocument.presentationml.notesSlide+xml"/>
  <Override PartName="/ppt/media/image12.jpg" ContentType="image/jpg"/>
  <Override PartName="/ppt/media/image13.jpg" ContentType="image/jpg"/>
  <Override PartName="/ppt/media/image14.jpg" ContentType="image/jpg"/>
  <Override PartName="/ppt/media/image15.jpg" ContentType="image/jpg"/>
  <Override PartName="/ppt/media/image16.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9.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4"/>
  </p:sldMasterIdLst>
  <p:notesMasterIdLst>
    <p:notesMasterId r:id="rId18"/>
  </p:notesMasterIdLst>
  <p:handoutMasterIdLst>
    <p:handoutMasterId r:id="rId19"/>
  </p:handoutMasterIdLst>
  <p:sldIdLst>
    <p:sldId id="526" r:id="rId5"/>
    <p:sldId id="554" r:id="rId6"/>
    <p:sldId id="553" r:id="rId7"/>
    <p:sldId id="466" r:id="rId8"/>
    <p:sldId id="555" r:id="rId9"/>
    <p:sldId id="468" r:id="rId10"/>
    <p:sldId id="470" r:id="rId11"/>
    <p:sldId id="472" r:id="rId12"/>
    <p:sldId id="473" r:id="rId13"/>
    <p:sldId id="474" r:id="rId14"/>
    <p:sldId id="548" r:id="rId15"/>
    <p:sldId id="550" r:id="rId16"/>
    <p:sldId id="47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FE4"/>
    <a:srgbClr val="4A3528"/>
    <a:srgbClr val="000000"/>
    <a:srgbClr val="D0CCC7"/>
    <a:srgbClr val="FFFFF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162109-DF19-4FED-8DAF-3C72178348B8}" v="51" dt="2026-05-07T21:25:46.908"/>
  </p1510:revLst>
</p1510:revInfo>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33" autoAdjust="0"/>
    <p:restoredTop sz="65655" autoAdjust="0"/>
  </p:normalViewPr>
  <p:slideViewPr>
    <p:cSldViewPr snapToGrid="0">
      <p:cViewPr>
        <p:scale>
          <a:sx n="50" d="100"/>
          <a:sy n="50" d="100"/>
        </p:scale>
        <p:origin x="366" y="546"/>
      </p:cViewPr>
      <p:guideLst>
        <p:guide orient="horz" pos="2160"/>
        <p:guide pos="3840"/>
      </p:guideLst>
    </p:cSldViewPr>
  </p:slideViewPr>
  <p:outlineViewPr>
    <p:cViewPr>
      <p:scale>
        <a:sx n="33" d="100"/>
        <a:sy n="33" d="100"/>
      </p:scale>
      <p:origin x="0" y="-21342"/>
    </p:cViewPr>
  </p:outlineViewPr>
  <p:notesTextViewPr>
    <p:cViewPr>
      <p:scale>
        <a:sx n="1" d="1"/>
        <a:sy n="1" d="1"/>
      </p:scale>
      <p:origin x="0" y="0"/>
    </p:cViewPr>
  </p:notesTextViewPr>
  <p:notesViewPr>
    <p:cSldViewPr snapToGrid="0">
      <p:cViewPr>
        <p:scale>
          <a:sx n="50" d="100"/>
          <a:sy n="50" d="100"/>
        </p:scale>
        <p:origin x="5320" y="15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ty Nava" userId="06bc8f31b07af6d4" providerId="LiveId" clId="{74AED96D-6BBB-49B5-B330-2DA0585F08BE}"/>
    <pc:docChg chg="undo custSel mod addSld delSld modSld sldOrd modMainMaster">
      <pc:chgData name="Betty Nava" userId="06bc8f31b07af6d4" providerId="LiveId" clId="{74AED96D-6BBB-49B5-B330-2DA0585F08BE}" dt="2026-05-07T21:25:46.908" v="857"/>
      <pc:docMkLst>
        <pc:docMk/>
      </pc:docMkLst>
      <pc:sldChg chg="addSp delSp modSp mod setBg">
        <pc:chgData name="Betty Nava" userId="06bc8f31b07af6d4" providerId="LiveId" clId="{74AED96D-6BBB-49B5-B330-2DA0585F08BE}" dt="2026-05-07T21:17:18.469" v="765"/>
        <pc:sldMkLst>
          <pc:docMk/>
          <pc:sldMk cId="2125956444" sldId="466"/>
        </pc:sldMkLst>
        <pc:spChg chg="add del mod">
          <ac:chgData name="Betty Nava" userId="06bc8f31b07af6d4" providerId="LiveId" clId="{74AED96D-6BBB-49B5-B330-2DA0585F08BE}" dt="2026-05-07T21:16:50.743" v="763" actId="478"/>
          <ac:spMkLst>
            <pc:docMk/>
            <pc:sldMk cId="2125956444" sldId="466"/>
            <ac:spMk id="4" creationId="{862816BF-4D04-C179-6921-3C44CA973EDD}"/>
          </ac:spMkLst>
        </pc:spChg>
        <pc:spChg chg="add mod">
          <ac:chgData name="Betty Nava" userId="06bc8f31b07af6d4" providerId="LiveId" clId="{74AED96D-6BBB-49B5-B330-2DA0585F08BE}" dt="2026-05-07T21:17:00.605" v="764"/>
          <ac:spMkLst>
            <pc:docMk/>
            <pc:sldMk cId="2125956444" sldId="466"/>
            <ac:spMk id="5" creationId="{296C40B6-EBAC-BE84-7D88-9DA80F5FEAD2}"/>
          </ac:spMkLst>
        </pc:spChg>
        <pc:spChg chg="add mod">
          <ac:chgData name="Betty Nava" userId="06bc8f31b07af6d4" providerId="LiveId" clId="{74AED96D-6BBB-49B5-B330-2DA0585F08BE}" dt="2026-05-07T21:17:00.605" v="764"/>
          <ac:spMkLst>
            <pc:docMk/>
            <pc:sldMk cId="2125956444" sldId="466"/>
            <ac:spMk id="6" creationId="{248381CE-9891-3767-BA40-B0F81021C36E}"/>
          </ac:spMkLst>
        </pc:spChg>
        <pc:spChg chg="add mod">
          <ac:chgData name="Betty Nava" userId="06bc8f31b07af6d4" providerId="LiveId" clId="{74AED96D-6BBB-49B5-B330-2DA0585F08BE}" dt="2026-05-07T21:17:00.605" v="764"/>
          <ac:spMkLst>
            <pc:docMk/>
            <pc:sldMk cId="2125956444" sldId="466"/>
            <ac:spMk id="7" creationId="{53F5080C-8F4D-68EA-AF03-F498BA8F97BE}"/>
          </ac:spMkLst>
        </pc:spChg>
        <pc:spChg chg="del mod">
          <ac:chgData name="Betty Nava" userId="06bc8f31b07af6d4" providerId="LiveId" clId="{74AED96D-6BBB-49B5-B330-2DA0585F08BE}" dt="2026-05-07T21:16:33.504" v="761" actId="478"/>
          <ac:spMkLst>
            <pc:docMk/>
            <pc:sldMk cId="2125956444" sldId="466"/>
            <ac:spMk id="8" creationId="{FFC6A574-8158-6847-E466-81E70320D44A}"/>
          </ac:spMkLst>
        </pc:spChg>
        <pc:spChg chg="del mod">
          <ac:chgData name="Betty Nava" userId="06bc8f31b07af6d4" providerId="LiveId" clId="{74AED96D-6BBB-49B5-B330-2DA0585F08BE}" dt="2026-05-07T21:16:35.708" v="762" actId="478"/>
          <ac:spMkLst>
            <pc:docMk/>
            <pc:sldMk cId="2125956444" sldId="466"/>
            <ac:spMk id="11" creationId="{ED464A65-15AB-EA01-A1AC-B18EBC832692}"/>
          </ac:spMkLst>
        </pc:spChg>
        <pc:spChg chg="del mod">
          <ac:chgData name="Betty Nava" userId="06bc8f31b07af6d4" providerId="LiveId" clId="{74AED96D-6BBB-49B5-B330-2DA0585F08BE}" dt="2026-05-07T21:16:30.136" v="759" actId="478"/>
          <ac:spMkLst>
            <pc:docMk/>
            <pc:sldMk cId="2125956444" sldId="466"/>
            <ac:spMk id="19" creationId="{9F1A6724-D87C-DBAA-0E5C-D039FD52B727}"/>
          </ac:spMkLst>
        </pc:spChg>
        <pc:spChg chg="del mod">
          <ac:chgData name="Betty Nava" userId="06bc8f31b07af6d4" providerId="LiveId" clId="{74AED96D-6BBB-49B5-B330-2DA0585F08BE}" dt="2026-05-07T21:16:31.488" v="760" actId="478"/>
          <ac:spMkLst>
            <pc:docMk/>
            <pc:sldMk cId="2125956444" sldId="466"/>
            <ac:spMk id="21" creationId="{FEB717F0-49AF-9EDC-02A9-05CA45B4FB16}"/>
          </ac:spMkLst>
        </pc:spChg>
        <pc:picChg chg="add mod">
          <ac:chgData name="Betty Nava" userId="06bc8f31b07af6d4" providerId="LiveId" clId="{74AED96D-6BBB-49B5-B330-2DA0585F08BE}" dt="2026-05-07T21:17:00.605" v="764"/>
          <ac:picMkLst>
            <pc:docMk/>
            <pc:sldMk cId="2125956444" sldId="466"/>
            <ac:picMk id="9" creationId="{520FCC86-490A-7206-835F-FE19F787FE2B}"/>
          </ac:picMkLst>
        </pc:picChg>
        <pc:picChg chg="del">
          <ac:chgData name="Betty Nava" userId="06bc8f31b07af6d4" providerId="LiveId" clId="{74AED96D-6BBB-49B5-B330-2DA0585F08BE}" dt="2026-05-07T21:16:27.327" v="756" actId="478"/>
          <ac:picMkLst>
            <pc:docMk/>
            <pc:sldMk cId="2125956444" sldId="466"/>
            <ac:picMk id="14" creationId="{263EDD1A-C49E-505D-6941-E1BA7DCB3FA7}"/>
          </ac:picMkLst>
        </pc:picChg>
      </pc:sldChg>
      <pc:sldChg chg="addSp delSp modSp del mod setBg delAnim">
        <pc:chgData name="Betty Nava" userId="06bc8f31b07af6d4" providerId="LiveId" clId="{74AED96D-6BBB-49B5-B330-2DA0585F08BE}" dt="2026-05-07T21:19:50.628" v="797" actId="2696"/>
        <pc:sldMkLst>
          <pc:docMk/>
          <pc:sldMk cId="2493736172" sldId="467"/>
        </pc:sldMkLst>
        <pc:spChg chg="add del mod">
          <ac:chgData name="Betty Nava" userId="06bc8f31b07af6d4" providerId="LiveId" clId="{74AED96D-6BBB-49B5-B330-2DA0585F08BE}" dt="2026-05-07T21:17:48.744" v="773" actId="478"/>
          <ac:spMkLst>
            <pc:docMk/>
            <pc:sldMk cId="2493736172" sldId="467"/>
            <ac:spMk id="5" creationId="{E9EB8931-CB8D-EF41-D2AF-305D61748BA0}"/>
          </ac:spMkLst>
        </pc:spChg>
        <pc:spChg chg="add del mod">
          <ac:chgData name="Betty Nava" userId="06bc8f31b07af6d4" providerId="LiveId" clId="{74AED96D-6BBB-49B5-B330-2DA0585F08BE}" dt="2026-05-07T21:17:49.623" v="774" actId="478"/>
          <ac:spMkLst>
            <pc:docMk/>
            <pc:sldMk cId="2493736172" sldId="467"/>
            <ac:spMk id="7" creationId="{17D33D91-4021-8086-EB3B-E39550165C09}"/>
          </ac:spMkLst>
        </pc:spChg>
        <pc:spChg chg="del">
          <ac:chgData name="Betty Nava" userId="06bc8f31b07af6d4" providerId="LiveId" clId="{74AED96D-6BBB-49B5-B330-2DA0585F08BE}" dt="2026-05-07T21:17:36.810" v="766" actId="478"/>
          <ac:spMkLst>
            <pc:docMk/>
            <pc:sldMk cId="2493736172" sldId="467"/>
            <ac:spMk id="10" creationId="{29E24BCE-48CF-4EA0-8CEE-DABDE8C63D2E}"/>
          </ac:spMkLst>
        </pc:spChg>
        <pc:spChg chg="del mod">
          <ac:chgData name="Betty Nava" userId="06bc8f31b07af6d4" providerId="LiveId" clId="{74AED96D-6BBB-49B5-B330-2DA0585F08BE}" dt="2026-05-07T21:18:02.086" v="779" actId="478"/>
          <ac:spMkLst>
            <pc:docMk/>
            <pc:sldMk cId="2493736172" sldId="467"/>
            <ac:spMk id="11" creationId="{F8F9F9DF-91FE-849F-ED28-09A78E7F6C2A}"/>
          </ac:spMkLst>
        </pc:spChg>
        <pc:spChg chg="add del mod">
          <ac:chgData name="Betty Nava" userId="06bc8f31b07af6d4" providerId="LiveId" clId="{74AED96D-6BBB-49B5-B330-2DA0585F08BE}" dt="2026-05-07T21:17:52.582" v="775" actId="478"/>
          <ac:spMkLst>
            <pc:docMk/>
            <pc:sldMk cId="2493736172" sldId="467"/>
            <ac:spMk id="12" creationId="{1B77F87A-733A-718B-0C62-9897DEAB510F}"/>
          </ac:spMkLst>
        </pc:spChg>
        <pc:spChg chg="add del mod">
          <ac:chgData name="Betty Nava" userId="06bc8f31b07af6d4" providerId="LiveId" clId="{74AED96D-6BBB-49B5-B330-2DA0585F08BE}" dt="2026-05-07T21:17:43.441" v="769" actId="478"/>
          <ac:spMkLst>
            <pc:docMk/>
            <pc:sldMk cId="2493736172" sldId="467"/>
            <ac:spMk id="15" creationId="{8178E64C-17A2-7613-BF15-910CC80E4865}"/>
          </ac:spMkLst>
        </pc:spChg>
        <pc:spChg chg="add del mod">
          <ac:chgData name="Betty Nava" userId="06bc8f31b07af6d4" providerId="LiveId" clId="{74AED96D-6BBB-49B5-B330-2DA0585F08BE}" dt="2026-05-07T21:17:41.383" v="768" actId="478"/>
          <ac:spMkLst>
            <pc:docMk/>
            <pc:sldMk cId="2493736172" sldId="467"/>
            <ac:spMk id="17" creationId="{CFA7DA03-0669-BF94-5BD2-9CA582BECD94}"/>
          </ac:spMkLst>
        </pc:spChg>
        <pc:spChg chg="add del mod">
          <ac:chgData name="Betty Nava" userId="06bc8f31b07af6d4" providerId="LiveId" clId="{74AED96D-6BBB-49B5-B330-2DA0585F08BE}" dt="2026-05-07T21:17:47.119" v="772" actId="478"/>
          <ac:spMkLst>
            <pc:docMk/>
            <pc:sldMk cId="2493736172" sldId="467"/>
            <ac:spMk id="19" creationId="{8D86C276-83F5-D693-217A-7AB4F9B0F68A}"/>
          </ac:spMkLst>
        </pc:spChg>
        <pc:spChg chg="del mod">
          <ac:chgData name="Betty Nava" userId="06bc8f31b07af6d4" providerId="LiveId" clId="{74AED96D-6BBB-49B5-B330-2DA0585F08BE}" dt="2026-05-07T21:18:02.086" v="779" actId="478"/>
          <ac:spMkLst>
            <pc:docMk/>
            <pc:sldMk cId="2493736172" sldId="467"/>
            <ac:spMk id="21" creationId="{6EBE147A-9B99-4FFD-BC53-05C5BD025E32}"/>
          </ac:spMkLst>
        </pc:spChg>
        <pc:spChg chg="add del mod">
          <ac:chgData name="Betty Nava" userId="06bc8f31b07af6d4" providerId="LiveId" clId="{74AED96D-6BBB-49B5-B330-2DA0585F08BE}" dt="2026-05-07T21:18:02.086" v="779" actId="478"/>
          <ac:spMkLst>
            <pc:docMk/>
            <pc:sldMk cId="2493736172" sldId="467"/>
            <ac:spMk id="23" creationId="{D9EEF3B7-7731-31CD-D6F0-41684CB6755F}"/>
          </ac:spMkLst>
        </pc:spChg>
        <pc:spChg chg="add del mod">
          <ac:chgData name="Betty Nava" userId="06bc8f31b07af6d4" providerId="LiveId" clId="{74AED96D-6BBB-49B5-B330-2DA0585F08BE}" dt="2026-05-07T21:18:02.086" v="779" actId="478"/>
          <ac:spMkLst>
            <pc:docMk/>
            <pc:sldMk cId="2493736172" sldId="467"/>
            <ac:spMk id="25" creationId="{93C4D0D1-AF20-44AF-BB15-775D1886DAF6}"/>
          </ac:spMkLst>
        </pc:spChg>
        <pc:spChg chg="del mod">
          <ac:chgData name="Betty Nava" userId="06bc8f31b07af6d4" providerId="LiveId" clId="{74AED96D-6BBB-49B5-B330-2DA0585F08BE}" dt="2026-05-07T21:18:02.086" v="779" actId="478"/>
          <ac:spMkLst>
            <pc:docMk/>
            <pc:sldMk cId="2493736172" sldId="467"/>
            <ac:spMk id="26" creationId="{CF7E2B50-41CF-47DF-94E2-23B31B1BEC27}"/>
          </ac:spMkLst>
        </pc:spChg>
        <pc:spChg chg="add del mod">
          <ac:chgData name="Betty Nava" userId="06bc8f31b07af6d4" providerId="LiveId" clId="{74AED96D-6BBB-49B5-B330-2DA0585F08BE}" dt="2026-05-07T21:18:08.878" v="780" actId="478"/>
          <ac:spMkLst>
            <pc:docMk/>
            <pc:sldMk cId="2493736172" sldId="467"/>
            <ac:spMk id="28" creationId="{5B22EBE8-1596-0492-4D7A-5D2798423873}"/>
          </ac:spMkLst>
        </pc:spChg>
        <pc:spChg chg="add del mod">
          <ac:chgData name="Betty Nava" userId="06bc8f31b07af6d4" providerId="LiveId" clId="{74AED96D-6BBB-49B5-B330-2DA0585F08BE}" dt="2026-05-07T21:18:08.878" v="780" actId="478"/>
          <ac:spMkLst>
            <pc:docMk/>
            <pc:sldMk cId="2493736172" sldId="467"/>
            <ac:spMk id="30" creationId="{CEA459D6-B9C1-32BA-8F10-D6BDD7055FB3}"/>
          </ac:spMkLst>
        </pc:spChg>
        <pc:spChg chg="add del mod">
          <ac:chgData name="Betty Nava" userId="06bc8f31b07af6d4" providerId="LiveId" clId="{74AED96D-6BBB-49B5-B330-2DA0585F08BE}" dt="2026-05-07T21:18:08.878" v="780" actId="478"/>
          <ac:spMkLst>
            <pc:docMk/>
            <pc:sldMk cId="2493736172" sldId="467"/>
            <ac:spMk id="32" creationId="{AAC29FFD-1501-7BF6-6DD5-5658C9386CFD}"/>
          </ac:spMkLst>
        </pc:spChg>
        <pc:spChg chg="add del mod">
          <ac:chgData name="Betty Nava" userId="06bc8f31b07af6d4" providerId="LiveId" clId="{74AED96D-6BBB-49B5-B330-2DA0585F08BE}" dt="2026-05-07T21:19:34.460" v="794" actId="21"/>
          <ac:spMkLst>
            <pc:docMk/>
            <pc:sldMk cId="2493736172" sldId="467"/>
            <ac:spMk id="33" creationId="{93F29A81-5857-178A-7C8D-8A7E827ADA4B}"/>
          </ac:spMkLst>
        </pc:spChg>
        <pc:spChg chg="add del mod">
          <ac:chgData name="Betty Nava" userId="06bc8f31b07af6d4" providerId="LiveId" clId="{74AED96D-6BBB-49B5-B330-2DA0585F08BE}" dt="2026-05-07T21:19:34.460" v="794" actId="21"/>
          <ac:spMkLst>
            <pc:docMk/>
            <pc:sldMk cId="2493736172" sldId="467"/>
            <ac:spMk id="34" creationId="{5751071C-F534-E670-8BF5-FF8625EA50E6}"/>
          </ac:spMkLst>
        </pc:spChg>
        <pc:spChg chg="add del mod">
          <ac:chgData name="Betty Nava" userId="06bc8f31b07af6d4" providerId="LiveId" clId="{74AED96D-6BBB-49B5-B330-2DA0585F08BE}" dt="2026-05-07T21:19:34.460" v="794" actId="21"/>
          <ac:spMkLst>
            <pc:docMk/>
            <pc:sldMk cId="2493736172" sldId="467"/>
            <ac:spMk id="36" creationId="{30AB32FF-5FD7-19D4-A426-2F81C2797364}"/>
          </ac:spMkLst>
        </pc:spChg>
        <pc:spChg chg="del mod">
          <ac:chgData name="Betty Nava" userId="06bc8f31b07af6d4" providerId="LiveId" clId="{74AED96D-6BBB-49B5-B330-2DA0585F08BE}" dt="2026-05-07T21:18:02.086" v="779" actId="478"/>
          <ac:spMkLst>
            <pc:docMk/>
            <pc:sldMk cId="2493736172" sldId="467"/>
            <ac:spMk id="37" creationId="{BF214639-68C6-49E7-90D4-F4DAFEFBFE02}"/>
          </ac:spMkLst>
        </pc:spChg>
        <pc:spChg chg="del mod">
          <ac:chgData name="Betty Nava" userId="06bc8f31b07af6d4" providerId="LiveId" clId="{74AED96D-6BBB-49B5-B330-2DA0585F08BE}" dt="2026-05-07T21:17:57.508" v="777" actId="478"/>
          <ac:spMkLst>
            <pc:docMk/>
            <pc:sldMk cId="2493736172" sldId="467"/>
            <ac:spMk id="53" creationId="{5A906743-5205-5E43-819A-EA4AEDD26B3D}"/>
          </ac:spMkLst>
        </pc:spChg>
        <pc:spChg chg="del mod">
          <ac:chgData name="Betty Nava" userId="06bc8f31b07af6d4" providerId="LiveId" clId="{74AED96D-6BBB-49B5-B330-2DA0585F08BE}" dt="2026-05-07T21:17:45.251" v="771" actId="478"/>
          <ac:spMkLst>
            <pc:docMk/>
            <pc:sldMk cId="2493736172" sldId="467"/>
            <ac:spMk id="55" creationId="{EB94AF2E-2427-AD4B-4277-414B46B5E389}"/>
          </ac:spMkLst>
        </pc:spChg>
        <pc:spChg chg="del mod">
          <ac:chgData name="Betty Nava" userId="06bc8f31b07af6d4" providerId="LiveId" clId="{74AED96D-6BBB-49B5-B330-2DA0585F08BE}" dt="2026-05-07T21:17:36.810" v="766" actId="478"/>
          <ac:spMkLst>
            <pc:docMk/>
            <pc:sldMk cId="2493736172" sldId="467"/>
            <ac:spMk id="57" creationId="{7794940A-3D62-4297-B6B7-D6CA7C2FE54C}"/>
          </ac:spMkLst>
        </pc:spChg>
        <pc:spChg chg="del mod">
          <ac:chgData name="Betty Nava" userId="06bc8f31b07af6d4" providerId="LiveId" clId="{74AED96D-6BBB-49B5-B330-2DA0585F08BE}" dt="2026-05-07T21:17:57.508" v="777" actId="478"/>
          <ac:spMkLst>
            <pc:docMk/>
            <pc:sldMk cId="2493736172" sldId="467"/>
            <ac:spMk id="59" creationId="{E3B073E7-07D1-CA11-F12D-0F72F52DE0FC}"/>
          </ac:spMkLst>
        </pc:spChg>
        <pc:picChg chg="del">
          <ac:chgData name="Betty Nava" userId="06bc8f31b07af6d4" providerId="LiveId" clId="{74AED96D-6BBB-49B5-B330-2DA0585F08BE}" dt="2026-05-07T21:19:34.460" v="794" actId="21"/>
          <ac:picMkLst>
            <pc:docMk/>
            <pc:sldMk cId="2493736172" sldId="467"/>
            <ac:picMk id="2" creationId="{5ACC6086-D047-C0DE-512B-7EF794083C1D}"/>
          </ac:picMkLst>
        </pc:picChg>
        <pc:picChg chg="add mod">
          <ac:chgData name="Betty Nava" userId="06bc8f31b07af6d4" providerId="LiveId" clId="{74AED96D-6BBB-49B5-B330-2DA0585F08BE}" dt="2026-05-07T21:11:12.101" v="698"/>
          <ac:picMkLst>
            <pc:docMk/>
            <pc:sldMk cId="2493736172" sldId="467"/>
            <ac:picMk id="3" creationId="{B7BCD435-BC86-46B4-A580-9EE656DDFE30}"/>
          </ac:picMkLst>
        </pc:picChg>
        <pc:picChg chg="del">
          <ac:chgData name="Betty Nava" userId="06bc8f31b07af6d4" providerId="LiveId" clId="{74AED96D-6BBB-49B5-B330-2DA0585F08BE}" dt="2026-05-07T21:17:44.032" v="770" actId="478"/>
          <ac:picMkLst>
            <pc:docMk/>
            <pc:sldMk cId="2493736172" sldId="467"/>
            <ac:picMk id="8" creationId="{18058683-299D-8824-6339-6BB45D5FA487}"/>
          </ac:picMkLst>
        </pc:picChg>
        <pc:picChg chg="del">
          <ac:chgData name="Betty Nava" userId="06bc8f31b07af6d4" providerId="LiveId" clId="{74AED96D-6BBB-49B5-B330-2DA0585F08BE}" dt="2026-05-07T21:17:53.158" v="776" actId="478"/>
          <ac:picMkLst>
            <pc:docMk/>
            <pc:sldMk cId="2493736172" sldId="467"/>
            <ac:picMk id="13" creationId="{F1091D7A-81BA-7089-5CF5-30051EC99964}"/>
          </ac:picMkLst>
        </pc:picChg>
        <pc:picChg chg="del mod">
          <ac:chgData name="Betty Nava" userId="06bc8f31b07af6d4" providerId="LiveId" clId="{74AED96D-6BBB-49B5-B330-2DA0585F08BE}" dt="2026-05-07T21:17:36.810" v="766" actId="478"/>
          <ac:picMkLst>
            <pc:docMk/>
            <pc:sldMk cId="2493736172" sldId="467"/>
            <ac:picMk id="20" creationId="{8654CD72-AA8B-C317-4BD2-6BE7A369E448}"/>
          </ac:picMkLst>
        </pc:picChg>
        <pc:picChg chg="add del mod">
          <ac:chgData name="Betty Nava" userId="06bc8f31b07af6d4" providerId="LiveId" clId="{74AED96D-6BBB-49B5-B330-2DA0585F08BE}" dt="2026-05-07T21:19:34.460" v="794" actId="21"/>
          <ac:picMkLst>
            <pc:docMk/>
            <pc:sldMk cId="2493736172" sldId="467"/>
            <ac:picMk id="35" creationId="{96EE5294-FFF3-66CC-A6FB-97959FA6AE94}"/>
          </ac:picMkLst>
        </pc:picChg>
        <pc:picChg chg="add del mod">
          <ac:chgData name="Betty Nava" userId="06bc8f31b07af6d4" providerId="LiveId" clId="{74AED96D-6BBB-49B5-B330-2DA0585F08BE}" dt="2026-05-07T21:19:34.460" v="794" actId="21"/>
          <ac:picMkLst>
            <pc:docMk/>
            <pc:sldMk cId="2493736172" sldId="467"/>
            <ac:picMk id="38" creationId="{EE59D631-8D0E-B5C0-2635-EA62812518C7}"/>
          </ac:picMkLst>
        </pc:picChg>
        <pc:picChg chg="del mod">
          <ac:chgData name="Betty Nava" userId="06bc8f31b07af6d4" providerId="LiveId" clId="{74AED96D-6BBB-49B5-B330-2DA0585F08BE}" dt="2026-05-07T21:17:36.810" v="766" actId="478"/>
          <ac:picMkLst>
            <pc:docMk/>
            <pc:sldMk cId="2493736172" sldId="467"/>
            <ac:picMk id="44" creationId="{91A1D318-F598-26BD-372E-A429E20D98BC}"/>
          </ac:picMkLst>
        </pc:picChg>
        <pc:picChg chg="del">
          <ac:chgData name="Betty Nava" userId="06bc8f31b07af6d4" providerId="LiveId" clId="{74AED96D-6BBB-49B5-B330-2DA0585F08BE}" dt="2026-05-07T21:17:36.810" v="766" actId="478"/>
          <ac:picMkLst>
            <pc:docMk/>
            <pc:sldMk cId="2493736172" sldId="467"/>
            <ac:picMk id="46" creationId="{80B25661-E278-559F-78B3-509202344630}"/>
          </ac:picMkLst>
        </pc:picChg>
      </pc:sldChg>
      <pc:sldChg chg="addSp delSp modSp mod setBg">
        <pc:chgData name="Betty Nava" userId="06bc8f31b07af6d4" providerId="LiveId" clId="{74AED96D-6BBB-49B5-B330-2DA0585F08BE}" dt="2026-05-07T21:20:27.774" v="808"/>
        <pc:sldMkLst>
          <pc:docMk/>
          <pc:sldMk cId="2739938839" sldId="468"/>
        </pc:sldMkLst>
        <pc:spChg chg="add del mod">
          <ac:chgData name="Betty Nava" userId="06bc8f31b07af6d4" providerId="LiveId" clId="{74AED96D-6BBB-49B5-B330-2DA0585F08BE}" dt="2026-05-07T21:20:09.888" v="805" actId="478"/>
          <ac:spMkLst>
            <pc:docMk/>
            <pc:sldMk cId="2739938839" sldId="468"/>
            <ac:spMk id="4" creationId="{572ADE23-E614-0C9B-9A4B-E77E7B728782}"/>
          </ac:spMkLst>
        </pc:spChg>
        <pc:spChg chg="mod">
          <ac:chgData name="Betty Nava" userId="06bc8f31b07af6d4" providerId="LiveId" clId="{74AED96D-6BBB-49B5-B330-2DA0585F08BE}" dt="2026-05-07T19:42:22.232" v="694"/>
          <ac:spMkLst>
            <pc:docMk/>
            <pc:sldMk cId="2739938839" sldId="468"/>
            <ac:spMk id="5" creationId="{3162E1D5-F40D-6635-9788-7A69EF527264}"/>
          </ac:spMkLst>
        </pc:spChg>
        <pc:spChg chg="mod">
          <ac:chgData name="Betty Nava" userId="06bc8f31b07af6d4" providerId="LiveId" clId="{74AED96D-6BBB-49B5-B330-2DA0585F08BE}" dt="2026-05-07T19:42:22.232" v="694"/>
          <ac:spMkLst>
            <pc:docMk/>
            <pc:sldMk cId="2739938839" sldId="468"/>
            <ac:spMk id="7" creationId="{C678DFE3-2554-F082-86C5-09E7EC1A5599}"/>
          </ac:spMkLst>
        </pc:spChg>
        <pc:spChg chg="add del mod">
          <ac:chgData name="Betty Nava" userId="06bc8f31b07af6d4" providerId="LiveId" clId="{74AED96D-6BBB-49B5-B330-2DA0585F08BE}" dt="2026-05-07T21:20:07.270" v="802" actId="478"/>
          <ac:spMkLst>
            <pc:docMk/>
            <pc:sldMk cId="2739938839" sldId="468"/>
            <ac:spMk id="8" creationId="{19DF205F-13F7-D84E-7DD1-5C21283B6EF1}"/>
          </ac:spMkLst>
        </pc:spChg>
        <pc:spChg chg="del mod">
          <ac:chgData name="Betty Nava" userId="06bc8f31b07af6d4" providerId="LiveId" clId="{74AED96D-6BBB-49B5-B330-2DA0585F08BE}" dt="2026-05-07T21:20:15.902" v="806" actId="478"/>
          <ac:spMkLst>
            <pc:docMk/>
            <pc:sldMk cId="2739938839" sldId="468"/>
            <ac:spMk id="9" creationId="{D6631755-9C44-9F5D-B814-44EC758ABE5C}"/>
          </ac:spMkLst>
        </pc:spChg>
        <pc:spChg chg="del">
          <ac:chgData name="Betty Nava" userId="06bc8f31b07af6d4" providerId="LiveId" clId="{74AED96D-6BBB-49B5-B330-2DA0585F08BE}" dt="2026-05-07T21:20:01.095" v="798" actId="478"/>
          <ac:spMkLst>
            <pc:docMk/>
            <pc:sldMk cId="2739938839" sldId="468"/>
            <ac:spMk id="10" creationId="{0F79D129-AE98-E3E7-73D9-F5291389090E}"/>
          </ac:spMkLst>
        </pc:spChg>
        <pc:spChg chg="add del mod">
          <ac:chgData name="Betty Nava" userId="06bc8f31b07af6d4" providerId="LiveId" clId="{74AED96D-6BBB-49B5-B330-2DA0585F08BE}" dt="2026-05-07T21:20:06.814" v="801" actId="478"/>
          <ac:spMkLst>
            <pc:docMk/>
            <pc:sldMk cId="2739938839" sldId="468"/>
            <ac:spMk id="12" creationId="{2F89A28A-D6BF-141E-C963-D52733DF4073}"/>
          </ac:spMkLst>
        </pc:spChg>
        <pc:spChg chg="add del mod">
          <ac:chgData name="Betty Nava" userId="06bc8f31b07af6d4" providerId="LiveId" clId="{74AED96D-6BBB-49B5-B330-2DA0585F08BE}" dt="2026-05-07T21:20:06.372" v="800" actId="478"/>
          <ac:spMkLst>
            <pc:docMk/>
            <pc:sldMk cId="2739938839" sldId="468"/>
            <ac:spMk id="14" creationId="{8BF8351A-50D8-B8E0-0A9E-3C247ABCBEF8}"/>
          </ac:spMkLst>
        </pc:spChg>
        <pc:spChg chg="add del mod">
          <ac:chgData name="Betty Nava" userId="06bc8f31b07af6d4" providerId="LiveId" clId="{74AED96D-6BBB-49B5-B330-2DA0585F08BE}" dt="2026-05-07T21:20:05.935" v="799" actId="478"/>
          <ac:spMkLst>
            <pc:docMk/>
            <pc:sldMk cId="2739938839" sldId="468"/>
            <ac:spMk id="16" creationId="{70189854-7B05-F27A-D855-43A59B63800F}"/>
          </ac:spMkLst>
        </pc:spChg>
        <pc:spChg chg="add del mod">
          <ac:chgData name="Betty Nava" userId="06bc8f31b07af6d4" providerId="LiveId" clId="{74AED96D-6BBB-49B5-B330-2DA0585F08BE}" dt="2026-05-07T21:20:08.464" v="804" actId="478"/>
          <ac:spMkLst>
            <pc:docMk/>
            <pc:sldMk cId="2739938839" sldId="468"/>
            <ac:spMk id="18" creationId="{EE9FA4A9-F439-2FD9-6E87-59DE7D3C46FD}"/>
          </ac:spMkLst>
        </pc:spChg>
        <pc:spChg chg="add mod">
          <ac:chgData name="Betty Nava" userId="06bc8f31b07af6d4" providerId="LiveId" clId="{74AED96D-6BBB-49B5-B330-2DA0585F08BE}" dt="2026-05-07T21:20:27.774" v="808"/>
          <ac:spMkLst>
            <pc:docMk/>
            <pc:sldMk cId="2739938839" sldId="468"/>
            <ac:spMk id="19" creationId="{0C16C447-E1BE-F2E2-3E43-DFFABDB51600}"/>
          </ac:spMkLst>
        </pc:spChg>
        <pc:spChg chg="mod">
          <ac:chgData name="Betty Nava" userId="06bc8f31b07af6d4" providerId="LiveId" clId="{74AED96D-6BBB-49B5-B330-2DA0585F08BE}" dt="2026-05-07T19:42:22.232" v="694"/>
          <ac:spMkLst>
            <pc:docMk/>
            <pc:sldMk cId="2739938839" sldId="468"/>
            <ac:spMk id="20" creationId="{C112493F-4682-AEED-D216-9FABCC11A90C}"/>
          </ac:spMkLst>
        </pc:spChg>
        <pc:spChg chg="mod">
          <ac:chgData name="Betty Nava" userId="06bc8f31b07af6d4" providerId="LiveId" clId="{74AED96D-6BBB-49B5-B330-2DA0585F08BE}" dt="2026-05-07T19:42:22.232" v="694"/>
          <ac:spMkLst>
            <pc:docMk/>
            <pc:sldMk cId="2739938839" sldId="468"/>
            <ac:spMk id="22" creationId="{133DF640-345B-32FE-1321-70B8C3FFE2AF}"/>
          </ac:spMkLst>
        </pc:spChg>
        <pc:spChg chg="add mod">
          <ac:chgData name="Betty Nava" userId="06bc8f31b07af6d4" providerId="LiveId" clId="{74AED96D-6BBB-49B5-B330-2DA0585F08BE}" dt="2026-05-07T21:20:27.774" v="808"/>
          <ac:spMkLst>
            <pc:docMk/>
            <pc:sldMk cId="2739938839" sldId="468"/>
            <ac:spMk id="23" creationId="{7352DC4D-160E-17E3-D199-4B912391FDBF}"/>
          </ac:spMkLst>
        </pc:spChg>
        <pc:spChg chg="add mod">
          <ac:chgData name="Betty Nava" userId="06bc8f31b07af6d4" providerId="LiveId" clId="{74AED96D-6BBB-49B5-B330-2DA0585F08BE}" dt="2026-05-07T21:20:27.774" v="808"/>
          <ac:spMkLst>
            <pc:docMk/>
            <pc:sldMk cId="2739938839" sldId="468"/>
            <ac:spMk id="24" creationId="{D590F56C-6EF1-30A0-845B-024EB35A6068}"/>
          </ac:spMkLst>
        </pc:spChg>
        <pc:spChg chg="add mod">
          <ac:chgData name="Betty Nava" userId="06bc8f31b07af6d4" providerId="LiveId" clId="{74AED96D-6BBB-49B5-B330-2DA0585F08BE}" dt="2026-05-07T21:20:27.774" v="808"/>
          <ac:spMkLst>
            <pc:docMk/>
            <pc:sldMk cId="2739938839" sldId="468"/>
            <ac:spMk id="25" creationId="{FE1CB477-B439-7035-ADC8-EB4305DF1F58}"/>
          </ac:spMkLst>
        </pc:spChg>
        <pc:spChg chg="mod">
          <ac:chgData name="Betty Nava" userId="06bc8f31b07af6d4" providerId="LiveId" clId="{74AED96D-6BBB-49B5-B330-2DA0585F08BE}" dt="2026-05-07T19:42:22.232" v="694"/>
          <ac:spMkLst>
            <pc:docMk/>
            <pc:sldMk cId="2739938839" sldId="468"/>
            <ac:spMk id="28" creationId="{632DF856-3C9F-061C-FE9F-E0F07D0375CF}"/>
          </ac:spMkLst>
        </pc:spChg>
        <pc:spChg chg="add mod">
          <ac:chgData name="Betty Nava" userId="06bc8f31b07af6d4" providerId="LiveId" clId="{74AED96D-6BBB-49B5-B330-2DA0585F08BE}" dt="2026-05-07T21:20:27.774" v="808"/>
          <ac:spMkLst>
            <pc:docMk/>
            <pc:sldMk cId="2739938839" sldId="468"/>
            <ac:spMk id="35" creationId="{080FCD43-9F63-BEC5-FAAA-040ABB08804A}"/>
          </ac:spMkLst>
        </pc:spChg>
        <pc:spChg chg="add mod">
          <ac:chgData name="Betty Nava" userId="06bc8f31b07af6d4" providerId="LiveId" clId="{74AED96D-6BBB-49B5-B330-2DA0585F08BE}" dt="2026-05-07T21:20:27.774" v="808"/>
          <ac:spMkLst>
            <pc:docMk/>
            <pc:sldMk cId="2739938839" sldId="468"/>
            <ac:spMk id="41" creationId="{A230760A-96BD-E84E-30DD-E50F0683A955}"/>
          </ac:spMkLst>
        </pc:spChg>
        <pc:spChg chg="add mod">
          <ac:chgData name="Betty Nava" userId="06bc8f31b07af6d4" providerId="LiveId" clId="{74AED96D-6BBB-49B5-B330-2DA0585F08BE}" dt="2026-05-07T21:20:27.774" v="808"/>
          <ac:spMkLst>
            <pc:docMk/>
            <pc:sldMk cId="2739938839" sldId="468"/>
            <ac:spMk id="45" creationId="{7B74985C-A3D4-E558-ED97-C040F4F60273}"/>
          </ac:spMkLst>
        </pc:spChg>
        <pc:spChg chg="add mod">
          <ac:chgData name="Betty Nava" userId="06bc8f31b07af6d4" providerId="LiveId" clId="{74AED96D-6BBB-49B5-B330-2DA0585F08BE}" dt="2026-05-07T21:20:27.774" v="808"/>
          <ac:spMkLst>
            <pc:docMk/>
            <pc:sldMk cId="2739938839" sldId="468"/>
            <ac:spMk id="47" creationId="{EAEA6B6C-CD7C-EFE9-8129-08021D0CD435}"/>
          </ac:spMkLst>
        </pc:spChg>
        <pc:spChg chg="add mod">
          <ac:chgData name="Betty Nava" userId="06bc8f31b07af6d4" providerId="LiveId" clId="{74AED96D-6BBB-49B5-B330-2DA0585F08BE}" dt="2026-05-07T21:20:27.774" v="808"/>
          <ac:spMkLst>
            <pc:docMk/>
            <pc:sldMk cId="2739938839" sldId="468"/>
            <ac:spMk id="50" creationId="{D5249857-808E-9D60-DF8C-51047CAFA94B}"/>
          </ac:spMkLst>
        </pc:spChg>
        <pc:spChg chg="add mod">
          <ac:chgData name="Betty Nava" userId="06bc8f31b07af6d4" providerId="LiveId" clId="{74AED96D-6BBB-49B5-B330-2DA0585F08BE}" dt="2026-05-07T21:20:27.774" v="808"/>
          <ac:spMkLst>
            <pc:docMk/>
            <pc:sldMk cId="2739938839" sldId="468"/>
            <ac:spMk id="51" creationId="{8B7A3F9A-A34A-41C8-ECC7-E42099A65A9E}"/>
          </ac:spMkLst>
        </pc:spChg>
        <pc:picChg chg="mod">
          <ac:chgData name="Betty Nava" userId="06bc8f31b07af6d4" providerId="LiveId" clId="{74AED96D-6BBB-49B5-B330-2DA0585F08BE}" dt="2026-05-07T19:42:22.232" v="694"/>
          <ac:picMkLst>
            <pc:docMk/>
            <pc:sldMk cId="2739938839" sldId="468"/>
            <ac:picMk id="30" creationId="{F448CA10-1846-CE87-231F-5DD3DE1FE9C2}"/>
          </ac:picMkLst>
        </pc:picChg>
        <pc:picChg chg="del mod">
          <ac:chgData name="Betty Nava" userId="06bc8f31b07af6d4" providerId="LiveId" clId="{74AED96D-6BBB-49B5-B330-2DA0585F08BE}" dt="2026-05-07T21:20:01.095" v="798" actId="478"/>
          <ac:picMkLst>
            <pc:docMk/>
            <pc:sldMk cId="2739938839" sldId="468"/>
            <ac:picMk id="32" creationId="{AAB6402D-CC91-BF60-6DED-03ED549FF51B}"/>
          </ac:picMkLst>
        </pc:picChg>
        <pc:picChg chg="del mod">
          <ac:chgData name="Betty Nava" userId="06bc8f31b07af6d4" providerId="LiveId" clId="{74AED96D-6BBB-49B5-B330-2DA0585F08BE}" dt="2026-05-07T21:20:01.095" v="798" actId="478"/>
          <ac:picMkLst>
            <pc:docMk/>
            <pc:sldMk cId="2739938839" sldId="468"/>
            <ac:picMk id="36" creationId="{3A5824B4-7AD0-795E-9240-F48D780D14A1}"/>
          </ac:picMkLst>
        </pc:picChg>
        <pc:picChg chg="del mod">
          <ac:chgData name="Betty Nava" userId="06bc8f31b07af6d4" providerId="LiveId" clId="{74AED96D-6BBB-49B5-B330-2DA0585F08BE}" dt="2026-05-07T21:20:01.095" v="798" actId="478"/>
          <ac:picMkLst>
            <pc:docMk/>
            <pc:sldMk cId="2739938839" sldId="468"/>
            <ac:picMk id="38" creationId="{B50A66A8-0787-42DB-CBD5-38B3A9EECFF8}"/>
          </ac:picMkLst>
        </pc:picChg>
      </pc:sldChg>
      <pc:sldChg chg="modSp mod setBg">
        <pc:chgData name="Betty Nava" userId="06bc8f31b07af6d4" providerId="LiveId" clId="{74AED96D-6BBB-49B5-B330-2DA0585F08BE}" dt="2026-05-07T21:21:12.326" v="810" actId="207"/>
        <pc:sldMkLst>
          <pc:docMk/>
          <pc:sldMk cId="4107059620" sldId="470"/>
        </pc:sldMkLst>
        <pc:spChg chg="mod">
          <ac:chgData name="Betty Nava" userId="06bc8f31b07af6d4" providerId="LiveId" clId="{74AED96D-6BBB-49B5-B330-2DA0585F08BE}" dt="2026-05-07T21:21:12.326" v="810" actId="207"/>
          <ac:spMkLst>
            <pc:docMk/>
            <pc:sldMk cId="4107059620" sldId="470"/>
            <ac:spMk id="4" creationId="{07A371F5-EAAD-4ADC-8D3F-1CBB98D52839}"/>
          </ac:spMkLst>
        </pc:spChg>
      </pc:sldChg>
      <pc:sldChg chg="addSp delSp modSp mod setBg">
        <pc:chgData name="Betty Nava" userId="06bc8f31b07af6d4" providerId="LiveId" clId="{74AED96D-6BBB-49B5-B330-2DA0585F08BE}" dt="2026-05-07T21:22:10.362" v="823" actId="14100"/>
        <pc:sldMkLst>
          <pc:docMk/>
          <pc:sldMk cId="344793667" sldId="472"/>
        </pc:sldMkLst>
        <pc:spChg chg="add del mod">
          <ac:chgData name="Betty Nava" userId="06bc8f31b07af6d4" providerId="LiveId" clId="{74AED96D-6BBB-49B5-B330-2DA0585F08BE}" dt="2026-05-07T21:21:34.935" v="813" actId="478"/>
          <ac:spMkLst>
            <pc:docMk/>
            <pc:sldMk cId="344793667" sldId="472"/>
            <ac:spMk id="4" creationId="{EFB2048D-F85A-FE05-7CB1-1A1AC91AB85B}"/>
          </ac:spMkLst>
        </pc:spChg>
        <pc:spChg chg="add mod">
          <ac:chgData name="Betty Nava" userId="06bc8f31b07af6d4" providerId="LiveId" clId="{74AED96D-6BBB-49B5-B330-2DA0585F08BE}" dt="2026-05-07T21:22:10.362" v="823" actId="14100"/>
          <ac:spMkLst>
            <pc:docMk/>
            <pc:sldMk cId="344793667" sldId="472"/>
            <ac:spMk id="5" creationId="{09114A59-421A-0DCA-D910-59C3526546BD}"/>
          </ac:spMkLst>
        </pc:spChg>
        <pc:spChg chg="add del mod">
          <ac:chgData name="Betty Nava" userId="06bc8f31b07af6d4" providerId="LiveId" clId="{74AED96D-6BBB-49B5-B330-2DA0585F08BE}" dt="2026-05-07T21:21:48.927" v="817" actId="478"/>
          <ac:spMkLst>
            <pc:docMk/>
            <pc:sldMk cId="344793667" sldId="472"/>
            <ac:spMk id="7" creationId="{94DE1F33-371B-F8BA-9E2A-C1DA4F478C97}"/>
          </ac:spMkLst>
        </pc:spChg>
        <pc:spChg chg="del">
          <ac:chgData name="Betty Nava" userId="06bc8f31b07af6d4" providerId="LiveId" clId="{74AED96D-6BBB-49B5-B330-2DA0585F08BE}" dt="2026-05-07T21:21:32.319" v="811" actId="478"/>
          <ac:spMkLst>
            <pc:docMk/>
            <pc:sldMk cId="344793667" sldId="472"/>
            <ac:spMk id="28" creationId="{BF59AC89-2307-4F1C-962F-D954A6C80A28}"/>
          </ac:spMkLst>
        </pc:spChg>
        <pc:picChg chg="add mod">
          <ac:chgData name="Betty Nava" userId="06bc8f31b07af6d4" providerId="LiveId" clId="{74AED96D-6BBB-49B5-B330-2DA0585F08BE}" dt="2026-05-07T21:22:05.092" v="822" actId="14100"/>
          <ac:picMkLst>
            <pc:docMk/>
            <pc:sldMk cId="344793667" sldId="472"/>
            <ac:picMk id="8" creationId="{798BC3A8-51B6-FDF9-8C25-475959AB46D8}"/>
          </ac:picMkLst>
        </pc:picChg>
        <pc:picChg chg="del mod">
          <ac:chgData name="Betty Nava" userId="06bc8f31b07af6d4" providerId="LiveId" clId="{74AED96D-6BBB-49B5-B330-2DA0585F08BE}" dt="2026-05-07T21:21:48.129" v="816" actId="478"/>
          <ac:picMkLst>
            <pc:docMk/>
            <pc:sldMk cId="344793667" sldId="472"/>
            <ac:picMk id="9" creationId="{3ED35E7A-5636-46EE-EB1F-E733B2262F21}"/>
          </ac:picMkLst>
        </pc:picChg>
      </pc:sldChg>
      <pc:sldChg chg="addSp delSp modSp mod setBg">
        <pc:chgData name="Betty Nava" userId="06bc8f31b07af6d4" providerId="LiveId" clId="{74AED96D-6BBB-49B5-B330-2DA0585F08BE}" dt="2026-05-07T21:23:15.593" v="835"/>
        <pc:sldMkLst>
          <pc:docMk/>
          <pc:sldMk cId="335966834" sldId="473"/>
        </pc:sldMkLst>
        <pc:spChg chg="del">
          <ac:chgData name="Betty Nava" userId="06bc8f31b07af6d4" providerId="LiveId" clId="{74AED96D-6BBB-49B5-B330-2DA0585F08BE}" dt="2026-05-07T21:22:39.106" v="824" actId="478"/>
          <ac:spMkLst>
            <pc:docMk/>
            <pc:sldMk cId="335966834" sldId="473"/>
            <ac:spMk id="2" creationId="{6BB3A48F-6C9B-4B6F-9063-4E2B2F6CF465}"/>
          </ac:spMkLst>
        </pc:spChg>
        <pc:spChg chg="add del mod">
          <ac:chgData name="Betty Nava" userId="06bc8f31b07af6d4" providerId="LiveId" clId="{74AED96D-6BBB-49B5-B330-2DA0585F08BE}" dt="2026-05-07T21:22:39.886" v="825" actId="478"/>
          <ac:spMkLst>
            <pc:docMk/>
            <pc:sldMk cId="335966834" sldId="473"/>
            <ac:spMk id="6" creationId="{880DDE79-3D6D-6D67-9EC6-7A46E6D0B24C}"/>
          </ac:spMkLst>
        </pc:spChg>
        <pc:spChg chg="add mod">
          <ac:chgData name="Betty Nava" userId="06bc8f31b07af6d4" providerId="LiveId" clId="{74AED96D-6BBB-49B5-B330-2DA0585F08BE}" dt="2026-05-07T21:22:52.514" v="831" actId="403"/>
          <ac:spMkLst>
            <pc:docMk/>
            <pc:sldMk cId="335966834" sldId="473"/>
            <ac:spMk id="7" creationId="{D525D7CC-BAEF-8542-61A6-4CB87B174B49}"/>
          </ac:spMkLst>
        </pc:spChg>
        <pc:spChg chg="add mod">
          <ac:chgData name="Betty Nava" userId="06bc8f31b07af6d4" providerId="LiveId" clId="{74AED96D-6BBB-49B5-B330-2DA0585F08BE}" dt="2026-05-07T21:22:57.846" v="832" actId="1076"/>
          <ac:spMkLst>
            <pc:docMk/>
            <pc:sldMk cId="335966834" sldId="473"/>
            <ac:spMk id="9" creationId="{C844F2CE-9911-BD9B-70D8-93132BBEBFC2}"/>
          </ac:spMkLst>
        </pc:spChg>
        <pc:spChg chg="del mod">
          <ac:chgData name="Betty Nava" userId="06bc8f31b07af6d4" providerId="LiveId" clId="{74AED96D-6BBB-49B5-B330-2DA0585F08BE}" dt="2026-05-07T21:23:12.533" v="834" actId="478"/>
          <ac:spMkLst>
            <pc:docMk/>
            <pc:sldMk cId="335966834" sldId="473"/>
            <ac:spMk id="37" creationId="{2448455D-834D-4F56-90F8-4F239B5CA790}"/>
          </ac:spMkLst>
        </pc:spChg>
        <pc:picChg chg="mod">
          <ac:chgData name="Betty Nava" userId="06bc8f31b07af6d4" providerId="LiveId" clId="{74AED96D-6BBB-49B5-B330-2DA0585F08BE}" dt="2026-05-07T21:23:02.962" v="833" actId="1076"/>
          <ac:picMkLst>
            <pc:docMk/>
            <pc:sldMk cId="335966834" sldId="473"/>
            <ac:picMk id="12" creationId="{0F4AC45C-1A88-B693-D53A-B5B7BBBC9753}"/>
          </ac:picMkLst>
        </pc:picChg>
        <pc:picChg chg="mod">
          <ac:chgData name="Betty Nava" userId="06bc8f31b07af6d4" providerId="LiveId" clId="{74AED96D-6BBB-49B5-B330-2DA0585F08BE}" dt="2026-05-07T21:23:02.962" v="833" actId="1076"/>
          <ac:picMkLst>
            <pc:docMk/>
            <pc:sldMk cId="335966834" sldId="473"/>
            <ac:picMk id="14" creationId="{C15CA5B3-798F-DCC3-676C-821B1C0D2C58}"/>
          </ac:picMkLst>
        </pc:picChg>
      </pc:sldChg>
      <pc:sldChg chg="addSp delSp modSp mod setBg">
        <pc:chgData name="Betty Nava" userId="06bc8f31b07af6d4" providerId="LiveId" clId="{74AED96D-6BBB-49B5-B330-2DA0585F08BE}" dt="2026-05-07T21:23:57.460" v="844" actId="1076"/>
        <pc:sldMkLst>
          <pc:docMk/>
          <pc:sldMk cId="1318694447" sldId="474"/>
        </pc:sldMkLst>
        <pc:spChg chg="del mod">
          <ac:chgData name="Betty Nava" userId="06bc8f31b07af6d4" providerId="LiveId" clId="{74AED96D-6BBB-49B5-B330-2DA0585F08BE}" dt="2026-05-07T21:23:50.625" v="840" actId="478"/>
          <ac:spMkLst>
            <pc:docMk/>
            <pc:sldMk cId="1318694447" sldId="474"/>
            <ac:spMk id="3" creationId="{594C1777-B62D-468E-BE34-64A07CED098F}"/>
          </ac:spMkLst>
        </pc:spChg>
        <pc:spChg chg="add del mod">
          <ac:chgData name="Betty Nava" userId="06bc8f31b07af6d4" providerId="LiveId" clId="{74AED96D-6BBB-49B5-B330-2DA0585F08BE}" dt="2026-05-07T21:23:53.318" v="842" actId="478"/>
          <ac:spMkLst>
            <pc:docMk/>
            <pc:sldMk cId="1318694447" sldId="474"/>
            <ac:spMk id="5" creationId="{738C108B-75E7-5A6F-2D14-C547911EC3C9}"/>
          </ac:spMkLst>
        </pc:spChg>
        <pc:spChg chg="add mod">
          <ac:chgData name="Betty Nava" userId="06bc8f31b07af6d4" providerId="LiveId" clId="{74AED96D-6BBB-49B5-B330-2DA0585F08BE}" dt="2026-05-07T21:23:57.460" v="844" actId="1076"/>
          <ac:spMkLst>
            <pc:docMk/>
            <pc:sldMk cId="1318694447" sldId="474"/>
            <ac:spMk id="6" creationId="{CFCD4340-5FB4-D590-499C-ECEEFDAAD891}"/>
          </ac:spMkLst>
        </pc:spChg>
      </pc:sldChg>
      <pc:sldChg chg="addSp delSp modSp mod setBg delAnim modAnim modNotesTx">
        <pc:chgData name="Betty Nava" userId="06bc8f31b07af6d4" providerId="LiveId" clId="{74AED96D-6BBB-49B5-B330-2DA0585F08BE}" dt="2026-05-07T21:14:47.083" v="745" actId="14100"/>
        <pc:sldMkLst>
          <pc:docMk/>
          <pc:sldMk cId="738344400" sldId="526"/>
        </pc:sldMkLst>
        <pc:spChg chg="del mod">
          <ac:chgData name="Betty Nava" userId="06bc8f31b07af6d4" providerId="LiveId" clId="{74AED96D-6BBB-49B5-B330-2DA0585F08BE}" dt="2026-05-07T19:36:21.642" v="638" actId="478"/>
          <ac:spMkLst>
            <pc:docMk/>
            <pc:sldMk cId="738344400" sldId="526"/>
            <ac:spMk id="3" creationId="{B6E6BCDD-F7B2-DB40-59E9-A0EF244F6CFF}"/>
          </ac:spMkLst>
        </pc:spChg>
        <pc:spChg chg="add del mod">
          <ac:chgData name="Betty Nava" userId="06bc8f31b07af6d4" providerId="LiveId" clId="{74AED96D-6BBB-49B5-B330-2DA0585F08BE}" dt="2026-05-07T21:14:33.929" v="704" actId="478"/>
          <ac:spMkLst>
            <pc:docMk/>
            <pc:sldMk cId="738344400" sldId="526"/>
            <ac:spMk id="5" creationId="{0577AF8F-4179-4E3B-B8BD-F3E56F4FB305}"/>
          </ac:spMkLst>
        </pc:spChg>
        <pc:spChg chg="add del mod">
          <ac:chgData name="Betty Nava" userId="06bc8f31b07af6d4" providerId="LiveId" clId="{74AED96D-6BBB-49B5-B330-2DA0585F08BE}" dt="2026-05-07T21:14:28.003" v="702" actId="478"/>
          <ac:spMkLst>
            <pc:docMk/>
            <pc:sldMk cId="738344400" sldId="526"/>
            <ac:spMk id="10" creationId="{5A2E06F8-4E34-B90B-BC1E-F7E6C4BDFA83}"/>
          </ac:spMkLst>
        </pc:spChg>
        <pc:spChg chg="add del mod">
          <ac:chgData name="Betty Nava" userId="06bc8f31b07af6d4" providerId="LiveId" clId="{74AED96D-6BBB-49B5-B330-2DA0585F08BE}" dt="2026-05-07T21:14:28.003" v="702" actId="478"/>
          <ac:spMkLst>
            <pc:docMk/>
            <pc:sldMk cId="738344400" sldId="526"/>
            <ac:spMk id="11" creationId="{6C21298D-B7B9-2625-6167-85457B4EF62D}"/>
          </ac:spMkLst>
        </pc:spChg>
        <pc:spChg chg="add del mod">
          <ac:chgData name="Betty Nava" userId="06bc8f31b07af6d4" providerId="LiveId" clId="{74AED96D-6BBB-49B5-B330-2DA0585F08BE}" dt="2026-05-07T21:14:28.003" v="702" actId="478"/>
          <ac:spMkLst>
            <pc:docMk/>
            <pc:sldMk cId="738344400" sldId="526"/>
            <ac:spMk id="12" creationId="{B6EC2DEE-08BE-7CA7-F859-306279E94931}"/>
          </ac:spMkLst>
        </pc:spChg>
        <pc:spChg chg="add del mod">
          <ac:chgData name="Betty Nava" userId="06bc8f31b07af6d4" providerId="LiveId" clId="{74AED96D-6BBB-49B5-B330-2DA0585F08BE}" dt="2026-05-07T21:14:28.003" v="702" actId="478"/>
          <ac:spMkLst>
            <pc:docMk/>
            <pc:sldMk cId="738344400" sldId="526"/>
            <ac:spMk id="14" creationId="{E0AD334D-38C0-1DA8-B183-7F8CBD25D275}"/>
          </ac:spMkLst>
        </pc:spChg>
        <pc:spChg chg="add mod">
          <ac:chgData name="Betty Nava" userId="06bc8f31b07af6d4" providerId="LiveId" clId="{74AED96D-6BBB-49B5-B330-2DA0585F08BE}" dt="2026-05-07T21:14:18.748" v="701"/>
          <ac:spMkLst>
            <pc:docMk/>
            <pc:sldMk cId="738344400" sldId="526"/>
            <ac:spMk id="16" creationId="{8F5ACAA4-08B7-B17B-068C-7E8B97B2B573}"/>
          </ac:spMkLst>
        </pc:spChg>
        <pc:spChg chg="add mod">
          <ac:chgData name="Betty Nava" userId="06bc8f31b07af6d4" providerId="LiveId" clId="{74AED96D-6BBB-49B5-B330-2DA0585F08BE}" dt="2026-05-07T21:14:18.748" v="701"/>
          <ac:spMkLst>
            <pc:docMk/>
            <pc:sldMk cId="738344400" sldId="526"/>
            <ac:spMk id="17" creationId="{9D3D4EDB-F178-AD16-AC0A-F476B328545C}"/>
          </ac:spMkLst>
        </pc:spChg>
        <pc:spChg chg="add mod">
          <ac:chgData name="Betty Nava" userId="06bc8f31b07af6d4" providerId="LiveId" clId="{74AED96D-6BBB-49B5-B330-2DA0585F08BE}" dt="2026-05-07T21:14:18.748" v="701"/>
          <ac:spMkLst>
            <pc:docMk/>
            <pc:sldMk cId="738344400" sldId="526"/>
            <ac:spMk id="18" creationId="{E8DEF67A-99B0-8317-1485-09460AFD82CD}"/>
          </ac:spMkLst>
        </pc:spChg>
        <pc:spChg chg="add mod">
          <ac:chgData name="Betty Nava" userId="06bc8f31b07af6d4" providerId="LiveId" clId="{74AED96D-6BBB-49B5-B330-2DA0585F08BE}" dt="2026-05-07T21:14:18.748" v="701"/>
          <ac:spMkLst>
            <pc:docMk/>
            <pc:sldMk cId="738344400" sldId="526"/>
            <ac:spMk id="19" creationId="{9D93DD56-97F2-F9CE-AE6E-82FBC98942D4}"/>
          </ac:spMkLst>
        </pc:spChg>
        <pc:spChg chg="add mod">
          <ac:chgData name="Betty Nava" userId="06bc8f31b07af6d4" providerId="LiveId" clId="{74AED96D-6BBB-49B5-B330-2DA0585F08BE}" dt="2026-05-07T21:14:41.145" v="744" actId="1036"/>
          <ac:spMkLst>
            <pc:docMk/>
            <pc:sldMk cId="738344400" sldId="526"/>
            <ac:spMk id="21" creationId="{E4F82EC4-E1F6-CE1B-FF92-61B378D2B0A4}"/>
          </ac:spMkLst>
        </pc:spChg>
        <pc:spChg chg="add mod">
          <ac:chgData name="Betty Nava" userId="06bc8f31b07af6d4" providerId="LiveId" clId="{74AED96D-6BBB-49B5-B330-2DA0585F08BE}" dt="2026-05-07T21:14:41.145" v="744" actId="1036"/>
          <ac:spMkLst>
            <pc:docMk/>
            <pc:sldMk cId="738344400" sldId="526"/>
            <ac:spMk id="22" creationId="{1928E8CF-FFE4-9BBA-957D-C9148BAA0788}"/>
          </ac:spMkLst>
        </pc:spChg>
        <pc:spChg chg="add mod">
          <ac:chgData name="Betty Nava" userId="06bc8f31b07af6d4" providerId="LiveId" clId="{74AED96D-6BBB-49B5-B330-2DA0585F08BE}" dt="2026-05-07T21:14:41.145" v="744" actId="1036"/>
          <ac:spMkLst>
            <pc:docMk/>
            <pc:sldMk cId="738344400" sldId="526"/>
            <ac:spMk id="23" creationId="{08B275C2-220E-967B-C696-D668F69822B7}"/>
          </ac:spMkLst>
        </pc:spChg>
        <pc:spChg chg="add mod">
          <ac:chgData name="Betty Nava" userId="06bc8f31b07af6d4" providerId="LiveId" clId="{74AED96D-6BBB-49B5-B330-2DA0585F08BE}" dt="2026-05-07T21:14:41.145" v="744" actId="1036"/>
          <ac:spMkLst>
            <pc:docMk/>
            <pc:sldMk cId="738344400" sldId="526"/>
            <ac:spMk id="24" creationId="{0FB0BEE5-3F54-8CB8-0678-8A9A9983ED62}"/>
          </ac:spMkLst>
        </pc:spChg>
        <pc:picChg chg="add del mod">
          <ac:chgData name="Betty Nava" userId="06bc8f31b07af6d4" providerId="LiveId" clId="{74AED96D-6BBB-49B5-B330-2DA0585F08BE}" dt="2026-05-07T19:38:39.555" v="667" actId="21"/>
          <ac:picMkLst>
            <pc:docMk/>
            <pc:sldMk cId="738344400" sldId="526"/>
            <ac:picMk id="2" creationId="{8CD183B6-C03E-34B2-66F6-6586EC5160AA}"/>
          </ac:picMkLst>
        </pc:picChg>
        <pc:picChg chg="del">
          <ac:chgData name="Betty Nava" userId="06bc8f31b07af6d4" providerId="LiveId" clId="{74AED96D-6BBB-49B5-B330-2DA0585F08BE}" dt="2026-05-07T19:28:35.068" v="616" actId="478"/>
          <ac:picMkLst>
            <pc:docMk/>
            <pc:sldMk cId="738344400" sldId="526"/>
            <ac:picMk id="2" creationId="{99FB2D2A-BF5D-5C56-6682-6F5E74F23762}"/>
          </ac:picMkLst>
        </pc:picChg>
        <pc:picChg chg="add mod">
          <ac:chgData name="Betty Nava" userId="06bc8f31b07af6d4" providerId="LiveId" clId="{74AED96D-6BBB-49B5-B330-2DA0585F08BE}" dt="2026-05-07T19:29:53.674" v="622"/>
          <ac:picMkLst>
            <pc:docMk/>
            <pc:sldMk cId="738344400" sldId="526"/>
            <ac:picMk id="4" creationId="{DF8FB721-D235-615F-FAC7-17AF31B924DB}"/>
          </ac:picMkLst>
        </pc:picChg>
        <pc:picChg chg="add del mod">
          <ac:chgData name="Betty Nava" userId="06bc8f31b07af6d4" providerId="LiveId" clId="{74AED96D-6BBB-49B5-B330-2DA0585F08BE}" dt="2026-05-07T19:39:07.207" v="680" actId="478"/>
          <ac:picMkLst>
            <pc:docMk/>
            <pc:sldMk cId="738344400" sldId="526"/>
            <ac:picMk id="6" creationId="{8CD183B6-C03E-34B2-66F6-6586EC5160AA}"/>
          </ac:picMkLst>
        </pc:picChg>
        <pc:picChg chg="add del mod">
          <ac:chgData name="Betty Nava" userId="06bc8f31b07af6d4" providerId="LiveId" clId="{74AED96D-6BBB-49B5-B330-2DA0585F08BE}" dt="2026-05-07T21:14:31.744" v="703" actId="478"/>
          <ac:picMkLst>
            <pc:docMk/>
            <pc:sldMk cId="738344400" sldId="526"/>
            <ac:picMk id="8" creationId="{19BD1C4B-D879-B175-597A-04C0B7164656}"/>
          </ac:picMkLst>
        </pc:picChg>
        <pc:picChg chg="add del mod">
          <ac:chgData name="Betty Nava" userId="06bc8f31b07af6d4" providerId="LiveId" clId="{74AED96D-6BBB-49B5-B330-2DA0585F08BE}" dt="2026-05-07T21:14:28.003" v="702" actId="478"/>
          <ac:picMkLst>
            <pc:docMk/>
            <pc:sldMk cId="738344400" sldId="526"/>
            <ac:picMk id="9" creationId="{AC11C77B-91A5-8FA6-3035-672466FDBFB8}"/>
          </ac:picMkLst>
        </pc:picChg>
        <pc:picChg chg="del mod">
          <ac:chgData name="Betty Nava" userId="06bc8f31b07af6d4" providerId="LiveId" clId="{74AED96D-6BBB-49B5-B330-2DA0585F08BE}" dt="2026-05-07T19:36:57.187" v="641" actId="21"/>
          <ac:picMkLst>
            <pc:docMk/>
            <pc:sldMk cId="738344400" sldId="526"/>
            <ac:picMk id="13" creationId="{8CD183B6-C03E-34B2-66F6-6586EC5160AA}"/>
          </ac:picMkLst>
        </pc:picChg>
        <pc:picChg chg="add mod">
          <ac:chgData name="Betty Nava" userId="06bc8f31b07af6d4" providerId="LiveId" clId="{74AED96D-6BBB-49B5-B330-2DA0585F08BE}" dt="2026-05-07T21:14:18.748" v="701"/>
          <ac:picMkLst>
            <pc:docMk/>
            <pc:sldMk cId="738344400" sldId="526"/>
            <ac:picMk id="15" creationId="{1D084E6D-95C3-F5FD-2761-36D2B9353EAF}"/>
          </ac:picMkLst>
        </pc:picChg>
        <pc:picChg chg="add mod">
          <ac:chgData name="Betty Nava" userId="06bc8f31b07af6d4" providerId="LiveId" clId="{74AED96D-6BBB-49B5-B330-2DA0585F08BE}" dt="2026-05-07T21:14:47.083" v="745" actId="14100"/>
          <ac:picMkLst>
            <pc:docMk/>
            <pc:sldMk cId="738344400" sldId="526"/>
            <ac:picMk id="20" creationId="{8FCAD23D-E273-3FED-22B6-138C18DC12CD}"/>
          </ac:picMkLst>
        </pc:picChg>
      </pc:sldChg>
      <pc:sldChg chg="addSp delSp modSp mod">
        <pc:chgData name="Betty Nava" userId="06bc8f31b07af6d4" providerId="LiveId" clId="{74AED96D-6BBB-49B5-B330-2DA0585F08BE}" dt="2026-05-07T21:25:24.038" v="853" actId="478"/>
        <pc:sldMkLst>
          <pc:docMk/>
          <pc:sldMk cId="481681354" sldId="548"/>
        </pc:sldMkLst>
        <pc:spChg chg="add mod">
          <ac:chgData name="Betty Nava" userId="06bc8f31b07af6d4" providerId="LiveId" clId="{74AED96D-6BBB-49B5-B330-2DA0585F08BE}" dt="2026-05-07T21:24:30.952" v="849" actId="14100"/>
          <ac:spMkLst>
            <pc:docMk/>
            <pc:sldMk cId="481681354" sldId="548"/>
            <ac:spMk id="2" creationId="{72009BFC-842A-757D-EF41-6D72C2A3C282}"/>
          </ac:spMkLst>
        </pc:spChg>
        <pc:spChg chg="add del mod">
          <ac:chgData name="Betty Nava" userId="06bc8f31b07af6d4" providerId="LiveId" clId="{74AED96D-6BBB-49B5-B330-2DA0585F08BE}" dt="2026-05-07T21:25:23.028" v="852" actId="478"/>
          <ac:spMkLst>
            <pc:docMk/>
            <pc:sldMk cId="481681354" sldId="548"/>
            <ac:spMk id="4" creationId="{4386EB1C-450A-E076-1090-78B04FA4AF7B}"/>
          </ac:spMkLst>
        </pc:spChg>
        <pc:spChg chg="add mod">
          <ac:chgData name="Betty Nava" userId="06bc8f31b07af6d4" providerId="LiveId" clId="{74AED96D-6BBB-49B5-B330-2DA0585F08BE}" dt="2026-05-07T21:25:13.174" v="851" actId="1076"/>
          <ac:spMkLst>
            <pc:docMk/>
            <pc:sldMk cId="481681354" sldId="548"/>
            <ac:spMk id="5" creationId="{091B6FBB-5D94-A2A7-2E1D-46E05750F434}"/>
          </ac:spMkLst>
        </pc:spChg>
        <pc:spChg chg="mod">
          <ac:chgData name="Betty Nava" userId="06bc8f31b07af6d4" providerId="LiveId" clId="{74AED96D-6BBB-49B5-B330-2DA0585F08BE}" dt="2026-05-07T19:37:50.026" v="642"/>
          <ac:spMkLst>
            <pc:docMk/>
            <pc:sldMk cId="481681354" sldId="548"/>
            <ac:spMk id="6" creationId="{6B4A85F2-1C73-53AE-02A8-43542493F7C1}"/>
          </ac:spMkLst>
        </pc:spChg>
        <pc:spChg chg="mod">
          <ac:chgData name="Betty Nava" userId="06bc8f31b07af6d4" providerId="LiveId" clId="{74AED96D-6BBB-49B5-B330-2DA0585F08BE}" dt="2026-05-07T19:37:50.026" v="642"/>
          <ac:spMkLst>
            <pc:docMk/>
            <pc:sldMk cId="481681354" sldId="548"/>
            <ac:spMk id="7" creationId="{A9A096B4-561B-A993-3D00-83650040B9DF}"/>
          </ac:spMkLst>
        </pc:spChg>
        <pc:spChg chg="add mod">
          <ac:chgData name="Betty Nava" userId="06bc8f31b07af6d4" providerId="LiveId" clId="{74AED96D-6BBB-49B5-B330-2DA0585F08BE}" dt="2026-05-07T21:25:13.174" v="851" actId="1076"/>
          <ac:spMkLst>
            <pc:docMk/>
            <pc:sldMk cId="481681354" sldId="548"/>
            <ac:spMk id="9" creationId="{4604E5B4-FA0A-C3F5-1173-628666E63BAE}"/>
          </ac:spMkLst>
        </pc:spChg>
        <pc:spChg chg="add mod">
          <ac:chgData name="Betty Nava" userId="06bc8f31b07af6d4" providerId="LiveId" clId="{74AED96D-6BBB-49B5-B330-2DA0585F08BE}" dt="2026-05-07T21:25:13.174" v="851" actId="1076"/>
          <ac:spMkLst>
            <pc:docMk/>
            <pc:sldMk cId="481681354" sldId="548"/>
            <ac:spMk id="10" creationId="{054C565B-095B-C8DF-7F28-E8974B602F8A}"/>
          </ac:spMkLst>
        </pc:spChg>
        <pc:spChg chg="add del mod">
          <ac:chgData name="Betty Nava" userId="06bc8f31b07af6d4" providerId="LiveId" clId="{74AED96D-6BBB-49B5-B330-2DA0585F08BE}" dt="2026-05-07T21:25:24.038" v="853" actId="478"/>
          <ac:spMkLst>
            <pc:docMk/>
            <pc:sldMk cId="481681354" sldId="548"/>
            <ac:spMk id="11" creationId="{1D1E737B-D094-B24A-90AA-B607DA093FFB}"/>
          </ac:spMkLst>
        </pc:spChg>
        <pc:spChg chg="add mod">
          <ac:chgData name="Betty Nava" userId="06bc8f31b07af6d4" providerId="LiveId" clId="{74AED96D-6BBB-49B5-B330-2DA0585F08BE}" dt="2026-05-07T21:25:13.174" v="851" actId="1076"/>
          <ac:spMkLst>
            <pc:docMk/>
            <pc:sldMk cId="481681354" sldId="548"/>
            <ac:spMk id="12" creationId="{B4E57634-4A12-4CD0-B231-538AFC7FB2B9}"/>
          </ac:spMkLst>
        </pc:spChg>
        <pc:spChg chg="add mod">
          <ac:chgData name="Betty Nava" userId="06bc8f31b07af6d4" providerId="LiveId" clId="{74AED96D-6BBB-49B5-B330-2DA0585F08BE}" dt="2026-05-07T21:25:13.174" v="851" actId="1076"/>
          <ac:spMkLst>
            <pc:docMk/>
            <pc:sldMk cId="481681354" sldId="548"/>
            <ac:spMk id="13" creationId="{36BBE42D-0DB4-573C-5004-6B1492909E76}"/>
          </ac:spMkLst>
        </pc:spChg>
        <pc:spChg chg="add mod">
          <ac:chgData name="Betty Nava" userId="06bc8f31b07af6d4" providerId="LiveId" clId="{74AED96D-6BBB-49B5-B330-2DA0585F08BE}" dt="2026-05-07T21:25:13.174" v="851" actId="1076"/>
          <ac:spMkLst>
            <pc:docMk/>
            <pc:sldMk cId="481681354" sldId="548"/>
            <ac:spMk id="14" creationId="{7A8EE39A-BD24-37D2-3A42-69FAE4D7C985}"/>
          </ac:spMkLst>
        </pc:spChg>
        <pc:picChg chg="mod ord">
          <ac:chgData name="Betty Nava" userId="06bc8f31b07af6d4" providerId="LiveId" clId="{74AED96D-6BBB-49B5-B330-2DA0585F08BE}" dt="2026-05-07T21:24:19.615" v="847" actId="1076"/>
          <ac:picMkLst>
            <pc:docMk/>
            <pc:sldMk cId="481681354" sldId="548"/>
            <ac:picMk id="8" creationId="{B8245746-4EF4-441A-CA94-A84A705346C9}"/>
          </ac:picMkLst>
        </pc:picChg>
      </pc:sldChg>
      <pc:sldChg chg="addSp delSp modSp mod setBg delAnim modAnim modNotesTx">
        <pc:chgData name="Betty Nava" userId="06bc8f31b07af6d4" providerId="LiveId" clId="{74AED96D-6BBB-49B5-B330-2DA0585F08BE}" dt="2026-05-07T21:25:46.908" v="857"/>
        <pc:sldMkLst>
          <pc:docMk/>
          <pc:sldMk cId="2922710480" sldId="550"/>
        </pc:sldMkLst>
        <pc:picChg chg="mod">
          <ac:chgData name="Betty Nava" userId="06bc8f31b07af6d4" providerId="LiveId" clId="{74AED96D-6BBB-49B5-B330-2DA0585F08BE}" dt="2026-05-07T21:25:41.785" v="856" actId="1076"/>
          <ac:picMkLst>
            <pc:docMk/>
            <pc:sldMk cId="2922710480" sldId="550"/>
            <ac:picMk id="2" creationId="{4D2FB981-AB64-E09B-6178-94B0E20879CA}"/>
          </ac:picMkLst>
        </pc:picChg>
        <pc:picChg chg="del">
          <ac:chgData name="Betty Nava" userId="06bc8f31b07af6d4" providerId="LiveId" clId="{74AED96D-6BBB-49B5-B330-2DA0585F08BE}" dt="2026-05-07T19:28:24.910" v="615" actId="478"/>
          <ac:picMkLst>
            <pc:docMk/>
            <pc:sldMk cId="2922710480" sldId="550"/>
            <ac:picMk id="3" creationId="{3538A3F3-D6BD-A035-C17B-8EA0D2207B78}"/>
          </ac:picMkLst>
        </pc:picChg>
        <pc:picChg chg="add del mod">
          <ac:chgData name="Betty Nava" userId="06bc8f31b07af6d4" providerId="LiveId" clId="{74AED96D-6BBB-49B5-B330-2DA0585F08BE}" dt="2026-05-07T19:30:57.366" v="625" actId="478"/>
          <ac:picMkLst>
            <pc:docMk/>
            <pc:sldMk cId="2922710480" sldId="550"/>
            <ac:picMk id="5" creationId="{0C2B203B-9B7B-3398-ACC2-DEFF8456FDC5}"/>
          </ac:picMkLst>
        </pc:picChg>
        <pc:picChg chg="add del mod">
          <ac:chgData name="Betty Nava" userId="06bc8f31b07af6d4" providerId="LiveId" clId="{74AED96D-6BBB-49B5-B330-2DA0585F08BE}" dt="2026-05-07T19:32:13.643" v="631" actId="478"/>
          <ac:picMkLst>
            <pc:docMk/>
            <pc:sldMk cId="2922710480" sldId="550"/>
            <ac:picMk id="7" creationId="{00986976-8093-F8C6-E163-E6F1A2E5772E}"/>
          </ac:picMkLst>
        </pc:picChg>
        <pc:picChg chg="add mod">
          <ac:chgData name="Betty Nava" userId="06bc8f31b07af6d4" providerId="LiveId" clId="{74AED96D-6BBB-49B5-B330-2DA0585F08BE}" dt="2026-05-07T19:32:15.282" v="632" actId="1076"/>
          <ac:picMkLst>
            <pc:docMk/>
            <pc:sldMk cId="2922710480" sldId="550"/>
            <ac:picMk id="9" creationId="{BB5B0DF2-D4C5-3725-A75E-31EE0BF7AC23}"/>
          </ac:picMkLst>
        </pc:picChg>
      </pc:sldChg>
      <pc:sldChg chg="addSp delSp modSp mod setBg">
        <pc:chgData name="Betty Nava" userId="06bc8f31b07af6d4" providerId="LiveId" clId="{74AED96D-6BBB-49B5-B330-2DA0585F08BE}" dt="2026-05-07T21:16:23.601" v="755"/>
        <pc:sldMkLst>
          <pc:docMk/>
          <pc:sldMk cId="230629360" sldId="553"/>
        </pc:sldMkLst>
        <pc:spChg chg="add mod">
          <ac:chgData name="Betty Nava" userId="06bc8f31b07af6d4" providerId="LiveId" clId="{74AED96D-6BBB-49B5-B330-2DA0585F08BE}" dt="2026-05-07T21:16:14.473" v="751" actId="1076"/>
          <ac:spMkLst>
            <pc:docMk/>
            <pc:sldMk cId="230629360" sldId="553"/>
            <ac:spMk id="3" creationId="{7F868CD2-3BA1-8195-B6B5-DC0C778E2250}"/>
          </ac:spMkLst>
        </pc:spChg>
        <pc:spChg chg="add mod">
          <ac:chgData name="Betty Nava" userId="06bc8f31b07af6d4" providerId="LiveId" clId="{74AED96D-6BBB-49B5-B330-2DA0585F08BE}" dt="2026-05-07T21:16:14.473" v="751" actId="1076"/>
          <ac:spMkLst>
            <pc:docMk/>
            <pc:sldMk cId="230629360" sldId="553"/>
            <ac:spMk id="4" creationId="{FC9EBCAB-721E-F652-41A2-13EF4CEEE5BB}"/>
          </ac:spMkLst>
        </pc:spChg>
        <pc:spChg chg="add mod">
          <ac:chgData name="Betty Nava" userId="06bc8f31b07af6d4" providerId="LiveId" clId="{74AED96D-6BBB-49B5-B330-2DA0585F08BE}" dt="2026-05-07T21:16:14.473" v="751" actId="1076"/>
          <ac:spMkLst>
            <pc:docMk/>
            <pc:sldMk cId="230629360" sldId="553"/>
            <ac:spMk id="5" creationId="{41563272-B16D-860D-AC80-986419DFEA52}"/>
          </ac:spMkLst>
        </pc:spChg>
        <pc:spChg chg="add mod">
          <ac:chgData name="Betty Nava" userId="06bc8f31b07af6d4" providerId="LiveId" clId="{74AED96D-6BBB-49B5-B330-2DA0585F08BE}" dt="2026-05-07T21:16:14.473" v="751" actId="1076"/>
          <ac:spMkLst>
            <pc:docMk/>
            <pc:sldMk cId="230629360" sldId="553"/>
            <ac:spMk id="6" creationId="{65451BF9-B173-8AC6-650E-5165C1ABE492}"/>
          </ac:spMkLst>
        </pc:spChg>
        <pc:spChg chg="add del mod">
          <ac:chgData name="Betty Nava" userId="06bc8f31b07af6d4" providerId="LiveId" clId="{74AED96D-6BBB-49B5-B330-2DA0585F08BE}" dt="2026-05-07T21:16:21.488" v="754" actId="478"/>
          <ac:spMkLst>
            <pc:docMk/>
            <pc:sldMk cId="230629360" sldId="553"/>
            <ac:spMk id="8" creationId="{03FEDE7A-7D93-F2E1-284A-5F0E93CB7B69}"/>
          </ac:spMkLst>
        </pc:spChg>
        <pc:spChg chg="mod">
          <ac:chgData name="Betty Nava" userId="06bc8f31b07af6d4" providerId="LiveId" clId="{74AED96D-6BBB-49B5-B330-2DA0585F08BE}" dt="2026-05-07T19:42:22.232" v="694"/>
          <ac:spMkLst>
            <pc:docMk/>
            <pc:sldMk cId="230629360" sldId="553"/>
            <ac:spMk id="20" creationId="{951EA692-8761-2921-670A-7D48AC60D113}"/>
          </ac:spMkLst>
        </pc:spChg>
        <pc:spChg chg="del mod">
          <ac:chgData name="Betty Nava" userId="06bc8f31b07af6d4" providerId="LiveId" clId="{74AED96D-6BBB-49B5-B330-2DA0585F08BE}" dt="2026-05-07T21:16:18.956" v="752" actId="478"/>
          <ac:spMkLst>
            <pc:docMk/>
            <pc:sldMk cId="230629360" sldId="553"/>
            <ac:spMk id="38" creationId="{49AE86B5-4042-0E35-A5B2-18A8A5258ABB}"/>
          </ac:spMkLst>
        </pc:spChg>
        <pc:spChg chg="mod">
          <ac:chgData name="Betty Nava" userId="06bc8f31b07af6d4" providerId="LiveId" clId="{74AED96D-6BBB-49B5-B330-2DA0585F08BE}" dt="2026-05-07T19:42:22.232" v="694"/>
          <ac:spMkLst>
            <pc:docMk/>
            <pc:sldMk cId="230629360" sldId="553"/>
            <ac:spMk id="40" creationId="{BE30EB2D-3A9E-30A4-777D-28133353768D}"/>
          </ac:spMkLst>
        </pc:spChg>
        <pc:spChg chg="mod">
          <ac:chgData name="Betty Nava" userId="06bc8f31b07af6d4" providerId="LiveId" clId="{74AED96D-6BBB-49B5-B330-2DA0585F08BE}" dt="2026-05-07T19:42:22.232" v="694"/>
          <ac:spMkLst>
            <pc:docMk/>
            <pc:sldMk cId="230629360" sldId="553"/>
            <ac:spMk id="42" creationId="{A4871928-BD72-A065-14B5-ECC71BFBD0C0}"/>
          </ac:spMkLst>
        </pc:spChg>
        <pc:picChg chg="mod">
          <ac:chgData name="Betty Nava" userId="06bc8f31b07af6d4" providerId="LiveId" clId="{74AED96D-6BBB-49B5-B330-2DA0585F08BE}" dt="2026-05-07T19:42:22.232" v="694"/>
          <ac:picMkLst>
            <pc:docMk/>
            <pc:sldMk cId="230629360" sldId="553"/>
            <ac:picMk id="19" creationId="{34C80D03-DCEE-BE91-5509-5CE5A16A2D73}"/>
          </ac:picMkLst>
        </pc:picChg>
      </pc:sldChg>
      <pc:sldChg chg="addSp delSp modSp mod setBg modNotesTx">
        <pc:chgData name="Betty Nava" userId="06bc8f31b07af6d4" providerId="LiveId" clId="{74AED96D-6BBB-49B5-B330-2DA0585F08BE}" dt="2026-05-07T21:15:50.831" v="749"/>
        <pc:sldMkLst>
          <pc:docMk/>
          <pc:sldMk cId="4293874098" sldId="554"/>
        </pc:sldMkLst>
        <pc:spChg chg="add mod">
          <ac:chgData name="Betty Nava" userId="06bc8f31b07af6d4" providerId="LiveId" clId="{74AED96D-6BBB-49B5-B330-2DA0585F08BE}" dt="2026-05-07T20:58:12.605" v="697"/>
          <ac:spMkLst>
            <pc:docMk/>
            <pc:sldMk cId="4293874098" sldId="554"/>
            <ac:spMk id="3" creationId="{5BC749BF-C183-5266-DDBC-694274F8D4EB}"/>
          </ac:spMkLst>
        </pc:spChg>
        <pc:spChg chg="add del mod">
          <ac:chgData name="Betty Nava" userId="06bc8f31b07af6d4" providerId="LiveId" clId="{74AED96D-6BBB-49B5-B330-2DA0585F08BE}" dt="2026-05-07T21:15:42.058" v="748" actId="478"/>
          <ac:spMkLst>
            <pc:docMk/>
            <pc:sldMk cId="4293874098" sldId="554"/>
            <ac:spMk id="5" creationId="{2D33F81D-786D-3F7F-BAA5-1C93AC0501B7}"/>
          </ac:spMkLst>
        </pc:spChg>
        <pc:spChg chg="add mod">
          <ac:chgData name="Betty Nava" userId="06bc8f31b07af6d4" providerId="LiveId" clId="{74AED96D-6BBB-49B5-B330-2DA0585F08BE}" dt="2026-05-07T21:15:30.376" v="747"/>
          <ac:spMkLst>
            <pc:docMk/>
            <pc:sldMk cId="4293874098" sldId="554"/>
            <ac:spMk id="6" creationId="{7F786765-BB8D-82B4-798B-19F6FFD8F3C2}"/>
          </ac:spMkLst>
        </pc:spChg>
        <pc:spChg chg="add mod">
          <ac:chgData name="Betty Nava" userId="06bc8f31b07af6d4" providerId="LiveId" clId="{74AED96D-6BBB-49B5-B330-2DA0585F08BE}" dt="2026-05-07T21:15:30.376" v="747"/>
          <ac:spMkLst>
            <pc:docMk/>
            <pc:sldMk cId="4293874098" sldId="554"/>
            <ac:spMk id="8" creationId="{1EC067F3-05D6-2660-9726-72FB0E440853}"/>
          </ac:spMkLst>
        </pc:spChg>
        <pc:spChg chg="add mod">
          <ac:chgData name="Betty Nava" userId="06bc8f31b07af6d4" providerId="LiveId" clId="{74AED96D-6BBB-49B5-B330-2DA0585F08BE}" dt="2026-05-07T21:15:30.376" v="747"/>
          <ac:spMkLst>
            <pc:docMk/>
            <pc:sldMk cId="4293874098" sldId="554"/>
            <ac:spMk id="9" creationId="{21F36599-10B1-CE64-9D49-C886B1FB6707}"/>
          </ac:spMkLst>
        </pc:spChg>
        <pc:spChg chg="add mod">
          <ac:chgData name="Betty Nava" userId="06bc8f31b07af6d4" providerId="LiveId" clId="{74AED96D-6BBB-49B5-B330-2DA0585F08BE}" dt="2026-05-07T21:15:30.376" v="747"/>
          <ac:spMkLst>
            <pc:docMk/>
            <pc:sldMk cId="4293874098" sldId="554"/>
            <ac:spMk id="10" creationId="{2F44DAA9-DD5B-B386-1D27-9013B371B557}"/>
          </ac:spMkLst>
        </pc:spChg>
        <pc:spChg chg="add mod">
          <ac:chgData name="Betty Nava" userId="06bc8f31b07af6d4" providerId="LiveId" clId="{74AED96D-6BBB-49B5-B330-2DA0585F08BE}" dt="2026-05-07T21:15:30.376" v="747"/>
          <ac:spMkLst>
            <pc:docMk/>
            <pc:sldMk cId="4293874098" sldId="554"/>
            <ac:spMk id="12" creationId="{10A731DA-1C1F-A7A6-632F-13966B70DEB4}"/>
          </ac:spMkLst>
        </pc:spChg>
        <pc:spChg chg="add mod">
          <ac:chgData name="Betty Nava" userId="06bc8f31b07af6d4" providerId="LiveId" clId="{74AED96D-6BBB-49B5-B330-2DA0585F08BE}" dt="2026-05-07T21:15:30.376" v="747"/>
          <ac:spMkLst>
            <pc:docMk/>
            <pc:sldMk cId="4293874098" sldId="554"/>
            <ac:spMk id="13" creationId="{DD08D08E-EF8D-D59A-E392-61832612FA9A}"/>
          </ac:spMkLst>
        </pc:spChg>
        <pc:spChg chg="add mod">
          <ac:chgData name="Betty Nava" userId="06bc8f31b07af6d4" providerId="LiveId" clId="{74AED96D-6BBB-49B5-B330-2DA0585F08BE}" dt="2026-05-07T21:15:30.376" v="747"/>
          <ac:spMkLst>
            <pc:docMk/>
            <pc:sldMk cId="4293874098" sldId="554"/>
            <ac:spMk id="14" creationId="{FCC76FE1-F7C3-AF01-9542-2CC7E79EA27F}"/>
          </ac:spMkLst>
        </pc:spChg>
        <pc:spChg chg="add mod">
          <ac:chgData name="Betty Nava" userId="06bc8f31b07af6d4" providerId="LiveId" clId="{74AED96D-6BBB-49B5-B330-2DA0585F08BE}" dt="2026-05-07T21:15:30.376" v="747"/>
          <ac:spMkLst>
            <pc:docMk/>
            <pc:sldMk cId="4293874098" sldId="554"/>
            <ac:spMk id="15" creationId="{73E0DA4D-EB93-B0BA-E0B8-0FF6D40FE46C}"/>
          </ac:spMkLst>
        </pc:spChg>
        <pc:spChg chg="add mod">
          <ac:chgData name="Betty Nava" userId="06bc8f31b07af6d4" providerId="LiveId" clId="{74AED96D-6BBB-49B5-B330-2DA0585F08BE}" dt="2026-05-07T21:15:30.376" v="747"/>
          <ac:spMkLst>
            <pc:docMk/>
            <pc:sldMk cId="4293874098" sldId="554"/>
            <ac:spMk id="16" creationId="{75AEAD18-2183-C125-B9B3-90DBFF4DFCC9}"/>
          </ac:spMkLst>
        </pc:spChg>
        <pc:spChg chg="add mod">
          <ac:chgData name="Betty Nava" userId="06bc8f31b07af6d4" providerId="LiveId" clId="{74AED96D-6BBB-49B5-B330-2DA0585F08BE}" dt="2026-05-07T21:15:30.376" v="747"/>
          <ac:spMkLst>
            <pc:docMk/>
            <pc:sldMk cId="4293874098" sldId="554"/>
            <ac:spMk id="17" creationId="{8DABC3BF-E324-4F87-BEE7-2AA5DF00137A}"/>
          </ac:spMkLst>
        </pc:spChg>
        <pc:picChg chg="del mod">
          <ac:chgData name="Betty Nava" userId="06bc8f31b07af6d4" providerId="LiveId" clId="{74AED96D-6BBB-49B5-B330-2DA0585F08BE}" dt="2026-05-07T21:15:30.026" v="746" actId="478"/>
          <ac:picMkLst>
            <pc:docMk/>
            <pc:sldMk cId="4293874098" sldId="554"/>
            <ac:picMk id="7" creationId="{0AE76CD2-26D8-7B96-D0D5-8FD1F745EC0F}"/>
          </ac:picMkLst>
        </pc:picChg>
      </pc:sldChg>
      <pc:sldChg chg="addSp delSp modSp new mod setBg modClrScheme modAnim chgLayout">
        <pc:chgData name="Betty Nava" userId="06bc8f31b07af6d4" providerId="LiveId" clId="{74AED96D-6BBB-49B5-B330-2DA0585F08BE}" dt="2026-05-07T21:19:44.774" v="796"/>
        <pc:sldMkLst>
          <pc:docMk/>
          <pc:sldMk cId="1924327083" sldId="555"/>
        </pc:sldMkLst>
        <pc:spChg chg="del">
          <ac:chgData name="Betty Nava" userId="06bc8f31b07af6d4" providerId="LiveId" clId="{74AED96D-6BBB-49B5-B330-2DA0585F08BE}" dt="2026-05-07T21:19:06.060" v="784" actId="26606"/>
          <ac:spMkLst>
            <pc:docMk/>
            <pc:sldMk cId="1924327083" sldId="555"/>
            <ac:spMk id="2" creationId="{26475D21-4687-E77B-DEDB-9F2A0EFD0228}"/>
          </ac:spMkLst>
        </pc:spChg>
        <pc:spChg chg="del mod">
          <ac:chgData name="Betty Nava" userId="06bc8f31b07af6d4" providerId="LiveId" clId="{74AED96D-6BBB-49B5-B330-2DA0585F08BE}" dt="2026-05-07T21:19:16.009" v="790" actId="478"/>
          <ac:spMkLst>
            <pc:docMk/>
            <pc:sldMk cId="1924327083" sldId="555"/>
            <ac:spMk id="3" creationId="{4F7EEE5B-EDFA-5558-50F3-2477E723B747}"/>
          </ac:spMkLst>
        </pc:spChg>
        <pc:spChg chg="del">
          <ac:chgData name="Betty Nava" userId="06bc8f31b07af6d4" providerId="LiveId" clId="{74AED96D-6BBB-49B5-B330-2DA0585F08BE}" dt="2026-05-07T21:19:10.680" v="785" actId="478"/>
          <ac:spMkLst>
            <pc:docMk/>
            <pc:sldMk cId="1924327083" sldId="555"/>
            <ac:spMk id="4" creationId="{F07AB58E-42BC-6589-49C6-953FB0467063}"/>
          </ac:spMkLst>
        </pc:spChg>
        <pc:spChg chg="del mod">
          <ac:chgData name="Betty Nava" userId="06bc8f31b07af6d4" providerId="LiveId" clId="{74AED96D-6BBB-49B5-B330-2DA0585F08BE}" dt="2026-05-07T21:19:11.982" v="786" actId="478"/>
          <ac:spMkLst>
            <pc:docMk/>
            <pc:sldMk cId="1924327083" sldId="555"/>
            <ac:spMk id="5" creationId="{88B1036C-CC2E-D5CB-CA2F-1144D1573CDF}"/>
          </ac:spMkLst>
        </pc:spChg>
        <pc:spChg chg="del">
          <ac:chgData name="Betty Nava" userId="06bc8f31b07af6d4" providerId="LiveId" clId="{74AED96D-6BBB-49B5-B330-2DA0585F08BE}" dt="2026-05-07T21:19:06.060" v="784" actId="26606"/>
          <ac:spMkLst>
            <pc:docMk/>
            <pc:sldMk cId="1924327083" sldId="555"/>
            <ac:spMk id="6" creationId="{2B5EE1E7-7994-9D64-E51F-AFFE0C565ADA}"/>
          </ac:spMkLst>
        </pc:spChg>
        <pc:spChg chg="del">
          <ac:chgData name="Betty Nava" userId="06bc8f31b07af6d4" providerId="LiveId" clId="{74AED96D-6BBB-49B5-B330-2DA0585F08BE}" dt="2026-05-07T21:19:06.060" v="784" actId="26606"/>
          <ac:spMkLst>
            <pc:docMk/>
            <pc:sldMk cId="1924327083" sldId="555"/>
            <ac:spMk id="7" creationId="{2E2F3D50-5CA7-7ABE-0E23-A2934FA43376}"/>
          </ac:spMkLst>
        </pc:spChg>
        <pc:spChg chg="del">
          <ac:chgData name="Betty Nava" userId="06bc8f31b07af6d4" providerId="LiveId" clId="{74AED96D-6BBB-49B5-B330-2DA0585F08BE}" dt="2026-05-07T21:19:06.060" v="784" actId="26606"/>
          <ac:spMkLst>
            <pc:docMk/>
            <pc:sldMk cId="1924327083" sldId="555"/>
            <ac:spMk id="8" creationId="{85564B31-1DC9-74F6-6FF3-792CE6861F94}"/>
          </ac:spMkLst>
        </pc:spChg>
        <pc:spChg chg="del">
          <ac:chgData name="Betty Nava" userId="06bc8f31b07af6d4" providerId="LiveId" clId="{74AED96D-6BBB-49B5-B330-2DA0585F08BE}" dt="2026-05-07T21:19:06.060" v="784" actId="26606"/>
          <ac:spMkLst>
            <pc:docMk/>
            <pc:sldMk cId="1924327083" sldId="555"/>
            <ac:spMk id="9" creationId="{F91952DE-E83D-9BFB-997F-EC63F55E3B61}"/>
          </ac:spMkLst>
        </pc:spChg>
        <pc:spChg chg="del">
          <ac:chgData name="Betty Nava" userId="06bc8f31b07af6d4" providerId="LiveId" clId="{74AED96D-6BBB-49B5-B330-2DA0585F08BE}" dt="2026-05-07T21:19:06.060" v="784" actId="26606"/>
          <ac:spMkLst>
            <pc:docMk/>
            <pc:sldMk cId="1924327083" sldId="555"/>
            <ac:spMk id="10" creationId="{7F167E8A-B51E-37A6-5824-76D86AB6B91D}"/>
          </ac:spMkLst>
        </pc:spChg>
        <pc:spChg chg="del">
          <ac:chgData name="Betty Nava" userId="06bc8f31b07af6d4" providerId="LiveId" clId="{74AED96D-6BBB-49B5-B330-2DA0585F08BE}" dt="2026-05-07T21:19:06.060" v="784" actId="26606"/>
          <ac:spMkLst>
            <pc:docMk/>
            <pc:sldMk cId="1924327083" sldId="555"/>
            <ac:spMk id="11" creationId="{3983B55D-8A6D-D658-CFA7-21E89A8DED09}"/>
          </ac:spMkLst>
        </pc:spChg>
        <pc:spChg chg="add del mod">
          <ac:chgData name="Betty Nava" userId="06bc8f31b07af6d4" providerId="LiveId" clId="{74AED96D-6BBB-49B5-B330-2DA0585F08BE}" dt="2026-05-07T21:19:18.095" v="792" actId="478"/>
          <ac:spMkLst>
            <pc:docMk/>
            <pc:sldMk cId="1924327083" sldId="555"/>
            <ac:spMk id="17" creationId="{7F6FD52E-7CEE-EEBE-B29A-3BD41024898D}"/>
          </ac:spMkLst>
        </pc:spChg>
        <pc:spChg chg="add del mod">
          <ac:chgData name="Betty Nava" userId="06bc8f31b07af6d4" providerId="LiveId" clId="{74AED96D-6BBB-49B5-B330-2DA0585F08BE}" dt="2026-05-07T21:19:17.567" v="791" actId="478"/>
          <ac:spMkLst>
            <pc:docMk/>
            <pc:sldMk cId="1924327083" sldId="555"/>
            <ac:spMk id="20" creationId="{44D7DB10-11D1-1060-09C0-6F382CA294C7}"/>
          </ac:spMkLst>
        </pc:spChg>
        <pc:spChg chg="del">
          <ac:chgData name="Betty Nava" userId="06bc8f31b07af6d4" providerId="LiveId" clId="{74AED96D-6BBB-49B5-B330-2DA0585F08BE}" dt="2026-05-07T21:19:19.832" v="793" actId="478"/>
          <ac:spMkLst>
            <pc:docMk/>
            <pc:sldMk cId="1924327083" sldId="555"/>
            <ac:spMk id="22" creationId="{4DB144E6-BA60-C76F-5F02-32E705F277E5}"/>
          </ac:spMkLst>
        </pc:spChg>
        <pc:spChg chg="add mod">
          <ac:chgData name="Betty Nava" userId="06bc8f31b07af6d4" providerId="LiveId" clId="{74AED96D-6BBB-49B5-B330-2DA0585F08BE}" dt="2026-05-07T21:19:36.499" v="795"/>
          <ac:spMkLst>
            <pc:docMk/>
            <pc:sldMk cId="1924327083" sldId="555"/>
            <ac:spMk id="33" creationId="{93F29A81-5857-178A-7C8D-8A7E827ADA4B}"/>
          </ac:spMkLst>
        </pc:spChg>
        <pc:spChg chg="add mod">
          <ac:chgData name="Betty Nava" userId="06bc8f31b07af6d4" providerId="LiveId" clId="{74AED96D-6BBB-49B5-B330-2DA0585F08BE}" dt="2026-05-07T21:19:36.499" v="795"/>
          <ac:spMkLst>
            <pc:docMk/>
            <pc:sldMk cId="1924327083" sldId="555"/>
            <ac:spMk id="34" creationId="{5751071C-F534-E670-8BF5-FF8625EA50E6}"/>
          </ac:spMkLst>
        </pc:spChg>
        <pc:spChg chg="add mod">
          <ac:chgData name="Betty Nava" userId="06bc8f31b07af6d4" providerId="LiveId" clId="{74AED96D-6BBB-49B5-B330-2DA0585F08BE}" dt="2026-05-07T21:19:36.499" v="795"/>
          <ac:spMkLst>
            <pc:docMk/>
            <pc:sldMk cId="1924327083" sldId="555"/>
            <ac:spMk id="36" creationId="{30AB32FF-5FD7-19D4-A426-2F81C2797364}"/>
          </ac:spMkLst>
        </pc:spChg>
        <pc:picChg chg="add mod">
          <ac:chgData name="Betty Nava" userId="06bc8f31b07af6d4" providerId="LiveId" clId="{74AED96D-6BBB-49B5-B330-2DA0585F08BE}" dt="2026-05-07T21:19:36.499" v="795"/>
          <ac:picMkLst>
            <pc:docMk/>
            <pc:sldMk cId="1924327083" sldId="555"/>
            <ac:picMk id="18" creationId="{5ACC6086-D047-C0DE-512B-7EF794083C1D}"/>
          </ac:picMkLst>
        </pc:picChg>
        <pc:picChg chg="add mod">
          <ac:chgData name="Betty Nava" userId="06bc8f31b07af6d4" providerId="LiveId" clId="{74AED96D-6BBB-49B5-B330-2DA0585F08BE}" dt="2026-05-07T21:19:36.499" v="795"/>
          <ac:picMkLst>
            <pc:docMk/>
            <pc:sldMk cId="1924327083" sldId="555"/>
            <ac:picMk id="35" creationId="{96EE5294-FFF3-66CC-A6FB-97959FA6AE94}"/>
          </ac:picMkLst>
        </pc:picChg>
        <pc:picChg chg="add mod">
          <ac:chgData name="Betty Nava" userId="06bc8f31b07af6d4" providerId="LiveId" clId="{74AED96D-6BBB-49B5-B330-2DA0585F08BE}" dt="2026-05-07T21:19:36.499" v="795"/>
          <ac:picMkLst>
            <pc:docMk/>
            <pc:sldMk cId="1924327083" sldId="555"/>
            <ac:picMk id="38" creationId="{EE59D631-8D0E-B5C0-2635-EA62812518C7}"/>
          </ac:picMkLst>
        </pc:picChg>
      </pc:sldChg>
      <pc:sldMasterChg chg="modSldLayout">
        <pc:chgData name="Betty Nava" userId="06bc8f31b07af6d4" providerId="LiveId" clId="{74AED96D-6BBB-49B5-B330-2DA0585F08BE}" dt="2026-05-07T19:37:50.026" v="642"/>
        <pc:sldMasterMkLst>
          <pc:docMk/>
          <pc:sldMasterMk cId="2565708975" sldId="2147483836"/>
        </pc:sldMasterMkLst>
        <pc:sldLayoutChg chg="addSp">
          <pc:chgData name="Betty Nava" userId="06bc8f31b07af6d4" providerId="LiveId" clId="{74AED96D-6BBB-49B5-B330-2DA0585F08BE}" dt="2026-05-07T19:37:50.026" v="642"/>
          <pc:sldLayoutMkLst>
            <pc:docMk/>
            <pc:sldMasterMk cId="2565708975" sldId="2147483836"/>
            <pc:sldLayoutMk cId="3857452127" sldId="2147483841"/>
          </pc:sldLayoutMkLst>
          <pc:spChg chg="add">
            <ac:chgData name="Betty Nava" userId="06bc8f31b07af6d4" providerId="LiveId" clId="{74AED96D-6BBB-49B5-B330-2DA0585F08BE}" dt="2026-05-07T19:37:50.026" v="642"/>
            <ac:spMkLst>
              <pc:docMk/>
              <pc:sldMasterMk cId="2565708975" sldId="2147483836"/>
              <pc:sldLayoutMk cId="3857452127" sldId="2147483841"/>
              <ac:spMk id="10" creationId="{CE0CCA97-0A11-56CD-C564-F55E354CC166}"/>
            </ac:spMkLst>
          </pc:spChg>
          <pc:spChg chg="add">
            <ac:chgData name="Betty Nava" userId="06bc8f31b07af6d4" providerId="LiveId" clId="{74AED96D-6BBB-49B5-B330-2DA0585F08BE}" dt="2026-05-07T19:37:50.026" v="642"/>
            <ac:spMkLst>
              <pc:docMk/>
              <pc:sldMasterMk cId="2565708975" sldId="2147483836"/>
              <pc:sldLayoutMk cId="3857452127" sldId="2147483841"/>
              <ac:spMk id="11" creationId="{E621D218-0982-4151-644D-2613301FAE1E}"/>
            </ac:spMkLst>
          </pc:spChg>
        </pc:sldLayoutChg>
      </pc:sldMasterChg>
      <pc:sldMasterChg chg="delSldLayout modSldLayout">
        <pc:chgData name="Betty Nava" userId="06bc8f31b07af6d4" providerId="LiveId" clId="{74AED96D-6BBB-49B5-B330-2DA0585F08BE}" dt="2026-05-07T21:19:50.628" v="797" actId="2696"/>
        <pc:sldMasterMkLst>
          <pc:docMk/>
          <pc:sldMasterMk cId="4054357591" sldId="2147483864"/>
        </pc:sldMasterMkLst>
        <pc:sldLayoutChg chg="addSp">
          <pc:chgData name="Betty Nava" userId="06bc8f31b07af6d4" providerId="LiveId" clId="{74AED96D-6BBB-49B5-B330-2DA0585F08BE}" dt="2026-05-07T19:38:58.807" v="668"/>
          <pc:sldLayoutMkLst>
            <pc:docMk/>
            <pc:sldMasterMk cId="4054357591" sldId="2147483864"/>
            <pc:sldLayoutMk cId="45736074" sldId="2147483869"/>
          </pc:sldLayoutMkLst>
          <pc:spChg chg="add">
            <ac:chgData name="Betty Nava" userId="06bc8f31b07af6d4" providerId="LiveId" clId="{74AED96D-6BBB-49B5-B330-2DA0585F08BE}" dt="2026-05-07T19:38:58.807" v="668"/>
            <ac:spMkLst>
              <pc:docMk/>
              <pc:sldMasterMk cId="4054357591" sldId="2147483864"/>
              <pc:sldLayoutMk cId="45736074" sldId="2147483869"/>
              <ac:spMk id="10" creationId="{8BD3EE52-F5EC-61CB-7701-89C0401A6651}"/>
            </ac:spMkLst>
          </pc:spChg>
          <pc:spChg chg="add">
            <ac:chgData name="Betty Nava" userId="06bc8f31b07af6d4" providerId="LiveId" clId="{74AED96D-6BBB-49B5-B330-2DA0585F08BE}" dt="2026-05-07T19:38:58.807" v="668"/>
            <ac:spMkLst>
              <pc:docMk/>
              <pc:sldMasterMk cId="4054357591" sldId="2147483864"/>
              <pc:sldLayoutMk cId="45736074" sldId="2147483869"/>
              <ac:spMk id="11" creationId="{75CC0FA0-79FF-3E19-123D-A95B2A2E6B0F}"/>
            </ac:spMkLst>
          </pc:spChg>
        </pc:sldLayoutChg>
        <pc:sldLayoutChg chg="del">
          <pc:chgData name="Betty Nava" userId="06bc8f31b07af6d4" providerId="LiveId" clId="{74AED96D-6BBB-49B5-B330-2DA0585F08BE}" dt="2026-05-07T21:19:50.628" v="797" actId="2696"/>
          <pc:sldLayoutMkLst>
            <pc:docMk/>
            <pc:sldMasterMk cId="4054357591" sldId="2147483864"/>
            <pc:sldLayoutMk cId="2968012422" sldId="2147483878"/>
          </pc:sldLayoutMkLst>
        </pc:sldLayoutChg>
      </pc:sldMasterChg>
      <pc:sldMasterChg chg="modSldLayout">
        <pc:chgData name="Betty Nava" userId="06bc8f31b07af6d4" providerId="LiveId" clId="{74AED96D-6BBB-49B5-B330-2DA0585F08BE}" dt="2026-05-07T19:42:14.302" v="688"/>
        <pc:sldMasterMkLst>
          <pc:docMk/>
          <pc:sldMasterMk cId="2731841291" sldId="2147483886"/>
        </pc:sldMasterMkLst>
        <pc:sldLayoutChg chg="addSp">
          <pc:chgData name="Betty Nava" userId="06bc8f31b07af6d4" providerId="LiveId" clId="{74AED96D-6BBB-49B5-B330-2DA0585F08BE}" dt="2026-05-07T19:42:14.302" v="688"/>
          <pc:sldLayoutMkLst>
            <pc:docMk/>
            <pc:sldMasterMk cId="2731841291" sldId="2147483886"/>
            <pc:sldLayoutMk cId="235042345" sldId="2147483891"/>
          </pc:sldLayoutMkLst>
          <pc:spChg chg="add">
            <ac:chgData name="Betty Nava" userId="06bc8f31b07af6d4" providerId="LiveId" clId="{74AED96D-6BBB-49B5-B330-2DA0585F08BE}" dt="2026-05-07T19:42:14.302" v="688"/>
            <ac:spMkLst>
              <pc:docMk/>
              <pc:sldMasterMk cId="2731841291" sldId="2147483886"/>
              <pc:sldLayoutMk cId="235042345" sldId="2147483891"/>
              <ac:spMk id="2" creationId="{09200A38-2DF7-313A-A3A4-9767B7C712BE}"/>
            </ac:spMkLst>
          </pc:spChg>
          <pc:spChg chg="add">
            <ac:chgData name="Betty Nava" userId="06bc8f31b07af6d4" providerId="LiveId" clId="{74AED96D-6BBB-49B5-B330-2DA0585F08BE}" dt="2026-05-07T19:42:14.302" v="688"/>
            <ac:spMkLst>
              <pc:docMk/>
              <pc:sldMasterMk cId="2731841291" sldId="2147483886"/>
              <pc:sldLayoutMk cId="235042345" sldId="2147483891"/>
              <ac:spMk id="11" creationId="{61E478B9-543C-454B-FF27-D6D49D4577F4}"/>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pPr/>
              <a:t>5/7/2026</a:t>
            </a:fld>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pPr/>
              <a:t>‹#›</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pPr/>
              <a:t>5/7/2026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pPr/>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our Video 12</a:t>
            </a:r>
            <a:br>
              <a:rPr lang="en-US" dirty="0"/>
            </a:br>
            <a:br>
              <a:rPr lang="en-US" dirty="0"/>
            </a:br>
            <a:r>
              <a:rPr lang="en-US" dirty="0"/>
              <a:t>In this video we will talk about How to Involve Family and Friends in Your Health</a:t>
            </a:r>
          </a:p>
          <a:p>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a:t>
            </a:fld>
            <a:endParaRPr lang="en-US" noProof="0" dirty="0"/>
          </a:p>
        </p:txBody>
      </p:sp>
    </p:spTree>
    <p:extLst>
      <p:ext uri="{BB962C8B-B14F-4D97-AF65-F5344CB8AC3E}">
        <p14:creationId xmlns:p14="http://schemas.microsoft.com/office/powerpoint/2010/main" val="2748397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u="none" strike="noStrike" dirty="0">
                <a:solidFill>
                  <a:srgbClr val="000000"/>
                </a:solidFill>
                <a:effectLst/>
                <a:latin typeface="-webkit-standard"/>
              </a:rPr>
              <a:t>Getting your family’s support isn’t always easy. If they don’t support your changes or tempt you, make an action plan. </a:t>
            </a:r>
          </a:p>
          <a:p>
            <a:pPr algn="just"/>
            <a:endParaRPr lang="en-US" b="0" i="0" u="none" strike="noStrike" dirty="0">
              <a:solidFill>
                <a:srgbClr val="000000"/>
              </a:solidFill>
              <a:effectLst/>
              <a:latin typeface="-webkit-standard"/>
            </a:endParaRPr>
          </a:p>
          <a:p>
            <a:pPr algn="just"/>
            <a:r>
              <a:rPr lang="en-US" b="0" i="0" u="none" strike="noStrike" dirty="0">
                <a:solidFill>
                  <a:srgbClr val="000000"/>
                </a:solidFill>
                <a:effectLst/>
                <a:latin typeface="-webkit-standard"/>
              </a:rPr>
              <a:t>Seek support from your church, friends, or community, and connect with people who prioritize health. </a:t>
            </a:r>
          </a:p>
          <a:p>
            <a:pPr algn="just"/>
            <a:endParaRPr lang="en-US" b="0" i="0" u="none" strike="noStrike" dirty="0">
              <a:solidFill>
                <a:srgbClr val="000000"/>
              </a:solidFill>
              <a:effectLst/>
              <a:latin typeface="-webkit-standard"/>
            </a:endParaRPr>
          </a:p>
          <a:p>
            <a:pPr algn="just"/>
            <a:r>
              <a:rPr lang="en-US" b="0" i="0" u="none" strike="noStrike" dirty="0">
                <a:solidFill>
                  <a:srgbClr val="000000"/>
                </a:solidFill>
                <a:effectLst/>
                <a:latin typeface="-webkit-standard"/>
              </a:rPr>
              <a:t>Remember, you always have options—and God is with you to help when other support systems fall short.</a:t>
            </a:r>
          </a:p>
          <a:p>
            <a:pPr algn="just"/>
            <a:endParaRPr lang="en" noProof="0" dirty="0"/>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773306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0" i="0" u="none" strike="noStrike" dirty="0">
                <a:solidFill>
                  <a:srgbClr val="000000"/>
                </a:solidFill>
                <a:effectLst/>
                <a:latin typeface="-webkit-standard"/>
              </a:rPr>
              <a:t>How are your health goals are doing?</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What is going well?</a:t>
            </a:r>
          </a:p>
          <a:p>
            <a:r>
              <a:rPr lang="en-US" b="0" i="0" u="none" strike="noStrike" dirty="0">
                <a:solidFill>
                  <a:srgbClr val="000000"/>
                </a:solidFill>
                <a:effectLst/>
                <a:latin typeface="-webkit-standard"/>
              </a:rPr>
              <a:t>-</a:t>
            </a:r>
          </a:p>
          <a:p>
            <a:r>
              <a:rPr lang="en-US" b="0" i="0" u="none" strike="noStrike" dirty="0">
                <a:solidFill>
                  <a:srgbClr val="000000"/>
                </a:solidFill>
                <a:effectLst/>
                <a:latin typeface="-webkit-standard"/>
              </a:rPr>
              <a:t>What is hard? </a:t>
            </a:r>
          </a:p>
          <a:p>
            <a:r>
              <a:rPr lang="en-US" b="0" i="0" u="none" strike="noStrike" dirty="0">
                <a:solidFill>
                  <a:srgbClr val="000000"/>
                </a:solidFill>
                <a:effectLst/>
                <a:latin typeface="-webkit-standard"/>
              </a:rPr>
              <a:t>-</a:t>
            </a:r>
          </a:p>
          <a:p>
            <a:r>
              <a:rPr lang="en-US" b="0" i="0" u="none" strike="noStrike" dirty="0">
                <a:solidFill>
                  <a:srgbClr val="000000"/>
                </a:solidFill>
                <a:effectLst/>
                <a:latin typeface="-webkit-standard"/>
              </a:rPr>
              <a:t>Make small changes one step at a time. Today we talked about asking family or friends for help.   Look for a couple of goals you can set for your self in keeping communication open with loved ones.  Or maybe your goal can be finding an accountability partner to help you on your journey to a healthier lifestyle</a:t>
            </a:r>
          </a:p>
          <a:p>
            <a:r>
              <a:rPr lang="en-US" b="0" i="0" u="none" strike="noStrike" dirty="0">
                <a:solidFill>
                  <a:srgbClr val="000000"/>
                </a:solidFill>
                <a:effectLst/>
                <a:latin typeface="-webkit-standard"/>
              </a:rPr>
              <a:t>-</a:t>
            </a:r>
          </a:p>
          <a:p>
            <a:endParaRPr lang="en-US" b="0" i="0" u="none" strike="noStrike" dirty="0">
              <a:solidFill>
                <a:srgbClr val="000000"/>
              </a:solidFill>
              <a:effectLst/>
              <a:latin typeface="-webkit-standard"/>
            </a:endParaRPr>
          </a:p>
          <a:p>
            <a:endParaRPr lang="en-US" b="0" i="0" u="none" strike="noStrike" dirty="0">
              <a:solidFill>
                <a:srgbClr val="000000"/>
              </a:solidFill>
              <a:effectLst/>
              <a:latin typeface="-webkit-standard"/>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11</a:t>
            </a:fld>
            <a:endParaRPr lang="en-US" noProof="0" dirty="0"/>
          </a:p>
        </p:txBody>
      </p:sp>
    </p:spTree>
    <p:extLst>
      <p:ext uri="{BB962C8B-B14F-4D97-AF65-F5344CB8AC3E}">
        <p14:creationId xmlns:p14="http://schemas.microsoft.com/office/powerpoint/2010/main" val="3911460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451C8-17AA-4E8C-6788-5B1998DFCD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6BC7C8-E3B5-ADC5-093A-846118442C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A06B96-255A-0BF5-98D2-E07115404B54}"/>
              </a:ext>
            </a:extLst>
          </p:cNvPr>
          <p:cNvSpPr>
            <a:spLocks noGrp="1"/>
          </p:cNvSpPr>
          <p:nvPr>
            <p:ph type="body" idx="1"/>
          </p:nvPr>
        </p:nvSpPr>
        <p:spPr/>
        <p:txBody>
          <a:bodyPr/>
          <a:lstStyle/>
          <a:p>
            <a:pPr algn="l">
              <a:buNone/>
            </a:pPr>
            <a:r>
              <a:rPr lang="en-US" b="0" i="0" u="none" strike="noStrike" dirty="0">
                <a:solidFill>
                  <a:srgbClr val="000000"/>
                </a:solidFill>
                <a:effectLst/>
              </a:rPr>
              <a:t>Remember that life was not meant to be lived alone! Yet sometimes in the most difficult of times we often isolate ourselves.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When things are difficult, that is when we must make ourselves seek others and help.</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For example, if you have not been able to see the doctor, could you involve a family or friend this week to help you make that appointment?</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Talk to your CHW about how to CONNECT you with others.</a:t>
            </a:r>
          </a:p>
          <a:p>
            <a:pPr algn="l">
              <a:buNone/>
            </a:pPr>
            <a:endParaRPr lang="en-US" b="0" i="0" u="none" strike="noStrike" dirty="0">
              <a:solidFill>
                <a:srgbClr val="000000"/>
              </a:solidFill>
              <a:effectLst/>
            </a:endParaRPr>
          </a:p>
          <a:p>
            <a:pPr algn="l">
              <a:buNone/>
            </a:pPr>
            <a:endParaRPr lang="en-US" b="0" i="0" u="none" strike="noStrike" dirty="0">
              <a:solidFill>
                <a:srgbClr val="000000"/>
              </a:solidFill>
              <a:effectLst/>
            </a:endParaRPr>
          </a:p>
          <a:p>
            <a:pPr algn="l">
              <a:buNone/>
            </a:pPr>
            <a:endParaRPr lang="en-US" b="0" i="0" u="none" strike="noStrike" dirty="0">
              <a:solidFill>
                <a:srgbClr val="000000"/>
              </a:solidFill>
              <a:effectLst/>
            </a:endParaRPr>
          </a:p>
          <a:p>
            <a:pPr algn="l">
              <a:buNone/>
            </a:pPr>
            <a:endParaRPr lang="en-US" b="0" i="0" u="none" strike="noStrike" dirty="0">
              <a:solidFill>
                <a:srgbClr val="000000"/>
              </a:solidFill>
              <a:effectLst/>
            </a:endParaRP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As always, thank you for listening!</a:t>
            </a:r>
          </a:p>
        </p:txBody>
      </p:sp>
      <p:sp>
        <p:nvSpPr>
          <p:cNvPr id="4" name="Slide Number Placeholder 3">
            <a:extLst>
              <a:ext uri="{FF2B5EF4-FFF2-40B4-BE49-F238E27FC236}">
                <a16:creationId xmlns:a16="http://schemas.microsoft.com/office/drawing/2014/main" id="{EA0C6D30-6D5F-4DAF-63D5-54A2F3049C6D}"/>
              </a:ext>
            </a:extLst>
          </p:cNvPr>
          <p:cNvSpPr>
            <a:spLocks noGrp="1"/>
          </p:cNvSpPr>
          <p:nvPr>
            <p:ph type="sldNum" sz="quarter" idx="5"/>
          </p:nvPr>
        </p:nvSpPr>
        <p:spPr/>
        <p:txBody>
          <a:bodyPr/>
          <a:lstStyle/>
          <a:p>
            <a:fld id="{168375C1-7C5C-42A2-80F2-05631BB3764E}" type="slidenum">
              <a:rPr lang="en-US" noProof="0" smtClean="0"/>
              <a:pPr/>
              <a:t>12</a:t>
            </a:fld>
            <a:endParaRPr lang="en-US" noProof="0" dirty="0"/>
          </a:p>
        </p:txBody>
      </p:sp>
    </p:spTree>
    <p:extLst>
      <p:ext uri="{BB962C8B-B14F-4D97-AF65-F5344CB8AC3E}">
        <p14:creationId xmlns:p14="http://schemas.microsoft.com/office/powerpoint/2010/main" val="593748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825500"/>
            <a:ext cx="5872162" cy="3303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716817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Today we will talk about how friends and family can help you with your health.</a:t>
            </a:r>
          </a:p>
          <a:p>
            <a:pPr algn="l">
              <a:buNone/>
            </a:pPr>
            <a:endParaRPr lang="en-US" b="0" i="0" dirty="0">
              <a:solidFill>
                <a:srgbClr val="000000"/>
              </a:solidFill>
              <a:effectLst/>
            </a:endParaRPr>
          </a:p>
          <a:p>
            <a:pPr algn="l">
              <a:buNone/>
            </a:pPr>
            <a:endParaRPr lang="en-US" b="0" i="0" dirty="0">
              <a:solidFill>
                <a:srgbClr val="000000"/>
              </a:solidFill>
              <a:effectLst/>
            </a:endParaRPr>
          </a:p>
          <a:p>
            <a:pPr algn="l">
              <a:buNone/>
            </a:pPr>
            <a:r>
              <a:rPr lang="en-US" b="0" i="0" dirty="0">
                <a:solidFill>
                  <a:srgbClr val="000000"/>
                </a:solidFill>
                <a:effectLst/>
              </a:rPr>
              <a:t>Think about who you trust and who really cares about you. These are good people to include.</a:t>
            </a:r>
          </a:p>
          <a:p>
            <a:pPr algn="l">
              <a:buNone/>
            </a:pPr>
            <a:endParaRPr lang="en-US" b="0" i="0" dirty="0">
              <a:solidFill>
                <a:srgbClr val="000000"/>
              </a:solidFill>
              <a:effectLst/>
            </a:endParaRPr>
          </a:p>
          <a:p>
            <a:pPr algn="l">
              <a:buNone/>
            </a:pPr>
            <a:r>
              <a:rPr lang="en-US" b="0" i="0" dirty="0">
                <a:solidFill>
                  <a:srgbClr val="000000"/>
                </a:solidFill>
                <a:effectLst/>
              </a:rPr>
              <a:t>Some people may not support your goals. You do not have to include them.</a:t>
            </a:r>
          </a:p>
          <a:p>
            <a:pPr algn="l">
              <a:buNone/>
            </a:pPr>
            <a:endParaRPr lang="en-US" b="0" i="0" dirty="0">
              <a:solidFill>
                <a:srgbClr val="000000"/>
              </a:solidFill>
              <a:effectLst/>
            </a:endParaRPr>
          </a:p>
          <a:p>
            <a:pPr algn="l">
              <a:buNone/>
            </a:pPr>
            <a:r>
              <a:rPr lang="en-US" b="0" i="0" dirty="0">
                <a:solidFill>
                  <a:srgbClr val="000000"/>
                </a:solidFill>
                <a:effectLst/>
              </a:rPr>
              <a:t>You can have an “accountability partner.” This is someone who helps you stay on track.</a:t>
            </a:r>
          </a:p>
          <a:p>
            <a:pPr algn="l">
              <a:buNone/>
            </a:pPr>
            <a:endParaRPr lang="en-US" b="0" i="0" dirty="0">
              <a:solidFill>
                <a:srgbClr val="000000"/>
              </a:solidFill>
              <a:effectLst/>
            </a:endParaRPr>
          </a:p>
          <a:p>
            <a:pPr algn="l">
              <a:buNone/>
            </a:pPr>
            <a:r>
              <a:rPr lang="en-US" b="0" i="0" dirty="0">
                <a:solidFill>
                  <a:srgbClr val="000000"/>
                </a:solidFill>
                <a:effectLst/>
              </a:rPr>
              <a:t>For example, you and your partner can agree to walk every day at the same time. You remind each other and celebrate small successes.</a:t>
            </a:r>
          </a:p>
          <a:p>
            <a:pPr algn="l">
              <a:buNone/>
            </a:pPr>
            <a:endParaRPr lang="en-US" b="0" i="0" dirty="0">
              <a:solidFill>
                <a:srgbClr val="000000"/>
              </a:solidFill>
              <a:effectLst/>
            </a:endParaRPr>
          </a:p>
          <a:p>
            <a:pPr algn="l">
              <a:buNone/>
            </a:pPr>
            <a:r>
              <a:rPr lang="en-US" b="0" i="0" dirty="0">
                <a:solidFill>
                  <a:srgbClr val="000000"/>
                </a:solidFill>
                <a:effectLst/>
              </a:rPr>
              <a:t>Having support makes it easier to keep healthy habits. You do not have to do it alone.</a:t>
            </a:r>
          </a:p>
          <a:p>
            <a:pPr algn="l">
              <a:buNone/>
            </a:pPr>
            <a:endParaRPr lang="en-US" b="0" i="0" dirty="0">
              <a:solidFill>
                <a:srgbClr val="000000"/>
              </a:solidFill>
              <a:effectLst/>
            </a:endParaRPr>
          </a:p>
          <a:p>
            <a:pPr algn="l"/>
            <a:r>
              <a:rPr lang="en-US" b="0" i="0" dirty="0">
                <a:solidFill>
                  <a:srgbClr val="000000"/>
                </a:solidFill>
                <a:effectLst/>
              </a:rPr>
              <a:t>Pick one person you trust and start small. It is about support, not pressure.</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2</a:t>
            </a:fld>
            <a:endParaRPr lang="en-US" noProof="0" dirty="0"/>
          </a:p>
        </p:txBody>
      </p:sp>
    </p:spTree>
    <p:extLst>
      <p:ext uri="{BB962C8B-B14F-4D97-AF65-F5344CB8AC3E}">
        <p14:creationId xmlns:p14="http://schemas.microsoft.com/office/powerpoint/2010/main" val="355803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Spirituality and health are connected. Studies show that people who are involved in spiritual or faith practices often have lower stress, better mental health, and sometimes better control of chronic conditions like diabetes.</a:t>
            </a:r>
          </a:p>
          <a:p>
            <a:pPr algn="l">
              <a:buNone/>
            </a:pPr>
            <a:endParaRPr lang="en-US" b="0" i="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rPr>
              <a:t>Spirituality and faith can also help your health. Believing in something bigger than yourself, praying, or attending church can give you strength and hope.</a:t>
            </a:r>
          </a:p>
          <a:p>
            <a:pPr algn="l">
              <a:buNone/>
            </a:pPr>
            <a:endParaRPr lang="en-US" b="0" i="0" dirty="0">
              <a:solidFill>
                <a:srgbClr val="000000"/>
              </a:solidFill>
              <a:effectLst/>
            </a:endParaRPr>
          </a:p>
          <a:p>
            <a:pPr algn="l">
              <a:buNone/>
            </a:pPr>
            <a:r>
              <a:rPr lang="en-US" b="0" i="0" dirty="0">
                <a:solidFill>
                  <a:srgbClr val="000000"/>
                </a:solidFill>
                <a:effectLst/>
              </a:rPr>
              <a:t>Good people to connect with can be family, close friends, neighbors, or members of your church or community group.</a:t>
            </a:r>
          </a:p>
          <a:p>
            <a:pPr algn="l">
              <a:buNone/>
            </a:pPr>
            <a:endParaRPr lang="en-US" b="0" i="0" dirty="0">
              <a:solidFill>
                <a:srgbClr val="000000"/>
              </a:solidFill>
              <a:effectLst/>
            </a:endParaRPr>
          </a:p>
          <a:p>
            <a:pPr algn="l"/>
            <a:r>
              <a:rPr lang="en-US" b="0" i="0" dirty="0">
                <a:solidFill>
                  <a:srgbClr val="000000"/>
                </a:solidFill>
                <a:effectLst/>
              </a:rPr>
              <a:t>These are people you trust and feel safe with.</a:t>
            </a:r>
          </a:p>
          <a:p>
            <a:endParaRPr lang="en-US" dirty="0"/>
          </a:p>
          <a:p>
            <a:pPr algn="l"/>
            <a:r>
              <a:rPr lang="en-US" b="0" i="0" dirty="0">
                <a:solidFill>
                  <a:srgbClr val="000000"/>
                </a:solidFill>
                <a:effectLst/>
              </a:rPr>
              <a:t>Combining support from people and your faith can make it easier to reach your health goals.</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3</a:t>
            </a:fld>
            <a:endParaRPr lang="en-US" noProof="0" dirty="0"/>
          </a:p>
        </p:txBody>
      </p:sp>
    </p:spTree>
    <p:extLst>
      <p:ext uri="{BB962C8B-B14F-4D97-AF65-F5344CB8AC3E}">
        <p14:creationId xmlns:p14="http://schemas.microsoft.com/office/powerpoint/2010/main" val="2188611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 sz="1200" b="0" i="0" dirty="0">
                <a:solidFill>
                  <a:srgbClr val="000000"/>
                </a:solidFill>
                <a:effectLst/>
                <a:latin typeface="+mj-lt"/>
              </a:rPr>
              <a:t>Daily diabetes care is a lot of work, from taking medicine, injecting insulin, and checking your blood sugar. </a:t>
            </a:r>
          </a:p>
          <a:p>
            <a:pPr algn="just"/>
            <a:endParaRPr lang="en" sz="1200" b="0" i="0" u="none" baseline="0" dirty="0">
              <a:solidFill>
                <a:srgbClr val="000000"/>
              </a:solidFill>
              <a:effectLst/>
              <a:latin typeface="+mj-lt"/>
            </a:endParaRPr>
          </a:p>
          <a:p>
            <a:pPr algn="just"/>
            <a:r>
              <a:rPr lang="en" sz="1200" b="0" i="0" u="none" baseline="0" dirty="0">
                <a:solidFill>
                  <a:srgbClr val="075290"/>
                </a:solidFill>
                <a:effectLst/>
                <a:latin typeface="+mj-lt"/>
              </a:rPr>
              <a:t>It also includes </a:t>
            </a:r>
            <a:r>
              <a:rPr lang="en" sz="1200" b="0" i="0" dirty="0">
                <a:solidFill>
                  <a:srgbClr val="000000"/>
                </a:solidFill>
                <a:effectLst/>
                <a:latin typeface="+mj-lt"/>
              </a:rPr>
              <a:t>eating healthy, exercise, and keeping your health care appointments. </a:t>
            </a:r>
          </a:p>
          <a:p>
            <a:pPr algn="just"/>
            <a:endParaRPr lang="en" sz="1200" b="0" i="0" dirty="0">
              <a:solidFill>
                <a:srgbClr val="000000"/>
              </a:solidFill>
              <a:effectLst/>
              <a:latin typeface="+mj-lt"/>
            </a:endParaRPr>
          </a:p>
          <a:p>
            <a:pPr algn="just"/>
            <a:r>
              <a:rPr lang="en" sz="1200" b="0" i="0" dirty="0">
                <a:solidFill>
                  <a:srgbClr val="000000"/>
                </a:solidFill>
                <a:effectLst/>
                <a:latin typeface="+mj-lt"/>
              </a:rPr>
              <a:t>The support of a family member or friend can help make the difference in whether you feel overwhelmed or empowered.</a:t>
            </a: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999737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webkit-standard"/>
              </a:rPr>
              <a:t>Setting goals is essential, and not reaching them right away doesn’t mean failure. </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Improvement is a daily process. </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Write your goals down and keep them, even after achieving them, as motivation to keep growing. </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Goals should be specific, measurable, and realistic—avoid vague ideas and focus on clear actions with timelines. Start gradually so goals are sustainable. Finally, have someone who holds you accountable and encourages you, because setbacks happen and support helps you keep going.</a:t>
            </a:r>
            <a:endParaRPr lang="es-MX" noProof="0" dirty="0"/>
          </a:p>
          <a:p>
            <a:endParaRPr lang="es-MX" noProof="0"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5</a:t>
            </a:fld>
            <a:endParaRPr lang="en-US" noProof="0" dirty="0"/>
          </a:p>
        </p:txBody>
      </p:sp>
    </p:spTree>
    <p:extLst>
      <p:ext uri="{BB962C8B-B14F-4D97-AF65-F5344CB8AC3E}">
        <p14:creationId xmlns:p14="http://schemas.microsoft.com/office/powerpoint/2010/main" val="2467668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Having family and friends help with your health is very important.</a:t>
            </a:r>
          </a:p>
          <a:p>
            <a:pPr algn="l">
              <a:buNone/>
            </a:pPr>
            <a:endParaRPr lang="en-US" b="0" i="0" dirty="0">
              <a:solidFill>
                <a:srgbClr val="000000"/>
              </a:solidFill>
              <a:effectLst/>
            </a:endParaRPr>
          </a:p>
          <a:p>
            <a:pPr algn="l">
              <a:buFont typeface="Arial" panose="020B0604020202020204" pitchFamily="34" charset="0"/>
              <a:buNone/>
            </a:pPr>
            <a:r>
              <a:rPr lang="en-US" b="1" i="0" dirty="0">
                <a:solidFill>
                  <a:srgbClr val="000000"/>
                </a:solidFill>
                <a:effectLst/>
              </a:rPr>
              <a:t>Emotional support,:</a:t>
            </a:r>
            <a:r>
              <a:rPr lang="en-US" b="0" i="0" dirty="0">
                <a:solidFill>
                  <a:srgbClr val="000000"/>
                </a:solidFill>
                <a:effectLst/>
              </a:rPr>
              <a:t> Being close to people you care about helps you feel less stressed and handle illness better.</a:t>
            </a:r>
          </a:p>
          <a:p>
            <a:pPr algn="l">
              <a:buFont typeface="Arial" panose="020B0604020202020204" pitchFamily="34" charset="0"/>
              <a:buChar char="•"/>
            </a:pPr>
            <a:endParaRPr lang="en-US" b="0" i="0" dirty="0">
              <a:solidFill>
                <a:srgbClr val="000000"/>
              </a:solidFill>
              <a:effectLst/>
            </a:endParaRPr>
          </a:p>
          <a:p>
            <a:pPr algn="l">
              <a:buFont typeface="Arial" panose="020B0604020202020204" pitchFamily="34" charset="0"/>
              <a:buChar char="•"/>
            </a:pPr>
            <a:r>
              <a:rPr lang="en-US" b="1" i="0" dirty="0">
                <a:solidFill>
                  <a:srgbClr val="000000"/>
                </a:solidFill>
                <a:effectLst/>
              </a:rPr>
              <a:t>Practical support,:</a:t>
            </a:r>
            <a:r>
              <a:rPr lang="en-US" b="0" i="0" dirty="0">
                <a:solidFill>
                  <a:srgbClr val="000000"/>
                </a:solidFill>
                <a:effectLst/>
              </a:rPr>
              <a:t> Family can help you plan meals, remember medicines, exercise, and make healthy choices.</a:t>
            </a:r>
          </a:p>
          <a:p>
            <a:pPr algn="l">
              <a:buFont typeface="Arial" panose="020B0604020202020204" pitchFamily="34" charset="0"/>
              <a:buChar char="•"/>
            </a:pPr>
            <a:endParaRPr lang="en-US" b="0" i="0" dirty="0">
              <a:solidFill>
                <a:srgbClr val="000000"/>
              </a:solidFill>
              <a:effectLst/>
            </a:endParaRPr>
          </a:p>
          <a:p>
            <a:pPr algn="l">
              <a:buFont typeface="Arial" panose="020B0604020202020204" pitchFamily="34" charset="0"/>
              <a:buChar char="•"/>
            </a:pPr>
            <a:r>
              <a:rPr lang="en-US" b="1" i="0" dirty="0">
                <a:solidFill>
                  <a:srgbClr val="000000"/>
                </a:solidFill>
                <a:effectLst/>
              </a:rPr>
              <a:t>Motivation,:</a:t>
            </a:r>
            <a:r>
              <a:rPr lang="en-US" b="0" i="0" dirty="0">
                <a:solidFill>
                  <a:srgbClr val="000000"/>
                </a:solidFill>
                <a:effectLst/>
              </a:rPr>
              <a:t> Loved ones can encourage you to follow treatment and healthy habits. </a:t>
            </a:r>
          </a:p>
          <a:p>
            <a:pPr algn="l">
              <a:buFont typeface="Arial" panose="020B0604020202020204" pitchFamily="34" charset="0"/>
              <a:buChar char="•"/>
            </a:pPr>
            <a:endParaRPr lang="en-US" b="0" i="0" dirty="0">
              <a:solidFill>
                <a:srgbClr val="000000"/>
              </a:solidFill>
              <a:effectLst/>
            </a:endParaRPr>
          </a:p>
          <a:p>
            <a:pPr algn="l">
              <a:buFont typeface="Arial" panose="020B0604020202020204" pitchFamily="34" charset="0"/>
              <a:buChar char="•"/>
            </a:pPr>
            <a:r>
              <a:rPr lang="en-US" b="1" i="0" dirty="0">
                <a:solidFill>
                  <a:srgbClr val="000000"/>
                </a:solidFill>
                <a:effectLst/>
              </a:rPr>
              <a:t>Guidance,:</a:t>
            </a:r>
            <a:r>
              <a:rPr lang="en-US" b="0" i="0" dirty="0">
                <a:solidFill>
                  <a:srgbClr val="000000"/>
                </a:solidFill>
                <a:effectLst/>
              </a:rPr>
              <a:t> Family who know about your illness can help you understand it and follow your doctor’s instructions.</a:t>
            </a:r>
          </a:p>
          <a:p>
            <a:pPr algn="l">
              <a:buFont typeface="Arial" panose="020B0604020202020204" pitchFamily="34" charset="0"/>
              <a:buChar char="•"/>
            </a:pPr>
            <a:endParaRPr lang="en-US" b="0" i="0" dirty="0">
              <a:solidFill>
                <a:srgbClr val="000000"/>
              </a:solidFill>
              <a:effectLst/>
            </a:endParaRPr>
          </a:p>
          <a:p>
            <a:pPr algn="l">
              <a:buFont typeface="Arial" panose="020B0604020202020204" pitchFamily="34" charset="0"/>
              <a:buChar char="•"/>
            </a:pPr>
            <a:r>
              <a:rPr lang="en-US" b="1" i="0" dirty="0">
                <a:solidFill>
                  <a:srgbClr val="000000"/>
                </a:solidFill>
                <a:effectLst/>
              </a:rPr>
              <a:t>Positive influence,:</a:t>
            </a:r>
            <a:r>
              <a:rPr lang="en-US" b="0" i="0" dirty="0">
                <a:solidFill>
                  <a:srgbClr val="000000"/>
                </a:solidFill>
                <a:effectLst/>
              </a:rPr>
              <a:t> Supportive friends and family make you feel better and healthier.!</a:t>
            </a:r>
          </a:p>
          <a:p>
            <a:endParaRPr lang="es-MX" dirty="0">
              <a:latin typeface="+mj-lt"/>
            </a:endParaRP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848903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Do you have a person or a few people in mind? </a:t>
            </a:r>
          </a:p>
          <a:p>
            <a:pPr algn="l">
              <a:buNone/>
            </a:pPr>
            <a:endParaRPr lang="en-US" b="0" i="0" dirty="0">
              <a:solidFill>
                <a:srgbClr val="000000"/>
              </a:solidFill>
              <a:effectLst/>
            </a:endParaRPr>
          </a:p>
          <a:p>
            <a:pPr algn="l">
              <a:buNone/>
            </a:pPr>
            <a:r>
              <a:rPr lang="en-US" b="0" i="0" dirty="0">
                <a:solidFill>
                  <a:srgbClr val="000000"/>
                </a:solidFill>
                <a:effectLst/>
              </a:rPr>
              <a:t>It helps to have people who care about you and have healthy habits. Often, family wants you to improve too!! Let them help you, and encourage you…, NOT scold you.</a:t>
            </a:r>
          </a:p>
          <a:p>
            <a:pPr algn="l">
              <a:buNone/>
            </a:pPr>
            <a:endParaRPr lang="en-US" b="0" i="0" dirty="0">
              <a:solidFill>
                <a:srgbClr val="000000"/>
              </a:solidFill>
              <a:effectLst/>
            </a:endParaRPr>
          </a:p>
          <a:p>
            <a:pPr algn="l">
              <a:buNone/>
            </a:pPr>
            <a:r>
              <a:rPr lang="en-US" b="0" i="0" dirty="0">
                <a:solidFill>
                  <a:srgbClr val="000000"/>
                </a:solidFill>
                <a:effectLst/>
              </a:rPr>
              <a:t>Good communication is important. If you don’t feel comfortable talking or asking for help, others might feel the same. You decide if you want to start talking.</a:t>
            </a:r>
          </a:p>
          <a:p>
            <a:pPr algn="l">
              <a:buNone/>
            </a:pPr>
            <a:endParaRPr lang="en-US" b="0" i="0" dirty="0">
              <a:solidFill>
                <a:srgbClr val="000000"/>
              </a:solidFill>
              <a:effectLst/>
            </a:endParaRPr>
          </a:p>
          <a:p>
            <a:pPr algn="l">
              <a:buNone/>
            </a:pPr>
            <a:r>
              <a:rPr lang="en-US" b="1" i="0" dirty="0">
                <a:solidFill>
                  <a:srgbClr val="000000"/>
                </a:solidFill>
                <a:effectLst/>
              </a:rPr>
              <a:t>Two tips for better communication:</a:t>
            </a:r>
            <a:endParaRPr lang="en-US" b="0" i="0" dirty="0">
              <a:solidFill>
                <a:srgbClr val="000000"/>
              </a:solidFill>
              <a:effectLst/>
            </a:endParaRPr>
          </a:p>
          <a:p>
            <a:pPr algn="l">
              <a:buFont typeface="+mj-lt"/>
              <a:buAutoNum type="arabicPeriod"/>
            </a:pPr>
            <a:r>
              <a:rPr lang="en-US" b="0" i="0" dirty="0">
                <a:solidFill>
                  <a:srgbClr val="000000"/>
                </a:solidFill>
                <a:effectLst/>
              </a:rPr>
              <a:t>Don’t assume people understand you—explain clearly how you feel.</a:t>
            </a:r>
          </a:p>
          <a:p>
            <a:pPr algn="l">
              <a:buFont typeface="+mj-lt"/>
              <a:buAutoNum type="arabicPeriod"/>
            </a:pPr>
            <a:r>
              <a:rPr lang="en-US" b="0" i="0" dirty="0">
                <a:solidFill>
                  <a:srgbClr val="000000"/>
                </a:solidFill>
                <a:effectLst/>
              </a:rPr>
              <a:t>You can’t change how others talk, but you can change how you talk so they understand you.</a:t>
            </a:r>
          </a:p>
          <a:p>
            <a:endParaRPr lang="es-MX" dirty="0"/>
          </a:p>
          <a:p>
            <a:endParaRPr lang="es-MX" dirty="0"/>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500943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u="none" strike="noStrike" dirty="0">
                <a:solidFill>
                  <a:srgbClr val="000000"/>
                </a:solidFill>
                <a:effectLst/>
                <a:latin typeface="-webkit-standard"/>
              </a:rPr>
              <a:t>Eating healthy is key to managing diabetes—and you can still enjoy traditional foods that connect you to your culture. </a:t>
            </a:r>
          </a:p>
          <a:p>
            <a:pPr algn="just"/>
            <a:endParaRPr lang="en-US" b="0" i="0" u="none" strike="noStrike" dirty="0">
              <a:solidFill>
                <a:srgbClr val="000000"/>
              </a:solidFill>
              <a:effectLst/>
              <a:latin typeface="-webkit-standard"/>
            </a:endParaRPr>
          </a:p>
          <a:p>
            <a:pPr algn="just"/>
            <a:r>
              <a:rPr lang="en-US" b="0" i="0" u="none" strike="noStrike" dirty="0">
                <a:solidFill>
                  <a:srgbClr val="000000"/>
                </a:solidFill>
                <a:effectLst/>
                <a:latin typeface="-webkit-standard"/>
              </a:rPr>
              <a:t>Teach your family about healthy eating: fill the plate with fruits, vegetables, and proper portions, and limit sugar and junk food. </a:t>
            </a:r>
          </a:p>
          <a:p>
            <a:pPr algn="just"/>
            <a:endParaRPr lang="en-US" b="0" i="0" u="none" strike="noStrike" dirty="0">
              <a:solidFill>
                <a:srgbClr val="000000"/>
              </a:solidFill>
              <a:effectLst/>
              <a:latin typeface="-webkit-standard"/>
            </a:endParaRPr>
          </a:p>
          <a:p>
            <a:pPr algn="just"/>
            <a:r>
              <a:rPr lang="en-US" b="0" i="0" u="none" strike="noStrike" dirty="0">
                <a:solidFill>
                  <a:srgbClr val="000000"/>
                </a:solidFill>
                <a:effectLst/>
                <a:latin typeface="-webkit-standard"/>
              </a:rPr>
              <a:t>Share the knowledge with your children, so healthy habits last a lifetime. </a:t>
            </a:r>
          </a:p>
          <a:p>
            <a:pPr algn="just"/>
            <a:endParaRPr lang="en-US" b="0" i="0" u="none" strike="noStrike" dirty="0">
              <a:solidFill>
                <a:srgbClr val="000000"/>
              </a:solidFill>
              <a:effectLst/>
              <a:latin typeface="-webkit-standard"/>
            </a:endParaRPr>
          </a:p>
          <a:p>
            <a:pPr algn="just"/>
            <a:r>
              <a:rPr lang="en-US" b="0" i="0" u="none" strike="noStrike" dirty="0">
                <a:solidFill>
                  <a:srgbClr val="000000"/>
                </a:solidFill>
                <a:effectLst/>
                <a:latin typeface="-webkit-standard"/>
              </a:rPr>
              <a:t>Measuring portions and making small changes at home helps everyone stay healthy while keeping family traditions alive.</a:t>
            </a:r>
            <a:endParaRPr lang="en" sz="1200" noProof="0" dirty="0">
              <a:latin typeface="+mj-lt"/>
            </a:endParaRP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863827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 noProof="0" dirty="0"/>
              <a:t>Encourage them to move together…if your children and family are willing to exercise together – you can do fun things to move! Play a sport with them, ride a bike if you have one. Have family competitions.</a:t>
            </a:r>
          </a:p>
          <a:p>
            <a:pPr algn="just"/>
            <a:endParaRPr lang="es-MX" noProof="0" dirty="0"/>
          </a:p>
          <a:p>
            <a:pPr algn="just"/>
            <a:r>
              <a:rPr lang="en" noProof="0" dirty="0"/>
              <a:t>Be creative…Remember what we learned a few months ago about exercise? Try to implement exercises with them. Pick up cans of food instead of buying weights, etc.       </a:t>
            </a:r>
          </a:p>
          <a:p>
            <a:r>
              <a:rPr lang="en" noProof="0" dirty="0"/>
              <a:t>  </a:t>
            </a: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926017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96144-C549-3E83-432E-E83C8C85BA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FE7924-7C28-53E4-8EFD-52B95997DF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4FF755-2364-9036-DFE3-ADC0DD262C67}"/>
              </a:ext>
            </a:extLst>
          </p:cNvPr>
          <p:cNvSpPr>
            <a:spLocks noGrp="1"/>
          </p:cNvSpPr>
          <p:nvPr>
            <p:ph type="dt" sz="half" idx="10"/>
          </p:nvPr>
        </p:nvSpPr>
        <p:spPr/>
        <p:txBody>
          <a:bodyPr/>
          <a:lstStyle/>
          <a:p>
            <a:fld id="{4AAD347D-5ACD-4C99-B74B-A9C85AD731AF}" type="datetimeFigureOut">
              <a:rPr lang="en-US" smtClean="0"/>
              <a:t>5/7/2026</a:t>
            </a:fld>
            <a:endParaRPr lang="en-US" dirty="0"/>
          </a:p>
        </p:txBody>
      </p:sp>
      <p:sp>
        <p:nvSpPr>
          <p:cNvPr id="5" name="Footer Placeholder 4">
            <a:extLst>
              <a:ext uri="{FF2B5EF4-FFF2-40B4-BE49-F238E27FC236}">
                <a16:creationId xmlns:a16="http://schemas.microsoft.com/office/drawing/2014/main" id="{81A47FDF-E047-C8D4-719B-30815598A9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A0FF9C-F73F-A714-3F3E-396A221866D2}"/>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5204353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2DF70-145C-6584-D648-BEB40C8A17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1D64D0-1913-6BC2-D31A-BF5B67F5D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B326B-1A07-7E85-51A7-20AE7E0766C6}"/>
              </a:ext>
            </a:extLst>
          </p:cNvPr>
          <p:cNvSpPr>
            <a:spLocks noGrp="1"/>
          </p:cNvSpPr>
          <p:nvPr>
            <p:ph type="dt" sz="half" idx="10"/>
          </p:nvPr>
        </p:nvSpPr>
        <p:spPr/>
        <p:txBody>
          <a:bodyPr/>
          <a:lstStyle/>
          <a:p>
            <a:fld id="{3435D83B-8639-4535-9E2A-6F2776DA544B}"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5" name="Footer Placeholder 4">
            <a:extLst>
              <a:ext uri="{FF2B5EF4-FFF2-40B4-BE49-F238E27FC236}">
                <a16:creationId xmlns:a16="http://schemas.microsoft.com/office/drawing/2014/main" id="{A9476DD2-DDA2-1302-6EA8-9B362090DDC7}"/>
              </a:ext>
            </a:extLst>
          </p:cNvPr>
          <p:cNvSpPr>
            <a:spLocks noGrp="1"/>
          </p:cNvSpPr>
          <p:nvPr>
            <p:ph type="ftr" sz="quarter" idx="11"/>
          </p:nvPr>
        </p:nvSpPr>
        <p:spPr/>
        <p:txBody>
          <a:bodyPr/>
          <a:lstStyle/>
          <a:p>
            <a:r>
              <a:rPr lang="en-US">
                <a:solidFill>
                  <a:srgbClr val="3F5779">
                    <a:lumMod val="60000"/>
                    <a:lumOff val="40000"/>
                  </a:srgbClr>
                </a:solidFill>
              </a:rPr>
              <a:t>ADD A FOOTER</a:t>
            </a:r>
            <a:endParaRPr lang="en-US" dirty="0">
              <a:solidFill>
                <a:srgbClr val="3F5779">
                  <a:lumMod val="60000"/>
                  <a:lumOff val="40000"/>
                </a:srgbClr>
              </a:solidFill>
            </a:endParaRPr>
          </a:p>
        </p:txBody>
      </p:sp>
      <p:sp>
        <p:nvSpPr>
          <p:cNvPr id="6" name="Slide Number Placeholder 5">
            <a:extLst>
              <a:ext uri="{FF2B5EF4-FFF2-40B4-BE49-F238E27FC236}">
                <a16:creationId xmlns:a16="http://schemas.microsoft.com/office/drawing/2014/main" id="{C1D2F343-68A5-380A-D6E9-53E3C3676E1D}"/>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Tree>
    <p:extLst>
      <p:ext uri="{BB962C8B-B14F-4D97-AF65-F5344CB8AC3E}">
        <p14:creationId xmlns:p14="http://schemas.microsoft.com/office/powerpoint/2010/main" val="3223589178"/>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D20038-5B3C-C152-2EBB-E9F674B5BD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A5DF8E-FFE3-B327-DA69-DC3F2AFB01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DA64F-2CEB-163F-F625-7F712D2376D8}"/>
              </a:ext>
            </a:extLst>
          </p:cNvPr>
          <p:cNvSpPr>
            <a:spLocks noGrp="1"/>
          </p:cNvSpPr>
          <p:nvPr>
            <p:ph type="dt" sz="half" idx="10"/>
          </p:nvPr>
        </p:nvSpPr>
        <p:spPr/>
        <p:txBody>
          <a:bodyPr/>
          <a:lstStyle/>
          <a:p>
            <a:fld id="{3435D83B-8639-4535-9E2A-6F2776DA544B}"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5" name="Footer Placeholder 4">
            <a:extLst>
              <a:ext uri="{FF2B5EF4-FFF2-40B4-BE49-F238E27FC236}">
                <a16:creationId xmlns:a16="http://schemas.microsoft.com/office/drawing/2014/main" id="{74BF81E5-8416-3AB1-D961-F2DEA5A16B95}"/>
              </a:ext>
            </a:extLst>
          </p:cNvPr>
          <p:cNvSpPr>
            <a:spLocks noGrp="1"/>
          </p:cNvSpPr>
          <p:nvPr>
            <p:ph type="ftr" sz="quarter" idx="11"/>
          </p:nvPr>
        </p:nvSpPr>
        <p:spPr/>
        <p:txBody>
          <a:bodyPr/>
          <a:lstStyle/>
          <a:p>
            <a:r>
              <a:rPr lang="en-US">
                <a:solidFill>
                  <a:srgbClr val="3F5779">
                    <a:lumMod val="60000"/>
                    <a:lumOff val="40000"/>
                  </a:srgbClr>
                </a:solidFill>
              </a:rPr>
              <a:t>ADD A FOOTER</a:t>
            </a:r>
            <a:endParaRPr lang="en-US" dirty="0">
              <a:solidFill>
                <a:srgbClr val="3F5779">
                  <a:lumMod val="60000"/>
                  <a:lumOff val="40000"/>
                </a:srgbClr>
              </a:solidFill>
            </a:endParaRPr>
          </a:p>
        </p:txBody>
      </p:sp>
      <p:sp>
        <p:nvSpPr>
          <p:cNvPr id="6" name="Slide Number Placeholder 5">
            <a:extLst>
              <a:ext uri="{FF2B5EF4-FFF2-40B4-BE49-F238E27FC236}">
                <a16:creationId xmlns:a16="http://schemas.microsoft.com/office/drawing/2014/main" id="{DBB4F9CB-1B23-972A-316C-A351E134DE2B}"/>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Tree>
    <p:extLst>
      <p:ext uri="{BB962C8B-B14F-4D97-AF65-F5344CB8AC3E}">
        <p14:creationId xmlns:p14="http://schemas.microsoft.com/office/powerpoint/2010/main" val="3257470821"/>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with Images">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41B7CDEE-2644-4D36-95CB-1F92049E7FF7}"/>
              </a:ext>
            </a:extLst>
          </p:cNvPr>
          <p:cNvSpPr>
            <a:spLocks noGrp="1"/>
          </p:cNvSpPr>
          <p:nvPr>
            <p:ph type="pic" sz="quarter" idx="13"/>
          </p:nvPr>
        </p:nvSpPr>
        <p:spPr>
          <a:xfrm>
            <a:off x="458724" y="457200"/>
            <a:ext cx="11274552" cy="5943600"/>
          </a:xfrm>
        </p:spPr>
        <p:txBody>
          <a:bodyPr anchor="ctr" anchorCtr="0">
            <a:noAutofit/>
          </a:bodyPr>
          <a:lstStyle>
            <a:lvl1pPr marL="0" indent="0" algn="ctr">
              <a:buNone/>
              <a:defRPr/>
            </a:lvl1pPr>
          </a:lstStyle>
          <a:p>
            <a:r>
              <a:rPr lang="en-US"/>
              <a:t>Click icon to add picture</a:t>
            </a:r>
            <a:endParaRPr lang="ru-RU" dirty="0"/>
          </a:p>
        </p:txBody>
      </p:sp>
      <p:sp>
        <p:nvSpPr>
          <p:cNvPr id="9" name="Picture Placeholder 14">
            <a:extLst>
              <a:ext uri="{FF2B5EF4-FFF2-40B4-BE49-F238E27FC236}">
                <a16:creationId xmlns:a16="http://schemas.microsoft.com/office/drawing/2014/main" id="{4DF168AC-530C-4094-8F5F-FCF3FFDC1E3B}"/>
              </a:ext>
            </a:extLst>
          </p:cNvPr>
          <p:cNvSpPr>
            <a:spLocks noGrp="1"/>
          </p:cNvSpPr>
          <p:nvPr>
            <p:ph type="pic" sz="quarter" idx="14"/>
          </p:nvPr>
        </p:nvSpPr>
        <p:spPr>
          <a:xfrm>
            <a:off x="907903" y="4991383"/>
            <a:ext cx="1463040" cy="987552"/>
          </a:xfrm>
        </p:spPr>
        <p:txBody>
          <a:bodyPr anchor="ctr" anchorCtr="0">
            <a:noAutofit/>
          </a:bodyPr>
          <a:lstStyle>
            <a:lvl1pPr marL="0" indent="0" algn="ctr">
              <a:buNone/>
              <a:defRPr sz="1400"/>
            </a:lvl1pPr>
          </a:lstStyle>
          <a:p>
            <a:r>
              <a:rPr lang="en-US"/>
              <a:t>Click icon to add picture</a:t>
            </a:r>
            <a:endParaRPr lang="ru-RU" dirty="0"/>
          </a:p>
        </p:txBody>
      </p:sp>
      <p:sp>
        <p:nvSpPr>
          <p:cNvPr id="18" name="Text Placeholder 14">
            <a:extLst>
              <a:ext uri="{FF2B5EF4-FFF2-40B4-BE49-F238E27FC236}">
                <a16:creationId xmlns:a16="http://schemas.microsoft.com/office/drawing/2014/main" id="{8373CC7F-8644-430C-90D9-B903ED9F612A}"/>
              </a:ext>
            </a:extLst>
          </p:cNvPr>
          <p:cNvSpPr>
            <a:spLocks noGrp="1"/>
          </p:cNvSpPr>
          <p:nvPr>
            <p:ph type="body" sz="quarter" idx="15"/>
          </p:nvPr>
        </p:nvSpPr>
        <p:spPr>
          <a:xfrm>
            <a:off x="458788" y="2028825"/>
            <a:ext cx="4727575" cy="728663"/>
          </a:xfrm>
          <a:solidFill>
            <a:schemeClr val="accent1">
              <a:alpha val="60000"/>
            </a:schemeClr>
          </a:solidFill>
        </p:spPr>
        <p:txBody>
          <a:bodyPr lIns="396000" anchor="ctr" anchorCtr="0">
            <a:noAutofit/>
          </a:bodyPr>
          <a:lstStyle>
            <a:lvl1pPr marL="0" indent="0">
              <a:buNone/>
              <a:defRPr sz="28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a:t>Click to 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dirty="0"/>
              <a:t>Click to Edit Title</a:t>
            </a:r>
            <a:endParaRPr lang="ru-RU" dirty="0"/>
          </a:p>
        </p:txBody>
      </p:sp>
    </p:spTree>
    <p:extLst>
      <p:ext uri="{BB962C8B-B14F-4D97-AF65-F5344CB8AC3E}">
        <p14:creationId xmlns:p14="http://schemas.microsoft.com/office/powerpoint/2010/main" val="1188352807"/>
      </p:ext>
    </p:extLst>
  </p:cSld>
  <p:clrMapOvr>
    <a:masterClrMapping/>
  </p:clrMapOvr>
  <p:extLst>
    <p:ext uri="{DCECCB84-F9BA-43D5-87BE-67443E8EF086}">
      <p15:sldGuideLst xmlns:p15="http://schemas.microsoft.com/office/powerpoint/2012/main">
        <p15:guide id="1" orient="horz" pos="5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2"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6495790"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hasCustomPrompt="1"/>
          </p:nvPr>
        </p:nvSpPr>
        <p:spPr>
          <a:xfrm>
            <a:off x="836613"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hasCustomPrompt="1"/>
          </p:nvPr>
        </p:nvSpPr>
        <p:spPr>
          <a:xfrm>
            <a:off x="6495086"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Tree>
    <p:extLst>
      <p:ext uri="{BB962C8B-B14F-4D97-AF65-F5344CB8AC3E}">
        <p14:creationId xmlns:p14="http://schemas.microsoft.com/office/powerpoint/2010/main" val="69487295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eam">
    <p:bg>
      <p:bgPr>
        <a:solidFill>
          <a:schemeClr val="accent2"/>
        </a:solidFill>
        <a:effectLst/>
      </p:bgPr>
    </p:bg>
    <p:spTree>
      <p:nvGrpSpPr>
        <p:cNvPr id="1" name=""/>
        <p:cNvGrpSpPr/>
        <p:nvPr/>
      </p:nvGrpSpPr>
      <p:grpSpPr>
        <a:xfrm>
          <a:off x="0" y="0"/>
          <a:ext cx="0" cy="0"/>
          <a:chOff x="0" y="0"/>
          <a:chExt cx="0" cy="0"/>
        </a:xfrm>
      </p:grpSpPr>
      <p:sp>
        <p:nvSpPr>
          <p:cNvPr id="34" name="Text Placeholder 22">
            <a:extLst>
              <a:ext uri="{FF2B5EF4-FFF2-40B4-BE49-F238E27FC236}">
                <a16:creationId xmlns:a16="http://schemas.microsoft.com/office/drawing/2014/main" id="{41BF345D-81AF-4851-83A1-623398489054}"/>
              </a:ext>
            </a:extLst>
          </p:cNvPr>
          <p:cNvSpPr>
            <a:spLocks noGrp="1"/>
          </p:cNvSpPr>
          <p:nvPr>
            <p:ph type="body" sz="quarter" idx="21" hasCustomPrompt="1"/>
          </p:nvPr>
        </p:nvSpPr>
        <p:spPr>
          <a:xfrm>
            <a:off x="761917" y="517972"/>
            <a:ext cx="3108960" cy="1333500"/>
          </a:xfrm>
        </p:spPr>
        <p:txBody>
          <a:bodyPr>
            <a:noAutofit/>
          </a:bodyPr>
          <a:lstStyle>
            <a:lvl1pPr marL="0" indent="0">
              <a:lnSpc>
                <a:spcPct val="90000"/>
              </a:lnSpc>
              <a:buNone/>
              <a:defRPr sz="8800" b="1">
                <a:solidFill>
                  <a:schemeClr val="tx1"/>
                </a:solidFill>
              </a:defRPr>
            </a:lvl1pPr>
          </a:lstStyle>
          <a:p>
            <a:pPr lvl="0"/>
            <a:r>
              <a:rPr lang="en-US" dirty="0"/>
              <a:t>01</a:t>
            </a:r>
          </a:p>
        </p:txBody>
      </p:sp>
      <p:sp>
        <p:nvSpPr>
          <p:cNvPr id="21" name="Picture Placeholder 20">
            <a:extLst>
              <a:ext uri="{FF2B5EF4-FFF2-40B4-BE49-F238E27FC236}">
                <a16:creationId xmlns:a16="http://schemas.microsoft.com/office/drawing/2014/main" id="{EC4F3A57-45ED-498D-858C-3EE63DF129C4}"/>
              </a:ext>
            </a:extLst>
          </p:cNvPr>
          <p:cNvSpPr>
            <a:spLocks noGrp="1"/>
          </p:cNvSpPr>
          <p:nvPr>
            <p:ph type="pic" sz="quarter" idx="11"/>
          </p:nvPr>
        </p:nvSpPr>
        <p:spPr>
          <a:xfrm>
            <a:off x="1036601" y="3552677"/>
            <a:ext cx="1874874" cy="2848123"/>
          </a:xfrm>
        </p:spPr>
        <p:txBody>
          <a:bodyPr/>
          <a:lstStyle/>
          <a:p>
            <a:r>
              <a:rPr lang="en-US"/>
              <a:t>Click icon to add picture</a:t>
            </a:r>
          </a:p>
        </p:txBody>
      </p:sp>
      <p:sp>
        <p:nvSpPr>
          <p:cNvPr id="22" name="Picture Placeholder 20">
            <a:extLst>
              <a:ext uri="{FF2B5EF4-FFF2-40B4-BE49-F238E27FC236}">
                <a16:creationId xmlns:a16="http://schemas.microsoft.com/office/drawing/2014/main" id="{1AC5BB09-E3BA-4948-93B3-EDCAAB803112}"/>
              </a:ext>
            </a:extLst>
          </p:cNvPr>
          <p:cNvSpPr>
            <a:spLocks noGrp="1"/>
          </p:cNvSpPr>
          <p:nvPr>
            <p:ph type="pic" sz="quarter" idx="12"/>
          </p:nvPr>
        </p:nvSpPr>
        <p:spPr>
          <a:xfrm>
            <a:off x="3101197" y="3552677"/>
            <a:ext cx="1874874" cy="2848123"/>
          </a:xfrm>
        </p:spPr>
        <p:txBody>
          <a:bodyPr/>
          <a:lstStyle/>
          <a:p>
            <a:r>
              <a:rPr lang="en-US"/>
              <a:t>Click icon to add picture</a:t>
            </a:r>
            <a:endParaRPr lang="en-US" dirty="0"/>
          </a:p>
        </p:txBody>
      </p:sp>
      <p:sp>
        <p:nvSpPr>
          <p:cNvPr id="23" name="Picture Placeholder 20">
            <a:extLst>
              <a:ext uri="{FF2B5EF4-FFF2-40B4-BE49-F238E27FC236}">
                <a16:creationId xmlns:a16="http://schemas.microsoft.com/office/drawing/2014/main" id="{BF83C6B7-5484-4586-8830-098BDCD9C987}"/>
              </a:ext>
            </a:extLst>
          </p:cNvPr>
          <p:cNvSpPr>
            <a:spLocks noGrp="1"/>
          </p:cNvSpPr>
          <p:nvPr>
            <p:ph type="pic" sz="quarter" idx="13"/>
          </p:nvPr>
        </p:nvSpPr>
        <p:spPr>
          <a:xfrm>
            <a:off x="5166324" y="3552677"/>
            <a:ext cx="1874874" cy="2848123"/>
          </a:xfrm>
        </p:spPr>
        <p:txBody>
          <a:bodyPr/>
          <a:lstStyle/>
          <a:p>
            <a:r>
              <a:rPr lang="en-US"/>
              <a:t>Click icon to add picture</a:t>
            </a:r>
          </a:p>
        </p:txBody>
      </p:sp>
      <p:sp>
        <p:nvSpPr>
          <p:cNvPr id="24" name="Picture Placeholder 20">
            <a:extLst>
              <a:ext uri="{FF2B5EF4-FFF2-40B4-BE49-F238E27FC236}">
                <a16:creationId xmlns:a16="http://schemas.microsoft.com/office/drawing/2014/main" id="{0C5663B1-EED6-4D80-A7C2-19E1366387A4}"/>
              </a:ext>
            </a:extLst>
          </p:cNvPr>
          <p:cNvSpPr>
            <a:spLocks noGrp="1"/>
          </p:cNvSpPr>
          <p:nvPr>
            <p:ph type="pic" sz="quarter" idx="14"/>
          </p:nvPr>
        </p:nvSpPr>
        <p:spPr>
          <a:xfrm>
            <a:off x="7239069" y="3552677"/>
            <a:ext cx="1874874" cy="2848123"/>
          </a:xfrm>
        </p:spPr>
        <p:txBody>
          <a:bodyPr/>
          <a:lstStyle/>
          <a:p>
            <a:r>
              <a:rPr lang="en-US"/>
              <a:t>Click icon to add picture</a:t>
            </a:r>
          </a:p>
        </p:txBody>
      </p:sp>
      <p:sp>
        <p:nvSpPr>
          <p:cNvPr id="25" name="Picture Placeholder 20">
            <a:extLst>
              <a:ext uri="{FF2B5EF4-FFF2-40B4-BE49-F238E27FC236}">
                <a16:creationId xmlns:a16="http://schemas.microsoft.com/office/drawing/2014/main" id="{D21E7B61-407B-40A7-9AF6-0D7E7106BCFC}"/>
              </a:ext>
            </a:extLst>
          </p:cNvPr>
          <p:cNvSpPr>
            <a:spLocks noGrp="1"/>
          </p:cNvSpPr>
          <p:nvPr>
            <p:ph type="pic" sz="quarter" idx="15"/>
          </p:nvPr>
        </p:nvSpPr>
        <p:spPr>
          <a:xfrm>
            <a:off x="9296046" y="3552677"/>
            <a:ext cx="1874874" cy="2848123"/>
          </a:xfrm>
        </p:spPr>
        <p:txBody>
          <a:bodyPr/>
          <a:lstStyle/>
          <a:p>
            <a:r>
              <a:rPr lang="en-US"/>
              <a:t>Click icon to add picture</a:t>
            </a:r>
          </a:p>
        </p:txBody>
      </p:sp>
      <p:sp>
        <p:nvSpPr>
          <p:cNvPr id="30" name="Date Placeholder 3">
            <a:extLst>
              <a:ext uri="{FF2B5EF4-FFF2-40B4-BE49-F238E27FC236}">
                <a16:creationId xmlns:a16="http://schemas.microsoft.com/office/drawing/2014/main" id="{415C3ACC-5A8A-46E6-BA0D-90ADD27E2F85}"/>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D2DF6D-B715-4785-8DEA-9165C638CF44}" type="datetime1">
              <a:rPr lang="en-US" smtClean="0"/>
              <a:t>5/7/2026</a:t>
            </a:fld>
            <a:endParaRPr lang="en-US" dirty="0"/>
          </a:p>
        </p:txBody>
      </p:sp>
      <p:sp>
        <p:nvSpPr>
          <p:cNvPr id="31" name="Slide Number Placeholder 5">
            <a:extLst>
              <a:ext uri="{FF2B5EF4-FFF2-40B4-BE49-F238E27FC236}">
                <a16:creationId xmlns:a16="http://schemas.microsoft.com/office/drawing/2014/main" id="{0D00A5C2-DCEE-4CB3-9307-61EB88B1D59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3E8CB70-B054-4294-AD29-EE7A75C723E5}"/>
              </a:ext>
            </a:extLst>
          </p:cNvPr>
          <p:cNvSpPr>
            <a:spLocks noGrp="1"/>
          </p:cNvSpPr>
          <p:nvPr>
            <p:ph type="title"/>
          </p:nvPr>
        </p:nvSpPr>
        <p:spPr>
          <a:xfrm>
            <a:off x="1051560" y="651507"/>
            <a:ext cx="8991563" cy="1005839"/>
          </a:xfrm>
        </p:spPr>
        <p:txBody>
          <a:bodyPr vert="horz" lIns="91440" tIns="45720" rIns="91440" bIns="45720" rtlCol="0" anchor="ctr">
            <a:noAutofit/>
          </a:bodyPr>
          <a:lstStyle>
            <a:lvl1pPr>
              <a:lnSpc>
                <a:spcPct val="90000"/>
              </a:lnSpc>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
        <p:nvSpPr>
          <p:cNvPr id="4" name="Text Placeholder 3">
            <a:extLst>
              <a:ext uri="{FF2B5EF4-FFF2-40B4-BE49-F238E27FC236}">
                <a16:creationId xmlns:a16="http://schemas.microsoft.com/office/drawing/2014/main" id="{28E0D608-4E7A-4014-9F62-CB43A0C83943}"/>
              </a:ext>
            </a:extLst>
          </p:cNvPr>
          <p:cNvSpPr>
            <a:spLocks noGrp="1"/>
          </p:cNvSpPr>
          <p:nvPr>
            <p:ph type="body" sz="quarter" idx="16" hasCustomPrompt="1"/>
          </p:nvPr>
        </p:nvSpPr>
        <p:spPr>
          <a:xfrm>
            <a:off x="1036638" y="2717800"/>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6" name="Text Placeholder 3">
            <a:extLst>
              <a:ext uri="{FF2B5EF4-FFF2-40B4-BE49-F238E27FC236}">
                <a16:creationId xmlns:a16="http://schemas.microsoft.com/office/drawing/2014/main" id="{9C3A63B0-4EEA-45BC-A016-5FDA0969EA00}"/>
              </a:ext>
            </a:extLst>
          </p:cNvPr>
          <p:cNvSpPr>
            <a:spLocks noGrp="1"/>
          </p:cNvSpPr>
          <p:nvPr>
            <p:ph type="body" sz="quarter" idx="17" hasCustomPrompt="1"/>
          </p:nvPr>
        </p:nvSpPr>
        <p:spPr>
          <a:xfrm>
            <a:off x="30861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7" name="Text Placeholder 3">
            <a:extLst>
              <a:ext uri="{FF2B5EF4-FFF2-40B4-BE49-F238E27FC236}">
                <a16:creationId xmlns:a16="http://schemas.microsoft.com/office/drawing/2014/main" id="{7080679B-5220-4478-B631-7112F870B7AC}"/>
              </a:ext>
            </a:extLst>
          </p:cNvPr>
          <p:cNvSpPr>
            <a:spLocks noGrp="1"/>
          </p:cNvSpPr>
          <p:nvPr>
            <p:ph type="body" sz="quarter" idx="18" hasCustomPrompt="1"/>
          </p:nvPr>
        </p:nvSpPr>
        <p:spPr>
          <a:xfrm>
            <a:off x="51435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8" name="Text Placeholder 3">
            <a:extLst>
              <a:ext uri="{FF2B5EF4-FFF2-40B4-BE49-F238E27FC236}">
                <a16:creationId xmlns:a16="http://schemas.microsoft.com/office/drawing/2014/main" id="{9E4F61A3-2797-46FB-ACA7-0443E3BBDD20}"/>
              </a:ext>
            </a:extLst>
          </p:cNvPr>
          <p:cNvSpPr>
            <a:spLocks noGrp="1"/>
          </p:cNvSpPr>
          <p:nvPr>
            <p:ph type="body" sz="quarter" idx="19" hasCustomPrompt="1"/>
          </p:nvPr>
        </p:nvSpPr>
        <p:spPr>
          <a:xfrm>
            <a:off x="723907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9" name="Text Placeholder 3">
            <a:extLst>
              <a:ext uri="{FF2B5EF4-FFF2-40B4-BE49-F238E27FC236}">
                <a16:creationId xmlns:a16="http://schemas.microsoft.com/office/drawing/2014/main" id="{14ED733B-1DE9-4FDC-BD5F-2BE3BB07C93E}"/>
              </a:ext>
            </a:extLst>
          </p:cNvPr>
          <p:cNvSpPr>
            <a:spLocks noGrp="1"/>
          </p:cNvSpPr>
          <p:nvPr>
            <p:ph type="body" sz="quarter" idx="20" hasCustomPrompt="1"/>
          </p:nvPr>
        </p:nvSpPr>
        <p:spPr>
          <a:xfrm>
            <a:off x="930402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Tree>
    <p:extLst>
      <p:ext uri="{BB962C8B-B14F-4D97-AF65-F5344CB8AC3E}">
        <p14:creationId xmlns:p14="http://schemas.microsoft.com/office/powerpoint/2010/main" val="362913106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meline">
    <p:bg>
      <p:bgRef idx="1001">
        <a:schemeClr val="bg2"/>
      </p:bgRef>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50815B22-13FE-47CD-9F79-73704A278BD7}"/>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DB74C9-B808-4394-A017-79C83B2524EF}" type="datetime1">
              <a:rPr lang="en-US" smtClean="0"/>
              <a:t>5/7/2026</a:t>
            </a:fld>
            <a:endParaRPr lang="en-US" dirty="0"/>
          </a:p>
        </p:txBody>
      </p:sp>
      <p:sp>
        <p:nvSpPr>
          <p:cNvPr id="16" name="Slide Number Placeholder 5">
            <a:extLst>
              <a:ext uri="{FF2B5EF4-FFF2-40B4-BE49-F238E27FC236}">
                <a16:creationId xmlns:a16="http://schemas.microsoft.com/office/drawing/2014/main" id="{D7669539-CB64-44F5-999D-7B9E61F8AF9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3" name="Content Placeholder 2">
            <a:extLst>
              <a:ext uri="{FF2B5EF4-FFF2-40B4-BE49-F238E27FC236}">
                <a16:creationId xmlns:a16="http://schemas.microsoft.com/office/drawing/2014/main" id="{822BA076-F3B9-47CB-80C2-BE29F157D044}"/>
              </a:ext>
            </a:extLst>
          </p:cNvPr>
          <p:cNvSpPr>
            <a:spLocks noGrp="1"/>
          </p:cNvSpPr>
          <p:nvPr>
            <p:ph sz="quarter" idx="11"/>
          </p:nvPr>
        </p:nvSpPr>
        <p:spPr>
          <a:xfrm>
            <a:off x="854075" y="1625600"/>
            <a:ext cx="10499725"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E909627E-FE70-43A1-B0CB-4D4F6C32C2D0}"/>
              </a:ext>
            </a:extLst>
          </p:cNvPr>
          <p:cNvSpPr>
            <a:spLocks noGrp="1"/>
          </p:cNvSpPr>
          <p:nvPr>
            <p:ph type="title" hasCustomPrompt="1"/>
          </p:nvPr>
        </p:nvSpPr>
        <p:spPr>
          <a:xfrm>
            <a:off x="854074" y="122239"/>
            <a:ext cx="10499725" cy="1355724"/>
          </a:xfrm>
        </p:spPr>
        <p:txBody>
          <a:bodyPr vert="horz" lIns="91440" tIns="45720" rIns="91440" bIns="45720" rtlCol="0" anchor="ctr">
            <a:normAutofit/>
          </a:bodyPr>
          <a:lstStyle>
            <a:lvl1pPr algn="ctr">
              <a:defRPr lang="en-US">
                <a:solidFill>
                  <a:schemeClr val="accent2">
                    <a:lumMod val="50000"/>
                  </a:schemeClr>
                </a:solidFill>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399058267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Quote">
    <p:bg>
      <p:bgPr>
        <a:solidFill>
          <a:schemeClr val="accent1"/>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t>5/7/2026</a:t>
            </a:fld>
            <a:endParaRPr lang="en-US" dirty="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7" name="Picture Placeholder 6">
            <a:extLst>
              <a:ext uri="{FF2B5EF4-FFF2-40B4-BE49-F238E27FC236}">
                <a16:creationId xmlns:a16="http://schemas.microsoft.com/office/drawing/2014/main" id="{2364FFEF-B933-46C6-A918-A80C987DB70F}"/>
              </a:ext>
            </a:extLst>
          </p:cNvPr>
          <p:cNvSpPr>
            <a:spLocks noGrp="1"/>
          </p:cNvSpPr>
          <p:nvPr>
            <p:ph type="pic" sz="quarter" idx="10"/>
          </p:nvPr>
        </p:nvSpPr>
        <p:spPr>
          <a:xfrm>
            <a:off x="1022147" y="0"/>
            <a:ext cx="3938588" cy="6400800"/>
          </a:xfrm>
        </p:spPr>
        <p:txBody>
          <a:bodyPr/>
          <a:lstStyle/>
          <a:p>
            <a:r>
              <a:rPr lang="en-US"/>
              <a:t>Click icon to add picture</a:t>
            </a:r>
          </a:p>
        </p:txBody>
      </p:sp>
      <p:pic>
        <p:nvPicPr>
          <p:cNvPr id="4" name="Picture 3" hidden="1">
            <a:extLst>
              <a:ext uri="{FF2B5EF4-FFF2-40B4-BE49-F238E27FC236}">
                <a16:creationId xmlns:a16="http://schemas.microsoft.com/office/drawing/2014/main" id="{59E5EAF8-68C2-4910-8F66-D9320B9574C2}"/>
              </a:ext>
            </a:extLst>
          </p:cNvPr>
          <p:cNvPicPr>
            <a:picLocks noChangeAspect="1"/>
          </p:cNvPicPr>
          <p:nvPr userDrawn="1"/>
        </p:nvPicPr>
        <p:blipFill>
          <a:blip r:embed="rId2"/>
          <a:stretch>
            <a:fillRect/>
          </a:stretch>
        </p:blipFill>
        <p:spPr>
          <a:xfrm>
            <a:off x="5947967" y="2105933"/>
            <a:ext cx="5297883" cy="1024217"/>
          </a:xfrm>
          <a:prstGeom prst="rect">
            <a:avLst/>
          </a:prstGeom>
        </p:spPr>
      </p:pic>
      <p:sp>
        <p:nvSpPr>
          <p:cNvPr id="5" name="Title 4">
            <a:extLst>
              <a:ext uri="{FF2B5EF4-FFF2-40B4-BE49-F238E27FC236}">
                <a16:creationId xmlns:a16="http://schemas.microsoft.com/office/drawing/2014/main" id="{E3BE48E1-D3BE-4B52-B2EC-13A514CB0530}"/>
              </a:ext>
            </a:extLst>
          </p:cNvPr>
          <p:cNvSpPr>
            <a:spLocks noGrp="1"/>
          </p:cNvSpPr>
          <p:nvPr>
            <p:ph type="title"/>
          </p:nvPr>
        </p:nvSpPr>
        <p:spPr>
          <a:xfrm>
            <a:off x="5947966" y="2105933"/>
            <a:ext cx="5297883" cy="2237467"/>
          </a:xfrm>
        </p:spPr>
        <p:txBody>
          <a:bodyPr anchor="t">
            <a:normAutofit/>
          </a:bodyPr>
          <a:lstStyle>
            <a:lvl1pPr>
              <a:lnSpc>
                <a:spcPct val="150000"/>
              </a:lnSpc>
              <a:spcBef>
                <a:spcPts val="1000"/>
              </a:spcBef>
              <a:defRPr sz="2000">
                <a:solidFill>
                  <a:schemeClr val="accent2">
                    <a:lumMod val="50000"/>
                  </a:schemeClr>
                </a:solidFill>
              </a:defRPr>
            </a:lvl1pPr>
          </a:lstStyle>
          <a:p>
            <a:r>
              <a:rPr lang="en-US"/>
              <a:t>Click to edit Master title style</a:t>
            </a:r>
          </a:p>
        </p:txBody>
      </p:sp>
    </p:spTree>
    <p:extLst>
      <p:ext uri="{BB962C8B-B14F-4D97-AF65-F5344CB8AC3E}">
        <p14:creationId xmlns:p14="http://schemas.microsoft.com/office/powerpoint/2010/main" val="1049754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3 Column">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337C3D7-7DDB-42A8-901A-EC153DD27458}"/>
              </a:ext>
            </a:extLst>
          </p:cNvPr>
          <p:cNvSpPr>
            <a:spLocks noGrp="1"/>
          </p:cNvSpPr>
          <p:nvPr>
            <p:ph type="pic" sz="quarter" idx="10"/>
          </p:nvPr>
        </p:nvSpPr>
        <p:spPr>
          <a:xfrm>
            <a:off x="6210300" y="0"/>
            <a:ext cx="4953000" cy="3302000"/>
          </a:xfrm>
        </p:spPr>
        <p:txBody>
          <a:bodyPr/>
          <a:lstStyle/>
          <a:p>
            <a:r>
              <a:rPr lang="en-US" dirty="0"/>
              <a:t>Click icon to add picture</a:t>
            </a:r>
          </a:p>
        </p:txBody>
      </p:sp>
      <p:sp>
        <p:nvSpPr>
          <p:cNvPr id="10" name="Content Placeholder 2">
            <a:extLst>
              <a:ext uri="{FF2B5EF4-FFF2-40B4-BE49-F238E27FC236}">
                <a16:creationId xmlns:a16="http://schemas.microsoft.com/office/drawing/2014/main" id="{27B95226-A076-4D55-B408-1389A2F8C7A0}"/>
              </a:ext>
            </a:extLst>
          </p:cNvPr>
          <p:cNvSpPr>
            <a:spLocks noGrp="1"/>
          </p:cNvSpPr>
          <p:nvPr>
            <p:ph idx="4294967295" hasCustomPrompt="1"/>
          </p:nvPr>
        </p:nvSpPr>
        <p:spPr>
          <a:xfrm>
            <a:off x="1028700" y="3556002"/>
            <a:ext cx="3108960" cy="2286000"/>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4" name="Content Placeholder 2">
            <a:extLst>
              <a:ext uri="{FF2B5EF4-FFF2-40B4-BE49-F238E27FC236}">
                <a16:creationId xmlns:a16="http://schemas.microsoft.com/office/drawing/2014/main" id="{86673F10-179D-4539-AA33-AE34EC0457EF}"/>
              </a:ext>
            </a:extLst>
          </p:cNvPr>
          <p:cNvSpPr>
            <a:spLocks noGrp="1"/>
          </p:cNvSpPr>
          <p:nvPr>
            <p:ph idx="4294967295" hasCustomPrompt="1"/>
          </p:nvPr>
        </p:nvSpPr>
        <p:spPr>
          <a:xfrm>
            <a:off x="454152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9" name="Content Placeholder 2">
            <a:extLst>
              <a:ext uri="{FF2B5EF4-FFF2-40B4-BE49-F238E27FC236}">
                <a16:creationId xmlns:a16="http://schemas.microsoft.com/office/drawing/2014/main" id="{EB6CFC30-1A59-4D28-9E30-0FF7D632C6A2}"/>
              </a:ext>
            </a:extLst>
          </p:cNvPr>
          <p:cNvSpPr>
            <a:spLocks noGrp="1"/>
          </p:cNvSpPr>
          <p:nvPr>
            <p:ph idx="4294967295" hasCustomPrompt="1"/>
          </p:nvPr>
        </p:nvSpPr>
        <p:spPr>
          <a:xfrm>
            <a:off x="805434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24" name="Date Placeholder 3">
            <a:extLst>
              <a:ext uri="{FF2B5EF4-FFF2-40B4-BE49-F238E27FC236}">
                <a16:creationId xmlns:a16="http://schemas.microsoft.com/office/drawing/2014/main" id="{C4F3CC75-F9FA-4F77-9DD5-7E6C0F5C9829}"/>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199D1A0-04AB-4DD4-B9DB-BDEC5E64C94C}" type="datetime1">
              <a:rPr lang="en-US" smtClean="0">
                <a:solidFill>
                  <a:prstClr val="black">
                    <a:tint val="75000"/>
                  </a:prstClr>
                </a:solidFill>
              </a:rPr>
              <a:pPr/>
              <a:t>5/7/2026</a:t>
            </a:fld>
            <a:endParaRPr lang="en-US" dirty="0">
              <a:solidFill>
                <a:prstClr val="black">
                  <a:tint val="75000"/>
                </a:prstClr>
              </a:solidFill>
            </a:endParaRPr>
          </a:p>
        </p:txBody>
      </p:sp>
      <p:sp>
        <p:nvSpPr>
          <p:cNvPr id="25" name="Slide Number Placeholder 5">
            <a:extLst>
              <a:ext uri="{FF2B5EF4-FFF2-40B4-BE49-F238E27FC236}">
                <a16:creationId xmlns:a16="http://schemas.microsoft.com/office/drawing/2014/main" id="{93B5B65C-5DE0-4F81-8115-758CDB591FA7}"/>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solidFill>
                  <a:prstClr val="black">
                    <a:tint val="75000"/>
                  </a:prstClr>
                </a:solidFill>
              </a:rPr>
              <a:pPr/>
              <a:t>‹#›</a:t>
            </a:fld>
            <a:endParaRPr lang="en-US" dirty="0">
              <a:solidFill>
                <a:prstClr val="black">
                  <a:tint val="75000"/>
                </a:prstClr>
              </a:solidFill>
            </a:endParaRPr>
          </a:p>
        </p:txBody>
      </p:sp>
      <p:sp>
        <p:nvSpPr>
          <p:cNvPr id="11" name="Title 1">
            <a:extLst>
              <a:ext uri="{FF2B5EF4-FFF2-40B4-BE49-F238E27FC236}">
                <a16:creationId xmlns:a16="http://schemas.microsoft.com/office/drawing/2014/main" id="{EF4A2ACE-2D85-4F78-818F-BBA6F6F0CC53}"/>
              </a:ext>
            </a:extLst>
          </p:cNvPr>
          <p:cNvSpPr>
            <a:spLocks noGrp="1"/>
          </p:cNvSpPr>
          <p:nvPr>
            <p:ph type="title" hasCustomPrompt="1"/>
          </p:nvPr>
        </p:nvSpPr>
        <p:spPr>
          <a:xfrm>
            <a:off x="895530" y="539225"/>
            <a:ext cx="3924300" cy="2434386"/>
          </a:xfrm>
        </p:spPr>
        <p:txBody>
          <a:bodyPr vert="horz" lIns="91440" tIns="45720" rIns="91440" bIns="45720" rtlCol="0" anchor="ctr">
            <a:normAutofit/>
          </a:bodyPr>
          <a:lstStyle>
            <a:lvl1pPr>
              <a:defRPr lang="en-US" sz="7200" dirty="0">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Click to add title</a:t>
            </a:r>
          </a:p>
        </p:txBody>
      </p:sp>
      <p:cxnSp>
        <p:nvCxnSpPr>
          <p:cNvPr id="3" name="Straight Connector 2">
            <a:extLst>
              <a:ext uri="{FF2B5EF4-FFF2-40B4-BE49-F238E27FC236}">
                <a16:creationId xmlns:a16="http://schemas.microsoft.com/office/drawing/2014/main" id="{E4DCD8D3-DF79-446E-9961-5797EE888B4C}"/>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723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Break">
    <p:bg>
      <p:bgPr>
        <a:solidFill>
          <a:schemeClr val="accent2"/>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85317C-3A2D-483F-B913-714129E195A2}"/>
              </a:ext>
            </a:extLst>
          </p:cNvPr>
          <p:cNvSpPr>
            <a:spLocks noGrp="1"/>
          </p:cNvSpPr>
          <p:nvPr>
            <p:ph type="body" sz="quarter" idx="13" hasCustomPrompt="1"/>
          </p:nvPr>
        </p:nvSpPr>
        <p:spPr>
          <a:xfrm>
            <a:off x="2773045" y="2426610"/>
            <a:ext cx="2378075" cy="1111250"/>
          </a:xfrm>
        </p:spPr>
        <p:txBody>
          <a:bodyPr>
            <a:noAutofit/>
          </a:bodyPr>
          <a:lstStyle>
            <a:lvl1pPr marL="0" indent="0">
              <a:lnSpc>
                <a:spcPct val="90000"/>
              </a:lnSpc>
              <a:buNone/>
              <a:defRPr sz="8800">
                <a:solidFill>
                  <a:schemeClr val="bg1"/>
                </a:solidFill>
              </a:defRPr>
            </a:lvl1pPr>
          </a:lstStyle>
          <a:p>
            <a:pPr lvl="0"/>
            <a:r>
              <a:rPr lang="en-US" dirty="0"/>
              <a:t>02</a:t>
            </a:r>
          </a:p>
        </p:txBody>
      </p:sp>
      <p:sp>
        <p:nvSpPr>
          <p:cNvPr id="2" name="Title 1">
            <a:extLst>
              <a:ext uri="{FF2B5EF4-FFF2-40B4-BE49-F238E27FC236}">
                <a16:creationId xmlns:a16="http://schemas.microsoft.com/office/drawing/2014/main" id="{C45DFEC7-1EEC-4FF2-868A-9799EA69FE87}"/>
              </a:ext>
            </a:extLst>
          </p:cNvPr>
          <p:cNvSpPr>
            <a:spLocks noGrp="1"/>
          </p:cNvSpPr>
          <p:nvPr>
            <p:ph type="title"/>
          </p:nvPr>
        </p:nvSpPr>
        <p:spPr>
          <a:xfrm>
            <a:off x="3037155" y="2714986"/>
            <a:ext cx="6674802" cy="655320"/>
          </a:xfrm>
        </p:spPr>
        <p:txBody>
          <a:bodyPr vert="horz" lIns="91440" tIns="45720" rIns="91440" bIns="45720" rtlCol="0">
            <a:normAutofit/>
          </a:bodyPr>
          <a:lstStyle>
            <a:lvl1pPr>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003858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with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atin typeface="+mn-lt"/>
              </a:defRPr>
            </a:lvl1pPr>
          </a:lstStyle>
          <a:p>
            <a:r>
              <a:rPr lang="en-US"/>
              <a:t>Click icon to add picture</a:t>
            </a:r>
            <a:endParaRPr lang="ru-RU" dirty="0"/>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atin typeface="+mn-lt"/>
              </a:defRPr>
            </a:lvl1pPr>
          </a:lstStyle>
          <a:p>
            <a:r>
              <a:rPr lang="en-US"/>
              <a:t>Click icon to add picture</a:t>
            </a:r>
            <a:endParaRPr lang="ru-RU" dirty="0"/>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dirty="0"/>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Tree>
    <p:extLst>
      <p:ext uri="{BB962C8B-B14F-4D97-AF65-F5344CB8AC3E}">
        <p14:creationId xmlns:p14="http://schemas.microsoft.com/office/powerpoint/2010/main" val="416844869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CE45-7002-6704-3F25-B4467EA5DF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8FCF8F-81CC-8964-1DDF-10C3C59B52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F0B93-618D-66B2-4201-6FA8B015554A}"/>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5" name="Footer Placeholder 4">
            <a:extLst>
              <a:ext uri="{FF2B5EF4-FFF2-40B4-BE49-F238E27FC236}">
                <a16:creationId xmlns:a16="http://schemas.microsoft.com/office/drawing/2014/main" id="{423FC40B-80D9-F9E5-2A54-5D5DFF72E64B}"/>
              </a:ext>
            </a:extLst>
          </p:cNvPr>
          <p:cNvSpPr>
            <a:spLocks noGrp="1"/>
          </p:cNvSpPr>
          <p:nvPr>
            <p:ph type="ftr" sz="quarter" idx="11"/>
          </p:nvPr>
        </p:nvSpPr>
        <p:spPr/>
        <p:txBody>
          <a:bodyPr/>
          <a:lstStyle/>
          <a:p>
            <a:r>
              <a:rPr lang="en-US">
                <a:solidFill>
                  <a:srgbClr val="3F5779">
                    <a:lumMod val="60000"/>
                    <a:lumOff val="40000"/>
                  </a:srgbClr>
                </a:solidFill>
              </a:rPr>
              <a:t>ADD A FOOTER</a:t>
            </a:r>
            <a:endParaRPr lang="en-US" dirty="0">
              <a:solidFill>
                <a:srgbClr val="3F5779">
                  <a:lumMod val="60000"/>
                  <a:lumOff val="40000"/>
                </a:srgbClr>
              </a:solidFill>
            </a:endParaRPr>
          </a:p>
        </p:txBody>
      </p:sp>
      <p:sp>
        <p:nvSpPr>
          <p:cNvPr id="6" name="Slide Number Placeholder 5">
            <a:extLst>
              <a:ext uri="{FF2B5EF4-FFF2-40B4-BE49-F238E27FC236}">
                <a16:creationId xmlns:a16="http://schemas.microsoft.com/office/drawing/2014/main" id="{3C0540BD-AFEF-D378-C4E5-5167A920B31B}"/>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Tree>
    <p:extLst>
      <p:ext uri="{BB962C8B-B14F-4D97-AF65-F5344CB8AC3E}">
        <p14:creationId xmlns:p14="http://schemas.microsoft.com/office/powerpoint/2010/main" val="418696294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5353051" y="3714750"/>
            <a:ext cx="6407149" cy="314325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3" name="Content Placeholder 2"/>
          <p:cNvSpPr>
            <a:spLocks noGrp="1"/>
          </p:cNvSpPr>
          <p:nvPr>
            <p:ph idx="1"/>
          </p:nvPr>
        </p:nvSpPr>
        <p:spPr>
          <a:xfrm>
            <a:off x="432000" y="3714748"/>
            <a:ext cx="4416225" cy="236459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p:cNvSpPr>
            <a:spLocks noGrp="1"/>
          </p:cNvSpPr>
          <p:nvPr>
            <p:ph type="pic" sz="quarter" idx="12"/>
          </p:nvPr>
        </p:nvSpPr>
        <p:spPr>
          <a:xfrm>
            <a:off x="5353050" y="1"/>
            <a:ext cx="6406951"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anchorCtr="1" forceAA="0">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0" name="Text Placeholder 19"/>
          <p:cNvSpPr>
            <a:spLocks noGrp="1"/>
          </p:cNvSpPr>
          <p:nvPr>
            <p:ph type="body" sz="quarter" idx="14"/>
          </p:nvPr>
        </p:nvSpPr>
        <p:spPr>
          <a:xfrm>
            <a:off x="5658442" y="5657852"/>
            <a:ext cx="5749335"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edit Master text styles</a:t>
            </a:r>
          </a:p>
        </p:txBody>
      </p:sp>
      <p:sp>
        <p:nvSpPr>
          <p:cNvPr id="7" name="Slide Number Placeholder 7"/>
          <p:cNvSpPr>
            <a:spLocks noGrp="1"/>
          </p:cNvSpPr>
          <p:nvPr>
            <p:ph type="sldNum" sz="quarter" idx="15"/>
          </p:nvPr>
        </p:nvSpPr>
        <p:spPr/>
        <p:txBody>
          <a:bodyPr/>
          <a:lstStyle>
            <a:lvl1pPr>
              <a:defRPr/>
            </a:lvl1pPr>
          </a:lstStyle>
          <a:p>
            <a:pPr>
              <a:defRPr/>
            </a:pPr>
            <a:fld id="{C0702699-BC25-441F-A846-210C6AB25E07}" type="slidenum">
              <a:rPr lang="en-US">
                <a:solidFill>
                  <a:srgbClr val="D4D2D0">
                    <a:shade val="50000"/>
                  </a:srgbClr>
                </a:solidFill>
              </a:rPr>
              <a:pPr>
                <a:defRPr/>
              </a:pPr>
              <a:t>‹#›</a:t>
            </a:fld>
            <a:endParaRPr lang="en-US" dirty="0">
              <a:solidFill>
                <a:srgbClr val="D4D2D0">
                  <a:shade val="50000"/>
                </a:srgbClr>
              </a:solidFill>
            </a:endParaRPr>
          </a:p>
        </p:txBody>
      </p:sp>
      <p:sp>
        <p:nvSpPr>
          <p:cNvPr id="8" name="Footer Placeholder 17"/>
          <p:cNvSpPr>
            <a:spLocks noGrp="1"/>
          </p:cNvSpPr>
          <p:nvPr>
            <p:ph type="ftr" sz="quarter" idx="16"/>
          </p:nvPr>
        </p:nvSpPr>
        <p:spPr>
          <a:xfrm>
            <a:off x="431801" y="6365876"/>
            <a:ext cx="4417484" cy="411163"/>
          </a:xfrm>
        </p:spPr>
        <p:txBody>
          <a:bodyPr/>
          <a:lstStyle>
            <a:lvl1pPr>
              <a:defRPr/>
            </a:lvl1pPr>
          </a:lstStyle>
          <a:p>
            <a:pPr>
              <a:defRPr/>
            </a:pPr>
            <a:r>
              <a:rPr lang="en-US">
                <a:solidFill>
                  <a:srgbClr val="D4D2D0">
                    <a:shade val="50000"/>
                  </a:srgbClr>
                </a:solidFill>
              </a:rPr>
              <a:t>Add a footer</a:t>
            </a:r>
          </a:p>
        </p:txBody>
      </p:sp>
    </p:spTree>
    <p:extLst>
      <p:ext uri="{BB962C8B-B14F-4D97-AF65-F5344CB8AC3E}">
        <p14:creationId xmlns:p14="http://schemas.microsoft.com/office/powerpoint/2010/main" val="370209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21460" y="3521159"/>
            <a:ext cx="2642616" cy="1041316"/>
          </a:xfrm>
        </p:spPr>
        <p:txBody>
          <a:bodyPr lIns="36000" tIns="0" rIns="0" bIns="0" anchor="b">
            <a:normAutofit/>
          </a:bodyPr>
          <a:lstStyle>
            <a:lvl1pPr>
              <a:defRPr sz="3600"/>
            </a:lvl1pPr>
          </a:lstStyle>
          <a:p>
            <a:r>
              <a:rPr lang="en-US" noProof="0"/>
              <a:t>Click to Edit Title</a:t>
            </a:r>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21460" y="4669674"/>
            <a:ext cx="2642616" cy="104131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fld id="{78B1225C-A326-43F6-99D9-A073D5261568}"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3871830" y="4669674"/>
            <a:ext cx="6275470" cy="1041316"/>
          </a:xfrm>
        </p:spPr>
        <p:txBody>
          <a:bodyPr lIns="36000" tIns="0" rIns="0" bIns="0">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458724" y="457200"/>
            <a:ext cx="11274552" cy="2971800"/>
          </a:xfrm>
        </p:spPr>
        <p:txBody>
          <a:bodyPr anchor="ctr" anchorCtr="0">
            <a:noAutofit/>
          </a:bodyPr>
          <a:lstStyle>
            <a:lvl1pPr marL="0" indent="0" algn="ctr">
              <a:buNone/>
              <a:defRPr/>
            </a:lvl1pPr>
          </a:lstStyle>
          <a:p>
            <a:r>
              <a:rPr lang="en-US" noProof="0"/>
              <a:t>Click icon to add picture</a:t>
            </a:r>
            <a:endParaRPr lang="en-US" noProof="0" dirty="0"/>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3175" y="838066"/>
            <a:ext cx="786384" cy="521208"/>
          </a:xfrm>
          <a:ln>
            <a:solidFill>
              <a:schemeClr val="accent5"/>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87244400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ight Picture and Caption">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436915"/>
            <a:ext cx="4584212" cy="1001338"/>
          </a:xfrm>
        </p:spPr>
        <p:txBody>
          <a:bodyPr lIns="36000" tIns="0" rIns="0" bIns="0" anchor="b">
            <a:normAutofit/>
          </a:bodyPr>
          <a:lstStyle>
            <a:lvl1pPr>
              <a:defRPr sz="3600"/>
            </a:lvl1pPr>
          </a:lstStyle>
          <a:p>
            <a:r>
              <a:rPr lang="en-US" noProof="0"/>
              <a:t>Click to edit Master title style</a:t>
            </a:r>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solidFill>
                  <a:srgbClr val="999999">
                    <a:lumMod val="50000"/>
                  </a:srgbClr>
                </a:solidFill>
              </a:rPr>
              <a:pPr/>
              <a:t>5/7/2026</a:t>
            </a:fld>
            <a:endParaRPr lang="en-US" dirty="0">
              <a:solidFill>
                <a:srgbClr val="999999">
                  <a:lumMod val="50000"/>
                </a:srgbClr>
              </a:solidFill>
            </a:endParaRPr>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solidFill>
                  <a:srgbClr val="999999">
                    <a:lumMod val="50000"/>
                  </a:srgbClr>
                </a:solidFill>
              </a:rPr>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830128" y="3300065"/>
            <a:ext cx="4584212" cy="1745768"/>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4897" y="805589"/>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3103393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ft Pictur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6726213" y="2264012"/>
            <a:ext cx="4584212" cy="540000"/>
          </a:xfrm>
        </p:spPr>
        <p:txBody>
          <a:bodyPr lIns="36000" tIns="0" rIns="0" bIns="0"/>
          <a:lstStyle/>
          <a:p>
            <a:r>
              <a:rPr lang="en-US" noProof="0"/>
              <a:t>Click to edit title style</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a:xfrm>
            <a:off x="10265399" y="5810400"/>
            <a:ext cx="1080000" cy="234000"/>
          </a:xfrm>
        </p:spPr>
        <p:txBody>
          <a:bodyPr/>
          <a:lstStyle/>
          <a:p>
            <a:fld id="{23D0A551-48C9-48F6-BF4E-DE641842128B}"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35" name="Picture Placeholder 7">
            <a:extLst>
              <a:ext uri="{FF2B5EF4-FFF2-40B4-BE49-F238E27FC236}">
                <a16:creationId xmlns:a16="http://schemas.microsoft.com/office/drawing/2014/main" id="{CD3882F6-C786-40F3-902A-6D4D2E6ED789}"/>
              </a:ext>
            </a:extLst>
          </p:cNvPr>
          <p:cNvSpPr>
            <a:spLocks noGrp="1"/>
          </p:cNvSpPr>
          <p:nvPr>
            <p:ph type="pic" sz="quarter" idx="14"/>
          </p:nvPr>
        </p:nvSpPr>
        <p:spPr>
          <a:xfrm>
            <a:off x="454854" y="457199"/>
            <a:ext cx="5637276" cy="5959476"/>
          </a:xfrm>
        </p:spPr>
        <p:txBody>
          <a:bodyPr anchor="ctr" anchorCtr="0">
            <a:noAutofit/>
          </a:bodyPr>
          <a:lstStyle>
            <a:lvl1pPr marL="0" indent="0" algn="ctr">
              <a:buNone/>
              <a:defRPr/>
            </a:lvl1pPr>
          </a:lstStyle>
          <a:p>
            <a:r>
              <a:rPr lang="en-US" noProof="0"/>
              <a:t>Click icon to add picture</a:t>
            </a:r>
            <a:endParaRPr lang="en-US" noProof="0" dirty="0"/>
          </a:p>
        </p:txBody>
      </p:sp>
      <p:sp>
        <p:nvSpPr>
          <p:cNvPr id="37" name="Text Placeholder 2">
            <a:extLst>
              <a:ext uri="{FF2B5EF4-FFF2-40B4-BE49-F238E27FC236}">
                <a16:creationId xmlns:a16="http://schemas.microsoft.com/office/drawing/2014/main" id="{1100B10F-F811-4557-88AB-52E9E7FE0378}"/>
              </a:ext>
            </a:extLst>
          </p:cNvPr>
          <p:cNvSpPr>
            <a:spLocks noGrp="1"/>
          </p:cNvSpPr>
          <p:nvPr>
            <p:ph type="body" idx="13" hasCustomPrompt="1"/>
          </p:nvPr>
        </p:nvSpPr>
        <p:spPr>
          <a:xfrm>
            <a:off x="6726213" y="2990573"/>
            <a:ext cx="4584212" cy="2467690"/>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55408630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noProof="0"/>
              <a:t>Click to edit Master title style</a:t>
            </a:r>
          </a:p>
        </p:txBody>
      </p:sp>
      <p:sp>
        <p:nvSpPr>
          <p:cNvPr id="3" name="Text Placeholder 2">
            <a:extLst>
              <a:ext uri="{FF2B5EF4-FFF2-40B4-BE49-F238E27FC236}">
                <a16:creationId xmlns:a16="http://schemas.microsoft.com/office/drawing/2014/main" id="{8DCD31C4-8140-4486-8E32-7EA32B162A92}"/>
              </a:ext>
            </a:extLst>
          </p:cNvPr>
          <p:cNvSpPr>
            <a:spLocks noGrp="1"/>
          </p:cNvSpPr>
          <p:nvPr>
            <p:ph type="body" idx="1" hasCustomPrompt="1"/>
          </p:nvPr>
        </p:nvSpPr>
        <p:spPr>
          <a:xfrm>
            <a:off x="836612"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23D0A551-48C9-48F6-BF4E-DE641842128B}"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12" name="Text Placeholder 11">
            <a:extLst>
              <a:ext uri="{FF2B5EF4-FFF2-40B4-BE49-F238E27FC236}">
                <a16:creationId xmlns:a16="http://schemas.microsoft.com/office/drawing/2014/main" id="{801E1CE2-D1DE-4252-B61A-6630E4C2CA05}"/>
              </a:ext>
            </a:extLst>
          </p:cNvPr>
          <p:cNvSpPr>
            <a:spLocks noGrp="1"/>
          </p:cNvSpPr>
          <p:nvPr>
            <p:ph type="body" sz="quarter" idx="13" hasCustomPrompt="1"/>
          </p:nvPr>
        </p:nvSpPr>
        <p:spPr>
          <a:xfrm>
            <a:off x="836612" y="3322311"/>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486746"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hasCustomPrompt="1"/>
          </p:nvPr>
        </p:nvSpPr>
        <p:spPr>
          <a:xfrm>
            <a:off x="6486746" y="3318403"/>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6" name="Picture Placeholder 15">
            <a:extLst>
              <a:ext uri="{FF2B5EF4-FFF2-40B4-BE49-F238E27FC236}">
                <a16:creationId xmlns:a16="http://schemas.microsoft.com/office/drawing/2014/main" id="{E6F4EC4F-5660-46EA-97AC-4F2DD125B485}"/>
              </a:ext>
            </a:extLst>
          </p:cNvPr>
          <p:cNvSpPr>
            <a:spLocks noGrp="1"/>
          </p:cNvSpPr>
          <p:nvPr>
            <p:ph type="pic" sz="quarter" idx="16"/>
          </p:nvPr>
        </p:nvSpPr>
        <p:spPr>
          <a:xfrm>
            <a:off x="836612" y="2284186"/>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2284186"/>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26" name="Text Placeholder 2">
            <a:extLst>
              <a:ext uri="{FF2B5EF4-FFF2-40B4-BE49-F238E27FC236}">
                <a16:creationId xmlns:a16="http://schemas.microsoft.com/office/drawing/2014/main" id="{797EA708-3A77-4F99-A2EA-0333462ED1F9}"/>
              </a:ext>
            </a:extLst>
          </p:cNvPr>
          <p:cNvSpPr>
            <a:spLocks noGrp="1"/>
          </p:cNvSpPr>
          <p:nvPr>
            <p:ph type="body" idx="18" hasCustomPrompt="1"/>
          </p:nvPr>
        </p:nvSpPr>
        <p:spPr>
          <a:xfrm>
            <a:off x="836612"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7207F0C-C876-4E0B-B625-1FDCC3DE6BB8}"/>
              </a:ext>
            </a:extLst>
          </p:cNvPr>
          <p:cNvSpPr>
            <a:spLocks noGrp="1"/>
          </p:cNvSpPr>
          <p:nvPr>
            <p:ph type="body" sz="quarter" idx="19" hasCustomPrompt="1"/>
          </p:nvPr>
        </p:nvSpPr>
        <p:spPr>
          <a:xfrm>
            <a:off x="836612" y="5026287"/>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8" name="Text Placeholder 2">
            <a:extLst>
              <a:ext uri="{FF2B5EF4-FFF2-40B4-BE49-F238E27FC236}">
                <a16:creationId xmlns:a16="http://schemas.microsoft.com/office/drawing/2014/main" id="{8D53F1E4-6C15-48EA-8342-A2127473F132}"/>
              </a:ext>
            </a:extLst>
          </p:cNvPr>
          <p:cNvSpPr>
            <a:spLocks noGrp="1"/>
          </p:cNvSpPr>
          <p:nvPr>
            <p:ph type="body" idx="20" hasCustomPrompt="1"/>
          </p:nvPr>
        </p:nvSpPr>
        <p:spPr>
          <a:xfrm>
            <a:off x="6486746"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9" name="Text Placeholder 11">
            <a:extLst>
              <a:ext uri="{FF2B5EF4-FFF2-40B4-BE49-F238E27FC236}">
                <a16:creationId xmlns:a16="http://schemas.microsoft.com/office/drawing/2014/main" id="{F3CFD351-584A-4587-BC54-F35254DC7E24}"/>
              </a:ext>
            </a:extLst>
          </p:cNvPr>
          <p:cNvSpPr>
            <a:spLocks noGrp="1"/>
          </p:cNvSpPr>
          <p:nvPr>
            <p:ph type="body" sz="quarter" idx="21" hasCustomPrompt="1"/>
          </p:nvPr>
        </p:nvSpPr>
        <p:spPr>
          <a:xfrm>
            <a:off x="6486746" y="5022379"/>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0" name="Picture Placeholder 15">
            <a:extLst>
              <a:ext uri="{FF2B5EF4-FFF2-40B4-BE49-F238E27FC236}">
                <a16:creationId xmlns:a16="http://schemas.microsoft.com/office/drawing/2014/main" id="{1303F657-7B5B-4B28-8EAA-386438351FB4}"/>
              </a:ext>
            </a:extLst>
          </p:cNvPr>
          <p:cNvSpPr>
            <a:spLocks noGrp="1"/>
          </p:cNvSpPr>
          <p:nvPr>
            <p:ph type="pic" sz="quarter" idx="22"/>
          </p:nvPr>
        </p:nvSpPr>
        <p:spPr>
          <a:xfrm>
            <a:off x="836612" y="3988163"/>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31" name="Picture Placeholder 15">
            <a:extLst>
              <a:ext uri="{FF2B5EF4-FFF2-40B4-BE49-F238E27FC236}">
                <a16:creationId xmlns:a16="http://schemas.microsoft.com/office/drawing/2014/main" id="{F994D41E-0FC7-48BC-98E8-C6B199A7B04F}"/>
              </a:ext>
            </a:extLst>
          </p:cNvPr>
          <p:cNvSpPr>
            <a:spLocks noGrp="1"/>
          </p:cNvSpPr>
          <p:nvPr>
            <p:ph type="pic" sz="quarter" idx="23"/>
          </p:nvPr>
        </p:nvSpPr>
        <p:spPr>
          <a:xfrm>
            <a:off x="6486746" y="3988163"/>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hasCustomPrompt="1"/>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1925737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onitor and Two Text Block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DE44FD2-4D01-4152-92DA-14AD1463CC94}"/>
              </a:ext>
            </a:extLst>
          </p:cNvPr>
          <p:cNvSpPr/>
          <p:nvPr userDrawn="1"/>
        </p:nvSpPr>
        <p:spPr>
          <a:xfrm>
            <a:off x="879144" y="2301657"/>
            <a:ext cx="5257799" cy="4374516"/>
          </a:xfrm>
          <a:prstGeom prst="rect">
            <a:avLst/>
          </a:prstGeom>
          <a:blipFill>
            <a:blip r:embed="rId2"/>
            <a:srcRect/>
            <a:stretch>
              <a:fillRect l="-2654" t="-2825" r="2654" b="-101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noProof="0"/>
              <a:t>Click to edit Master title style</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D8FBFFEB-7D66-4958-8CB8-D2B18C6A5A9B}"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486746"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hasCustomPrompt="1"/>
          </p:nvPr>
        </p:nvSpPr>
        <p:spPr>
          <a:xfrm>
            <a:off x="6486747" y="4086418"/>
            <a:ext cx="1783080" cy="1271016"/>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3069135"/>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hasCustomPrompt="1"/>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1061177" y="2461528"/>
            <a:ext cx="4555067" cy="2590800"/>
          </a:xfrm>
        </p:spPr>
        <p:txBody>
          <a:bodyPr anchor="ctr" anchorCtr="0">
            <a:normAutofit/>
          </a:bodyPr>
          <a:lstStyle>
            <a:lvl1pPr marL="0" indent="0" algn="ctr">
              <a:buNone/>
              <a:defRPr sz="1800"/>
            </a:lvl1pPr>
          </a:lstStyle>
          <a:p>
            <a:r>
              <a:rPr lang="en-US" noProof="0"/>
              <a:t>Click icon to add picture</a:t>
            </a:r>
            <a:endParaRPr lang="en-US" noProof="0" dirty="0"/>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9098279"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hasCustomPrompt="1"/>
          </p:nvPr>
        </p:nvSpPr>
        <p:spPr>
          <a:xfrm>
            <a:off x="9098280" y="4086418"/>
            <a:ext cx="1783080" cy="1271016"/>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9098279" y="3069135"/>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43396380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p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232" y="2875541"/>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852928"/>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395728"/>
            <a:ext cx="3758184" cy="446227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 Placeholder 7">
            <a:extLst>
              <a:ext uri="{FF2B5EF4-FFF2-40B4-BE49-F238E27FC236}">
                <a16:creationId xmlns:a16="http://schemas.microsoft.com/office/drawing/2014/main" id="{63C66F5D-DEC7-40DB-ACC1-70F67F4C9F4B}"/>
              </a:ext>
            </a:extLst>
          </p:cNvPr>
          <p:cNvSpPr>
            <a:spLocks noGrp="1"/>
          </p:cNvSpPr>
          <p:nvPr>
            <p:ph type="body" sz="quarter" idx="25" hasCustomPrompt="1"/>
          </p:nvPr>
        </p:nvSpPr>
        <p:spPr>
          <a:xfrm>
            <a:off x="838086"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3"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2" name="Text Placeholder 7">
            <a:extLst>
              <a:ext uri="{FF2B5EF4-FFF2-40B4-BE49-F238E27FC236}">
                <a16:creationId xmlns:a16="http://schemas.microsoft.com/office/drawing/2014/main" id="{78844A59-978B-47C0-B59A-F529FA41BF10}"/>
              </a:ext>
            </a:extLst>
          </p:cNvPr>
          <p:cNvSpPr>
            <a:spLocks noGrp="1"/>
          </p:cNvSpPr>
          <p:nvPr>
            <p:ph type="body" sz="quarter" idx="26" hasCustomPrompt="1"/>
          </p:nvPr>
        </p:nvSpPr>
        <p:spPr>
          <a:xfrm>
            <a:off x="835823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3</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hasCustomPrompt="1"/>
          </p:nvPr>
        </p:nvSpPr>
        <p:spPr>
          <a:xfrm>
            <a:off x="835675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hasCustomPrompt="1"/>
          </p:nvPr>
        </p:nvSpPr>
        <p:spPr>
          <a:xfrm>
            <a:off x="8356757"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5" name="Text Placeholder 7">
            <a:extLst>
              <a:ext uri="{FF2B5EF4-FFF2-40B4-BE49-F238E27FC236}">
                <a16:creationId xmlns:a16="http://schemas.microsoft.com/office/drawing/2014/main" id="{92A70C67-E4B2-45C8-BD5F-DF3679B00C82}"/>
              </a:ext>
            </a:extLst>
          </p:cNvPr>
          <p:cNvSpPr>
            <a:spLocks noGrp="1"/>
          </p:cNvSpPr>
          <p:nvPr>
            <p:ph type="body" sz="quarter" idx="29" hasCustomPrompt="1"/>
          </p:nvPr>
        </p:nvSpPr>
        <p:spPr>
          <a:xfrm>
            <a:off x="459627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459479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hasCustomPrompt="1"/>
          </p:nvPr>
        </p:nvSpPr>
        <p:spPr>
          <a:xfrm>
            <a:off x="4594797"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8"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639434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7B50B3BF-9C89-4723-AE4C-8AC5E6572CE2}"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6" name="Rectangle 5">
            <a:extLst>
              <a:ext uri="{FF2B5EF4-FFF2-40B4-BE49-F238E27FC236}">
                <a16:creationId xmlns:a16="http://schemas.microsoft.com/office/drawing/2014/main" id="{933A2111-9E77-40EF-86DB-0DCF4279EE04}"/>
              </a:ext>
            </a:extLst>
          </p:cNvPr>
          <p:cNvSpPr/>
          <p:nvPr userDrawn="1"/>
        </p:nvSpPr>
        <p:spPr>
          <a:xfrm>
            <a:off x="442913" y="2238229"/>
            <a:ext cx="11749087" cy="1538525"/>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Text Placeholder 7">
            <a:extLst>
              <a:ext uri="{FF2B5EF4-FFF2-40B4-BE49-F238E27FC236}">
                <a16:creationId xmlns:a16="http://schemas.microsoft.com/office/drawing/2014/main" id="{BB9AC69A-F349-47A4-BC2D-27B0A7514469}"/>
              </a:ext>
            </a:extLst>
          </p:cNvPr>
          <p:cNvSpPr>
            <a:spLocks noGrp="1"/>
          </p:cNvSpPr>
          <p:nvPr>
            <p:ph type="body" sz="quarter" idx="25" hasCustomPrompt="1"/>
          </p:nvPr>
        </p:nvSpPr>
        <p:spPr>
          <a:xfrm>
            <a:off x="874713" y="2623018"/>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11" name="Text Placeholder 2">
            <a:extLst>
              <a:ext uri="{FF2B5EF4-FFF2-40B4-BE49-F238E27FC236}">
                <a16:creationId xmlns:a16="http://schemas.microsoft.com/office/drawing/2014/main" id="{CAC4E2DC-6DA0-4F8B-846F-A0B6430B2768}"/>
              </a:ext>
            </a:extLst>
          </p:cNvPr>
          <p:cNvSpPr>
            <a:spLocks noGrp="1"/>
          </p:cNvSpPr>
          <p:nvPr>
            <p:ph type="body" idx="1" hasCustomPrompt="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Text Placeholder 11">
            <a:extLst>
              <a:ext uri="{FF2B5EF4-FFF2-40B4-BE49-F238E27FC236}">
                <a16:creationId xmlns:a16="http://schemas.microsoft.com/office/drawing/2014/main" id="{F87794B2-6DF5-42E5-A435-F8FADACBCF86}"/>
              </a:ext>
            </a:extLst>
          </p:cNvPr>
          <p:cNvSpPr>
            <a:spLocks noGrp="1"/>
          </p:cNvSpPr>
          <p:nvPr>
            <p:ph type="body" sz="quarter" idx="13" hasCustomPrompt="1"/>
          </p:nvPr>
        </p:nvSpPr>
        <p:spPr>
          <a:xfrm>
            <a:off x="836613" y="4433657"/>
            <a:ext cx="4893566"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3" name="Text Placeholder 7">
            <a:extLst>
              <a:ext uri="{FF2B5EF4-FFF2-40B4-BE49-F238E27FC236}">
                <a16:creationId xmlns:a16="http://schemas.microsoft.com/office/drawing/2014/main" id="{DFC6F434-B720-414A-A92B-EFFC947E69C5}"/>
              </a:ext>
            </a:extLst>
          </p:cNvPr>
          <p:cNvSpPr>
            <a:spLocks noGrp="1"/>
          </p:cNvSpPr>
          <p:nvPr>
            <p:ph type="body" sz="quarter" idx="26" hasCustomPrompt="1"/>
          </p:nvPr>
        </p:nvSpPr>
        <p:spPr>
          <a:xfrm>
            <a:off x="6501650" y="2616710"/>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14" name="Text Placeholder 2">
            <a:extLst>
              <a:ext uri="{FF2B5EF4-FFF2-40B4-BE49-F238E27FC236}">
                <a16:creationId xmlns:a16="http://schemas.microsoft.com/office/drawing/2014/main" id="{7DDDFEB1-7872-4940-890E-713981F69C4B}"/>
              </a:ext>
            </a:extLst>
          </p:cNvPr>
          <p:cNvSpPr>
            <a:spLocks noGrp="1"/>
          </p:cNvSpPr>
          <p:nvPr>
            <p:ph type="body" idx="30" hasCustomPrompt="1"/>
          </p:nvPr>
        </p:nvSpPr>
        <p:spPr>
          <a:xfrm>
            <a:off x="6501650"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11">
            <a:extLst>
              <a:ext uri="{FF2B5EF4-FFF2-40B4-BE49-F238E27FC236}">
                <a16:creationId xmlns:a16="http://schemas.microsoft.com/office/drawing/2014/main" id="{9F54982B-78F2-4014-A84C-F25539C6DC8A}"/>
              </a:ext>
            </a:extLst>
          </p:cNvPr>
          <p:cNvSpPr>
            <a:spLocks noGrp="1"/>
          </p:cNvSpPr>
          <p:nvPr>
            <p:ph type="body" sz="quarter" idx="31" hasCustomPrompt="1"/>
          </p:nvPr>
        </p:nvSpPr>
        <p:spPr>
          <a:xfrm>
            <a:off x="6501650" y="4433657"/>
            <a:ext cx="4853737" cy="1376965"/>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4756303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rcles Fram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A4D017-0A70-4D48-AAEC-419979E13E79}"/>
              </a:ext>
            </a:extLst>
          </p:cNvPr>
          <p:cNvSpPr>
            <a:spLocks noGrp="1"/>
          </p:cNvSpPr>
          <p:nvPr>
            <p:ph type="dt" sz="half" idx="10"/>
          </p:nvPr>
        </p:nvSpPr>
        <p:spPr/>
        <p:txBody>
          <a:bodyPr/>
          <a:lstStyle/>
          <a:p>
            <a:fld id="{09DA4596-3085-4BB2-8F53-0564AA69708A}"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B7BBC7E7-6231-47E3-8EF5-B6940485EEEF}"/>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5FCF16B4-2B81-4254-9C13-836431B5E213}"/>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21" name="Oval 20">
            <a:extLst>
              <a:ext uri="{FF2B5EF4-FFF2-40B4-BE49-F238E27FC236}">
                <a16:creationId xmlns:a16="http://schemas.microsoft.com/office/drawing/2014/main" id="{301015CF-499A-4BBE-9753-C58924478363}"/>
              </a:ext>
            </a:extLst>
          </p:cNvPr>
          <p:cNvSpPr/>
          <p:nvPr userDrawn="1"/>
        </p:nvSpPr>
        <p:spPr>
          <a:xfrm>
            <a:off x="1810787" y="2541781"/>
            <a:ext cx="2322576" cy="2322576"/>
          </a:xfrm>
          <a:prstGeom prst="ellipse">
            <a:avLst/>
          </a:prstGeom>
          <a:gradFill>
            <a:gsLst>
              <a:gs pos="0">
                <a:schemeClr val="bg2">
                  <a:alpha val="10000"/>
                </a:schemeClr>
              </a:gs>
              <a:gs pos="100000">
                <a:schemeClr val="bg2">
                  <a:lumMod val="75000"/>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Oval 21">
            <a:extLst>
              <a:ext uri="{FF2B5EF4-FFF2-40B4-BE49-F238E27FC236}">
                <a16:creationId xmlns:a16="http://schemas.microsoft.com/office/drawing/2014/main" id="{A25F4982-38CF-44F1-8F23-63FB784DDB3F}"/>
              </a:ext>
            </a:extLst>
          </p:cNvPr>
          <p:cNvSpPr/>
          <p:nvPr userDrawn="1"/>
        </p:nvSpPr>
        <p:spPr>
          <a:xfrm>
            <a:off x="3997452" y="2200193"/>
            <a:ext cx="3008376" cy="3008376"/>
          </a:xfrm>
          <a:prstGeom prst="ellipse">
            <a:avLst/>
          </a:prstGeom>
          <a:gradFill>
            <a:gsLst>
              <a:gs pos="100000">
                <a:schemeClr val="bg2">
                  <a:lumMod val="75000"/>
                  <a:alpha val="20000"/>
                </a:schemeClr>
              </a:gs>
              <a:gs pos="0">
                <a:schemeClr val="tx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Oval 22">
            <a:extLst>
              <a:ext uri="{FF2B5EF4-FFF2-40B4-BE49-F238E27FC236}">
                <a16:creationId xmlns:a16="http://schemas.microsoft.com/office/drawing/2014/main" id="{2E9E2742-0CF7-4498-9804-D4E1B556238F}"/>
              </a:ext>
            </a:extLst>
          </p:cNvPr>
          <p:cNvSpPr/>
          <p:nvPr userDrawn="1"/>
        </p:nvSpPr>
        <p:spPr>
          <a:xfrm>
            <a:off x="6869918" y="1978150"/>
            <a:ext cx="3511296" cy="3511296"/>
          </a:xfrm>
          <a:prstGeom prst="ellipse">
            <a:avLst/>
          </a:prstGeom>
          <a:gradFill>
            <a:gsLst>
              <a:gs pos="0">
                <a:schemeClr val="accent1">
                  <a:lumMod val="75000"/>
                  <a:alpha val="20000"/>
                </a:schemeClr>
              </a:gs>
              <a:gs pos="100000">
                <a:schemeClr val="accent1">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Text Placeholder 7">
            <a:extLst>
              <a:ext uri="{FF2B5EF4-FFF2-40B4-BE49-F238E27FC236}">
                <a16:creationId xmlns:a16="http://schemas.microsoft.com/office/drawing/2014/main" id="{6BA84852-3669-4ADB-BADA-A7F54196B2BE}"/>
              </a:ext>
            </a:extLst>
          </p:cNvPr>
          <p:cNvSpPr>
            <a:spLocks noGrp="1"/>
          </p:cNvSpPr>
          <p:nvPr>
            <p:ph type="body" sz="quarter" idx="25" hasCustomPrompt="1"/>
          </p:nvPr>
        </p:nvSpPr>
        <p:spPr>
          <a:xfrm>
            <a:off x="2073295" y="30711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28" name="Text Placeholder 2">
            <a:extLst>
              <a:ext uri="{FF2B5EF4-FFF2-40B4-BE49-F238E27FC236}">
                <a16:creationId xmlns:a16="http://schemas.microsoft.com/office/drawing/2014/main" id="{332ADE7C-CB58-4543-8A89-D1BAA23B59EB}"/>
              </a:ext>
            </a:extLst>
          </p:cNvPr>
          <p:cNvSpPr>
            <a:spLocks noGrp="1"/>
          </p:cNvSpPr>
          <p:nvPr>
            <p:ph type="body" idx="1" hasCustomPrompt="1"/>
          </p:nvPr>
        </p:nvSpPr>
        <p:spPr>
          <a:xfrm>
            <a:off x="1730075" y="5649340"/>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9" name="Text Placeholder 11">
            <a:extLst>
              <a:ext uri="{FF2B5EF4-FFF2-40B4-BE49-F238E27FC236}">
                <a16:creationId xmlns:a16="http://schemas.microsoft.com/office/drawing/2014/main" id="{BEF70025-7AF3-426D-AAE8-5D25E1A5CB6E}"/>
              </a:ext>
            </a:extLst>
          </p:cNvPr>
          <p:cNvSpPr>
            <a:spLocks noGrp="1"/>
          </p:cNvSpPr>
          <p:nvPr>
            <p:ph type="body" sz="quarter" idx="13" hasCustomPrompt="1"/>
          </p:nvPr>
        </p:nvSpPr>
        <p:spPr>
          <a:xfrm>
            <a:off x="2165887" y="3909381"/>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30" name="Text Placeholder 2">
            <a:extLst>
              <a:ext uri="{FF2B5EF4-FFF2-40B4-BE49-F238E27FC236}">
                <a16:creationId xmlns:a16="http://schemas.microsoft.com/office/drawing/2014/main" id="{B48A1176-4AC8-4197-8737-21A26EC60370}"/>
              </a:ext>
            </a:extLst>
          </p:cNvPr>
          <p:cNvSpPr>
            <a:spLocks noGrp="1"/>
          </p:cNvSpPr>
          <p:nvPr>
            <p:ph type="body" idx="32" hasCustomPrompt="1"/>
          </p:nvPr>
        </p:nvSpPr>
        <p:spPr>
          <a:xfrm>
            <a:off x="4362457" y="5674484"/>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1" name="Text Placeholder 2">
            <a:extLst>
              <a:ext uri="{FF2B5EF4-FFF2-40B4-BE49-F238E27FC236}">
                <a16:creationId xmlns:a16="http://schemas.microsoft.com/office/drawing/2014/main" id="{9E48A353-E825-43A2-9268-3772DF852C93}"/>
              </a:ext>
            </a:extLst>
          </p:cNvPr>
          <p:cNvSpPr>
            <a:spLocks noGrp="1"/>
          </p:cNvSpPr>
          <p:nvPr>
            <p:ph type="body" idx="33" hasCustomPrompt="1"/>
          </p:nvPr>
        </p:nvSpPr>
        <p:spPr>
          <a:xfrm>
            <a:off x="7383566" y="5656692"/>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7">
            <a:extLst>
              <a:ext uri="{FF2B5EF4-FFF2-40B4-BE49-F238E27FC236}">
                <a16:creationId xmlns:a16="http://schemas.microsoft.com/office/drawing/2014/main" id="{289C6559-A412-4545-8BEA-9C8CF0E92D8D}"/>
              </a:ext>
            </a:extLst>
          </p:cNvPr>
          <p:cNvSpPr>
            <a:spLocks noGrp="1"/>
          </p:cNvSpPr>
          <p:nvPr>
            <p:ph type="body" sz="quarter" idx="34" hasCustomPrompt="1"/>
          </p:nvPr>
        </p:nvSpPr>
        <p:spPr>
          <a:xfrm>
            <a:off x="4602860"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33" name="Text Placeholder 7">
            <a:extLst>
              <a:ext uri="{FF2B5EF4-FFF2-40B4-BE49-F238E27FC236}">
                <a16:creationId xmlns:a16="http://schemas.microsoft.com/office/drawing/2014/main" id="{0B7BFF13-EDBB-45CE-97A5-A148A3ACA7A0}"/>
              </a:ext>
            </a:extLst>
          </p:cNvPr>
          <p:cNvSpPr>
            <a:spLocks noGrp="1"/>
          </p:cNvSpPr>
          <p:nvPr>
            <p:ph type="body" sz="quarter" idx="35" hasCustomPrompt="1"/>
          </p:nvPr>
        </p:nvSpPr>
        <p:spPr>
          <a:xfrm>
            <a:off x="7726786"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34" name="Text Placeholder 11">
            <a:extLst>
              <a:ext uri="{FF2B5EF4-FFF2-40B4-BE49-F238E27FC236}">
                <a16:creationId xmlns:a16="http://schemas.microsoft.com/office/drawing/2014/main" id="{4CFD8A3C-72E7-4646-94B5-3D08F2A9B987}"/>
              </a:ext>
            </a:extLst>
          </p:cNvPr>
          <p:cNvSpPr>
            <a:spLocks noGrp="1"/>
          </p:cNvSpPr>
          <p:nvPr>
            <p:ph type="body" sz="quarter" idx="36" hasCustomPrompt="1"/>
          </p:nvPr>
        </p:nvSpPr>
        <p:spPr>
          <a:xfrm>
            <a:off x="4703232"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35" name="Text Placeholder 11">
            <a:extLst>
              <a:ext uri="{FF2B5EF4-FFF2-40B4-BE49-F238E27FC236}">
                <a16:creationId xmlns:a16="http://schemas.microsoft.com/office/drawing/2014/main" id="{16E9923E-87D9-40DD-9F02-63A0EE936A1F}"/>
              </a:ext>
            </a:extLst>
          </p:cNvPr>
          <p:cNvSpPr>
            <a:spLocks noGrp="1"/>
          </p:cNvSpPr>
          <p:nvPr>
            <p:ph type="body" sz="quarter" idx="37" hasCustomPrompt="1"/>
          </p:nvPr>
        </p:nvSpPr>
        <p:spPr>
          <a:xfrm>
            <a:off x="7827157"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20" name="Title 1">
            <a:extLst>
              <a:ext uri="{FF2B5EF4-FFF2-40B4-BE49-F238E27FC236}">
                <a16:creationId xmlns:a16="http://schemas.microsoft.com/office/drawing/2014/main" id="{138ED511-212A-DA4E-98FC-496D7B92A73F}"/>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25" name="Text Placeholder 2">
            <a:extLst>
              <a:ext uri="{FF2B5EF4-FFF2-40B4-BE49-F238E27FC236}">
                <a16:creationId xmlns:a16="http://schemas.microsoft.com/office/drawing/2014/main" id="{53F5D1F3-7B20-844A-AD7A-66AA1CAC2557}"/>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38"/>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964166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2875541"/>
            <a:ext cx="5653088" cy="272491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909018"/>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2891583"/>
            <a:ext cx="6096000" cy="272491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2"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2" y="3663631"/>
            <a:ext cx="4820533" cy="1618232"/>
          </a:xfrm>
        </p:spPr>
        <p:txBody>
          <a:bodyPr lIns="36000" tIns="0" rIns="0" bIns="0">
            <a:normAutofit/>
          </a:bodyPr>
          <a:lstStyle>
            <a:lvl1pPr marL="171450" indent="-171450">
              <a:spcBef>
                <a:spcPts val="600"/>
              </a:spcBef>
              <a:buClr>
                <a:schemeClr val="accent1">
                  <a:lumMod val="40000"/>
                  <a:lumOff val="60000"/>
                </a:schemeClr>
              </a:buClr>
              <a:buSzPct val="125000"/>
              <a:buFont typeface="Wingdings" panose="05000000000000000000" pitchFamily="2" charset="2"/>
              <a:buChar char="§"/>
              <a:defRPr sz="1400"/>
            </a:lvl1pPr>
            <a:lvl2pPr marL="628650" indent="-171450">
              <a:spcBef>
                <a:spcPts val="600"/>
              </a:spcBef>
              <a:buClr>
                <a:schemeClr val="accent1">
                  <a:lumMod val="40000"/>
                  <a:lumOff val="60000"/>
                </a:schemeClr>
              </a:buClr>
              <a:buSzPct val="125000"/>
              <a:buFont typeface="Wingdings" panose="05000000000000000000" pitchFamily="2" charset="2"/>
              <a:buChar char="§"/>
              <a:defRPr sz="1400"/>
            </a:lvl2pPr>
          </a:lstStyle>
          <a:p>
            <a:pPr lvl="0"/>
            <a:r>
              <a:rPr lang="en-US" noProof="0"/>
              <a:t>Edit Master text styles</a:t>
            </a:r>
          </a:p>
          <a:p>
            <a:pPr lvl="1"/>
            <a:r>
              <a:rPr lang="en-US" noProof="0"/>
              <a:t>Second level</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6495790"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hasCustomPrompt="1"/>
          </p:nvPr>
        </p:nvSpPr>
        <p:spPr>
          <a:xfrm>
            <a:off x="6495790" y="3663631"/>
            <a:ext cx="4820533" cy="1618232"/>
          </a:xfrm>
        </p:spPr>
        <p:txBody>
          <a:bodyPr lIns="36000" tIns="0" rIns="0" bIns="0">
            <a:normAutofit/>
          </a:bodyPr>
          <a:lstStyle>
            <a:lvl1pPr marL="171450" indent="-171450">
              <a:spcBef>
                <a:spcPts val="600"/>
              </a:spcBef>
              <a:buClr>
                <a:schemeClr val="bg2">
                  <a:lumMod val="40000"/>
                  <a:lumOff val="60000"/>
                </a:schemeClr>
              </a:buClr>
              <a:buSzPct val="125000"/>
              <a:buFont typeface="Wingdings" panose="05000000000000000000" pitchFamily="2" charset="2"/>
              <a:buChar char="§"/>
              <a:defRPr sz="1400"/>
            </a:lvl1pPr>
            <a:lvl2pPr marL="628650" indent="-171450">
              <a:spcBef>
                <a:spcPts val="600"/>
              </a:spcBef>
              <a:buClr>
                <a:schemeClr val="bg2">
                  <a:lumMod val="40000"/>
                  <a:lumOff val="60000"/>
                </a:schemeClr>
              </a:buClr>
              <a:buSzPct val="125000"/>
              <a:buFont typeface="Wingdings" panose="05000000000000000000" pitchFamily="2" charset="2"/>
              <a:buChar char="§"/>
              <a:defRPr sz="1400"/>
            </a:lvl2pPr>
          </a:lstStyle>
          <a:p>
            <a:pPr lvl="0"/>
            <a:r>
              <a:rPr lang="en-US" noProof="0"/>
              <a:t>Edit Master text styles</a:t>
            </a:r>
          </a:p>
          <a:p>
            <a:pPr lvl="1"/>
            <a:r>
              <a:rPr lang="en-US" noProof="0"/>
              <a:t>Second level</a:t>
            </a:r>
          </a:p>
        </p:txBody>
      </p:sp>
      <p:sp>
        <p:nvSpPr>
          <p:cNvPr id="1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46838041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6CCC-1431-F128-D283-D02E811B5A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DE76A8-221B-40FD-4119-94C32AEB902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A13AFB-F0BC-BEDA-810A-C0A65ADFFF77}"/>
              </a:ext>
            </a:extLst>
          </p:cNvPr>
          <p:cNvSpPr>
            <a:spLocks noGrp="1"/>
          </p:cNvSpPr>
          <p:nvPr>
            <p:ph type="dt" sz="half" idx="10"/>
          </p:nvPr>
        </p:nvSpPr>
        <p:spPr/>
        <p:txBody>
          <a:bodyPr/>
          <a:lstStyle/>
          <a:p>
            <a:fld id="{9796027F-7875-4030-9381-8BD8C4F21935}" type="datetimeFigureOut">
              <a:rPr lang="en-US" smtClean="0"/>
              <a:t>5/7/2026</a:t>
            </a:fld>
            <a:endParaRPr lang="en-US" dirty="0"/>
          </a:p>
        </p:txBody>
      </p:sp>
      <p:sp>
        <p:nvSpPr>
          <p:cNvPr id="5" name="Footer Placeholder 4">
            <a:extLst>
              <a:ext uri="{FF2B5EF4-FFF2-40B4-BE49-F238E27FC236}">
                <a16:creationId xmlns:a16="http://schemas.microsoft.com/office/drawing/2014/main" id="{B2FA26E9-7ADF-AE00-A02C-69A4EDC6B8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32A524-7A3A-2B5A-B545-7DDF4F714241}"/>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07986019"/>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AECFA43-CD95-4331-BDD6-DA02FC838900}"/>
              </a:ext>
            </a:extLst>
          </p:cNvPr>
          <p:cNvSpPr/>
          <p:nvPr userDrawn="1"/>
        </p:nvSpPr>
        <p:spPr>
          <a:xfrm>
            <a:off x="0" y="1426745"/>
            <a:ext cx="12192000" cy="4983480"/>
          </a:xfrm>
          <a:prstGeom prst="rect">
            <a:avLst/>
          </a:prstGeom>
          <a:gradFill>
            <a:gsLst>
              <a:gs pos="0">
                <a:schemeClr val="accent1">
                  <a:lumMod val="75000"/>
                  <a:alpha val="20000"/>
                </a:scheme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a:xfrm>
            <a:off x="10265399" y="5810623"/>
            <a:ext cx="1080000" cy="234000"/>
          </a:xfrm>
        </p:spPr>
        <p:txBody>
          <a:bodyPr/>
          <a:lstStyle/>
          <a:p>
            <a:fld id="{011F8E8F-7A79-47A4-A23F-F3FD3E2A15F3}"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22" name="Picture Placeholder 11" descr="Competitors logos quadrant">
            <a:extLst>
              <a:ext uri="{FF2B5EF4-FFF2-40B4-BE49-F238E27FC236}">
                <a16:creationId xmlns:a16="http://schemas.microsoft.com/office/drawing/2014/main" id="{AA265DB5-0ACC-4872-94A9-E59194B1A497}"/>
              </a:ext>
            </a:extLst>
          </p:cNvPr>
          <p:cNvSpPr>
            <a:spLocks noGrp="1"/>
          </p:cNvSpPr>
          <p:nvPr>
            <p:ph type="pic" sz="quarter" idx="39" hasCustomPrompt="1"/>
          </p:nvPr>
        </p:nvSpPr>
        <p:spPr>
          <a:xfrm>
            <a:off x="3271215" y="2800279"/>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2</a:t>
            </a:r>
          </a:p>
          <a:p>
            <a:r>
              <a:rPr lang="en-US" noProof="0" dirty="0"/>
              <a:t>Logo</a:t>
            </a:r>
          </a:p>
        </p:txBody>
      </p:sp>
      <p:sp>
        <p:nvSpPr>
          <p:cNvPr id="23" name="Picture Placeholder 11" descr="Competitors logos quadrant">
            <a:extLst>
              <a:ext uri="{FF2B5EF4-FFF2-40B4-BE49-F238E27FC236}">
                <a16:creationId xmlns:a16="http://schemas.microsoft.com/office/drawing/2014/main" id="{D93F8F87-5281-4F40-82FC-A4B985EAFE89}"/>
              </a:ext>
            </a:extLst>
          </p:cNvPr>
          <p:cNvSpPr>
            <a:spLocks noGrp="1"/>
          </p:cNvSpPr>
          <p:nvPr>
            <p:ph type="pic" sz="quarter" idx="40" hasCustomPrompt="1"/>
          </p:nvPr>
        </p:nvSpPr>
        <p:spPr>
          <a:xfrm>
            <a:off x="1366167" y="2237506"/>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1</a:t>
            </a:r>
          </a:p>
          <a:p>
            <a:r>
              <a:rPr lang="en-US" noProof="0" dirty="0"/>
              <a:t>Logo</a:t>
            </a:r>
          </a:p>
        </p:txBody>
      </p:sp>
      <p:sp>
        <p:nvSpPr>
          <p:cNvPr id="24" name="Picture Placeholder 11" descr="Competitors logos quadrant">
            <a:extLst>
              <a:ext uri="{FF2B5EF4-FFF2-40B4-BE49-F238E27FC236}">
                <a16:creationId xmlns:a16="http://schemas.microsoft.com/office/drawing/2014/main" id="{DEEA12AF-CE7B-41C2-8A17-EC693ECF8C38}"/>
              </a:ext>
            </a:extLst>
          </p:cNvPr>
          <p:cNvSpPr>
            <a:spLocks noGrp="1"/>
          </p:cNvSpPr>
          <p:nvPr>
            <p:ph type="pic" sz="quarter" idx="41" hasCustomPrompt="1"/>
          </p:nvPr>
        </p:nvSpPr>
        <p:spPr>
          <a:xfrm>
            <a:off x="1872684" y="4678392"/>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3</a:t>
            </a:r>
          </a:p>
          <a:p>
            <a:r>
              <a:rPr lang="en-US" noProof="0" dirty="0"/>
              <a:t>Logo</a:t>
            </a:r>
          </a:p>
        </p:txBody>
      </p:sp>
      <p:sp>
        <p:nvSpPr>
          <p:cNvPr id="25" name="Picture Placeholder 11" descr="Competitors logos quadrant">
            <a:extLst>
              <a:ext uri="{FF2B5EF4-FFF2-40B4-BE49-F238E27FC236}">
                <a16:creationId xmlns:a16="http://schemas.microsoft.com/office/drawing/2014/main" id="{5F18F8B8-2496-4093-BFC7-531592943EB3}"/>
              </a:ext>
            </a:extLst>
          </p:cNvPr>
          <p:cNvSpPr>
            <a:spLocks noGrp="1"/>
          </p:cNvSpPr>
          <p:nvPr>
            <p:ph type="pic" sz="quarter" idx="42" hasCustomPrompt="1"/>
          </p:nvPr>
        </p:nvSpPr>
        <p:spPr>
          <a:xfrm>
            <a:off x="6636591" y="2856931"/>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4</a:t>
            </a:r>
          </a:p>
          <a:p>
            <a:r>
              <a:rPr lang="en-US" noProof="0" dirty="0"/>
              <a:t>Logo</a:t>
            </a:r>
          </a:p>
        </p:txBody>
      </p:sp>
      <p:sp>
        <p:nvSpPr>
          <p:cNvPr id="28" name="Picture Placeholder 11" descr="Competitors logos quadrant">
            <a:extLst>
              <a:ext uri="{FF2B5EF4-FFF2-40B4-BE49-F238E27FC236}">
                <a16:creationId xmlns:a16="http://schemas.microsoft.com/office/drawing/2014/main" id="{7FA1C20D-8A7C-4FF1-8DFB-ECACC4C2BC63}"/>
              </a:ext>
            </a:extLst>
          </p:cNvPr>
          <p:cNvSpPr>
            <a:spLocks noGrp="1"/>
          </p:cNvSpPr>
          <p:nvPr>
            <p:ph type="pic" sz="quarter" idx="43" hasCustomPrompt="1"/>
          </p:nvPr>
        </p:nvSpPr>
        <p:spPr>
          <a:xfrm>
            <a:off x="6458028" y="4783318"/>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5</a:t>
            </a:r>
          </a:p>
          <a:p>
            <a:r>
              <a:rPr lang="en-US" noProof="0" dirty="0"/>
              <a:t>Logo</a:t>
            </a:r>
          </a:p>
        </p:txBody>
      </p:sp>
      <p:sp>
        <p:nvSpPr>
          <p:cNvPr id="29" name="Picture Placeholder 11" descr="Competitors logos quadrant">
            <a:extLst>
              <a:ext uri="{FF2B5EF4-FFF2-40B4-BE49-F238E27FC236}">
                <a16:creationId xmlns:a16="http://schemas.microsoft.com/office/drawing/2014/main" id="{62CD1D6A-EBAA-473C-A87B-407D209FA4F0}"/>
              </a:ext>
            </a:extLst>
          </p:cNvPr>
          <p:cNvSpPr>
            <a:spLocks noGrp="1"/>
          </p:cNvSpPr>
          <p:nvPr>
            <p:ph type="pic" sz="quarter" idx="44" hasCustomPrompt="1"/>
          </p:nvPr>
        </p:nvSpPr>
        <p:spPr>
          <a:xfrm>
            <a:off x="9155216" y="4546154"/>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6</a:t>
            </a:r>
          </a:p>
          <a:p>
            <a:r>
              <a:rPr lang="en-US" noProof="0" dirty="0"/>
              <a:t>Logo</a:t>
            </a:r>
          </a:p>
        </p:txBody>
      </p:sp>
      <p:sp>
        <p:nvSpPr>
          <p:cNvPr id="33" name="Text Placeholder 7">
            <a:extLst>
              <a:ext uri="{FF2B5EF4-FFF2-40B4-BE49-F238E27FC236}">
                <a16:creationId xmlns:a16="http://schemas.microsoft.com/office/drawing/2014/main" id="{07B05968-4C1C-466A-8E74-060D9E16DA9F}"/>
              </a:ext>
            </a:extLst>
          </p:cNvPr>
          <p:cNvSpPr>
            <a:spLocks noGrp="1"/>
          </p:cNvSpPr>
          <p:nvPr>
            <p:ph type="body" sz="quarter" idx="46" hasCustomPrompt="1"/>
          </p:nvPr>
        </p:nvSpPr>
        <p:spPr>
          <a:xfrm>
            <a:off x="836613" y="3922337"/>
            <a:ext cx="2741612" cy="248888"/>
          </a:xfrm>
        </p:spPr>
        <p:txBody>
          <a:bodyPr>
            <a:noAutofit/>
          </a:bodyPr>
          <a:lstStyle>
            <a:lvl1pPr marL="0" indent="0">
              <a:buNone/>
              <a:defRPr sz="1200" b="1"/>
            </a:lvl1pPr>
            <a:lvl2pPr marL="457200" indent="0">
              <a:buNone/>
              <a:defRPr sz="1200" b="1"/>
            </a:lvl2pPr>
            <a:lvl3pPr>
              <a:defRPr sz="1200" b="1"/>
            </a:lvl3pPr>
            <a:lvl4pPr>
              <a:defRPr sz="1200" b="1"/>
            </a:lvl4pPr>
            <a:lvl5pPr>
              <a:defRPr sz="1200" b="1"/>
            </a:lvl5pPr>
          </a:lstStyle>
          <a:p>
            <a:pPr lvl="0"/>
            <a:r>
              <a:rPr lang="en-US" noProof="0"/>
              <a:t>More expensive</a:t>
            </a:r>
          </a:p>
        </p:txBody>
      </p:sp>
      <p:cxnSp>
        <p:nvCxnSpPr>
          <p:cNvPr id="34" name="Straight Arrow Connector 33">
            <a:extLst>
              <a:ext uri="{FF2B5EF4-FFF2-40B4-BE49-F238E27FC236}">
                <a16:creationId xmlns:a16="http://schemas.microsoft.com/office/drawing/2014/main" id="{0A0E78D4-0FC2-422B-8A0E-4B77C857682A}"/>
              </a:ext>
            </a:extLst>
          </p:cNvPr>
          <p:cNvCxnSpPr/>
          <p:nvPr userDrawn="1"/>
        </p:nvCxnSpPr>
        <p:spPr>
          <a:xfrm>
            <a:off x="943519" y="3858087"/>
            <a:ext cx="103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0420273-FFF6-4145-952E-E1EC3C641A90}"/>
              </a:ext>
            </a:extLst>
          </p:cNvPr>
          <p:cNvCxnSpPr>
            <a:cxnSpLocks/>
          </p:cNvCxnSpPr>
          <p:nvPr userDrawn="1"/>
        </p:nvCxnSpPr>
        <p:spPr>
          <a:xfrm rot="16200000">
            <a:off x="4162800" y="3876719"/>
            <a:ext cx="3866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Picture Placeholder 14">
            <a:extLst>
              <a:ext uri="{FF2B5EF4-FFF2-40B4-BE49-F238E27FC236}">
                <a16:creationId xmlns:a16="http://schemas.microsoft.com/office/drawing/2014/main" id="{D916D7D1-7F63-4867-9C6C-31228BEAC6CB}"/>
              </a:ext>
            </a:extLst>
          </p:cNvPr>
          <p:cNvSpPr>
            <a:spLocks noGrp="1"/>
          </p:cNvSpPr>
          <p:nvPr>
            <p:ph type="pic" sz="quarter" idx="14"/>
          </p:nvPr>
        </p:nvSpPr>
        <p:spPr>
          <a:xfrm>
            <a:off x="9464329" y="2259757"/>
            <a:ext cx="1463040" cy="987552"/>
          </a:xfrm>
          <a:solidFill>
            <a:schemeClr val="bg1">
              <a:alpha val="50000"/>
            </a:schemeClr>
          </a:solidFill>
        </p:spPr>
        <p:txBody>
          <a:bodyPr anchor="ctr" anchorCtr="0">
            <a:noAutofit/>
          </a:bodyPr>
          <a:lstStyle>
            <a:lvl1pPr marL="0" indent="0" algn="ctr">
              <a:buNone/>
              <a:defRPr sz="1400"/>
            </a:lvl1pPr>
          </a:lstStyle>
          <a:p>
            <a:r>
              <a:rPr lang="en-US" noProof="0"/>
              <a:t>Click icon to add picture</a:t>
            </a:r>
            <a:endParaRPr lang="en-US" noProof="0" dirty="0"/>
          </a:p>
        </p:txBody>
      </p:sp>
      <p:sp>
        <p:nvSpPr>
          <p:cNvPr id="39" name="Text Placeholder 7">
            <a:extLst>
              <a:ext uri="{FF2B5EF4-FFF2-40B4-BE49-F238E27FC236}">
                <a16:creationId xmlns:a16="http://schemas.microsoft.com/office/drawing/2014/main" id="{43D1C529-2673-461C-AD18-9EDFAA659C0F}"/>
              </a:ext>
            </a:extLst>
          </p:cNvPr>
          <p:cNvSpPr>
            <a:spLocks noGrp="1"/>
          </p:cNvSpPr>
          <p:nvPr>
            <p:ph type="body" sz="quarter" idx="47" hasCustomPrompt="1"/>
          </p:nvPr>
        </p:nvSpPr>
        <p:spPr>
          <a:xfrm>
            <a:off x="8601699" y="3922337"/>
            <a:ext cx="2741612" cy="248888"/>
          </a:xfrm>
        </p:spPr>
        <p:txBody>
          <a:bodyPr>
            <a:noAutofit/>
          </a:bodyPr>
          <a:lstStyle>
            <a:lvl1pPr marL="0" indent="0" algn="r">
              <a:buNone/>
              <a:defRPr sz="1200" b="1"/>
            </a:lvl1pPr>
            <a:lvl2pPr marL="457200" indent="0">
              <a:buNone/>
              <a:defRPr sz="1200" b="1"/>
            </a:lvl2pPr>
            <a:lvl3pPr>
              <a:defRPr sz="1200" b="1"/>
            </a:lvl3pPr>
            <a:lvl4pPr>
              <a:defRPr sz="1200" b="1"/>
            </a:lvl4pPr>
            <a:lvl5pPr>
              <a:defRPr sz="1200" b="1"/>
            </a:lvl5pPr>
          </a:lstStyle>
          <a:p>
            <a:pPr lvl="0"/>
            <a:r>
              <a:rPr lang="en-US" noProof="0"/>
              <a:t>Less expensive</a:t>
            </a:r>
          </a:p>
        </p:txBody>
      </p:sp>
      <p:sp>
        <p:nvSpPr>
          <p:cNvPr id="40" name="Text Placeholder 7">
            <a:extLst>
              <a:ext uri="{FF2B5EF4-FFF2-40B4-BE49-F238E27FC236}">
                <a16:creationId xmlns:a16="http://schemas.microsoft.com/office/drawing/2014/main" id="{5900A478-228D-4DD3-985B-4DF3CC82896C}"/>
              </a:ext>
            </a:extLst>
          </p:cNvPr>
          <p:cNvSpPr>
            <a:spLocks noGrp="1"/>
          </p:cNvSpPr>
          <p:nvPr>
            <p:ph type="body" sz="quarter" idx="48" hasCustomPrompt="1"/>
          </p:nvPr>
        </p:nvSpPr>
        <p:spPr>
          <a:xfrm>
            <a:off x="4718845" y="5880592"/>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noProof="0"/>
              <a:t>Less convenient</a:t>
            </a:r>
          </a:p>
        </p:txBody>
      </p:sp>
      <p:sp>
        <p:nvSpPr>
          <p:cNvPr id="42" name="Text Placeholder 7">
            <a:extLst>
              <a:ext uri="{FF2B5EF4-FFF2-40B4-BE49-F238E27FC236}">
                <a16:creationId xmlns:a16="http://schemas.microsoft.com/office/drawing/2014/main" id="{34D00100-49AA-43BE-AF2F-0E9CEC49EAC1}"/>
              </a:ext>
            </a:extLst>
          </p:cNvPr>
          <p:cNvSpPr>
            <a:spLocks noGrp="1"/>
          </p:cNvSpPr>
          <p:nvPr>
            <p:ph type="body" sz="quarter" idx="49" hasCustomPrompt="1"/>
          </p:nvPr>
        </p:nvSpPr>
        <p:spPr>
          <a:xfrm>
            <a:off x="4731544" y="1640745"/>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noProof="0"/>
              <a:t>More convenient</a:t>
            </a:r>
          </a:p>
        </p:txBody>
      </p:sp>
      <p:sp>
        <p:nvSpPr>
          <p:cNvPr id="2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
        <p:nvSpPr>
          <p:cNvPr id="26"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Tree>
    <p:extLst>
      <p:ext uri="{BB962C8B-B14F-4D97-AF65-F5344CB8AC3E}">
        <p14:creationId xmlns:p14="http://schemas.microsoft.com/office/powerpoint/2010/main" val="1103322225"/>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092" y="1805693"/>
            <a:ext cx="3758184" cy="461772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582933"/>
            <a:ext cx="3758184" cy="384048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171453"/>
            <a:ext cx="3758184" cy="425196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3" y="2954554"/>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3" y="3339644"/>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hasCustomPrompt="1"/>
          </p:nvPr>
        </p:nvSpPr>
        <p:spPr>
          <a:xfrm>
            <a:off x="8356757" y="2078801"/>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hasCustomPrompt="1"/>
          </p:nvPr>
        </p:nvSpPr>
        <p:spPr>
          <a:xfrm>
            <a:off x="8356757" y="2463891"/>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4594797" y="2512808"/>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hasCustomPrompt="1"/>
          </p:nvPr>
        </p:nvSpPr>
        <p:spPr>
          <a:xfrm>
            <a:off x="4594797" y="2897898"/>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8" name="Text Placeholder 11">
            <a:extLst>
              <a:ext uri="{FF2B5EF4-FFF2-40B4-BE49-F238E27FC236}">
                <a16:creationId xmlns:a16="http://schemas.microsoft.com/office/drawing/2014/main" id="{A49833F3-6413-44EC-8040-149163251707}"/>
              </a:ext>
            </a:extLst>
          </p:cNvPr>
          <p:cNvSpPr>
            <a:spLocks noGrp="1"/>
          </p:cNvSpPr>
          <p:nvPr>
            <p:ph type="body" sz="quarter" idx="32" hasCustomPrompt="1"/>
          </p:nvPr>
        </p:nvSpPr>
        <p:spPr>
          <a:xfrm>
            <a:off x="836613" y="3750523"/>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452438" indent="-28575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452438" indent="-285750">
              <a:defRPr lang="en-US" sz="1400" kern="1200" dirty="0">
                <a:solidFill>
                  <a:schemeClr val="tx1"/>
                </a:solidFill>
                <a:latin typeface="+mn-lt"/>
                <a:ea typeface="+mn-ea"/>
                <a:cs typeface="+mn-cs"/>
              </a:defRPr>
            </a:lvl3pPr>
          </a:lstStyle>
          <a:p>
            <a:pPr lvl="0"/>
            <a:r>
              <a:rPr lang="en-US" noProof="0"/>
              <a:t>Edit Master text styles</a:t>
            </a:r>
          </a:p>
          <a:p>
            <a:pPr lvl="1"/>
            <a:r>
              <a:rPr lang="en-US" noProof="0"/>
              <a:t>Second level</a:t>
            </a:r>
          </a:p>
        </p:txBody>
      </p:sp>
      <p:sp>
        <p:nvSpPr>
          <p:cNvPr id="29" name="Text Placeholder 11">
            <a:extLst>
              <a:ext uri="{FF2B5EF4-FFF2-40B4-BE49-F238E27FC236}">
                <a16:creationId xmlns:a16="http://schemas.microsoft.com/office/drawing/2014/main" id="{CED92B51-6B31-41E1-908C-1D392F31AA4C}"/>
              </a:ext>
            </a:extLst>
          </p:cNvPr>
          <p:cNvSpPr>
            <a:spLocks noGrp="1"/>
          </p:cNvSpPr>
          <p:nvPr>
            <p:ph type="body" sz="quarter" idx="33" hasCustomPrompt="1"/>
          </p:nvPr>
        </p:nvSpPr>
        <p:spPr>
          <a:xfrm>
            <a:off x="8356757" y="2874770"/>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395288" indent="-228600">
              <a:buClr>
                <a:schemeClr val="bg2">
                  <a:lumMod val="40000"/>
                  <a:lumOff val="60000"/>
                </a:schemeClr>
              </a:buClr>
              <a:buSzPct val="100000"/>
              <a:buFont typeface="Wingdings" panose="05000000000000000000" pitchFamily="2" charset="2"/>
              <a:buChar char="§"/>
              <a:defRPr sz="1400"/>
            </a:lvl3pPr>
          </a:lstStyle>
          <a:p>
            <a:pPr lvl="0"/>
            <a:r>
              <a:rPr lang="en-US" noProof="0"/>
              <a:t>Edit Master text styles</a:t>
            </a:r>
          </a:p>
          <a:p>
            <a:pPr lvl="1"/>
            <a:r>
              <a:rPr lang="en-US" noProof="0"/>
              <a:t>Second level</a:t>
            </a:r>
          </a:p>
        </p:txBody>
      </p:sp>
      <p:sp>
        <p:nvSpPr>
          <p:cNvPr id="30" name="Text Placeholder 11">
            <a:extLst>
              <a:ext uri="{FF2B5EF4-FFF2-40B4-BE49-F238E27FC236}">
                <a16:creationId xmlns:a16="http://schemas.microsoft.com/office/drawing/2014/main" id="{521B8C30-3AD9-43DC-A76C-342C3CD53A26}"/>
              </a:ext>
            </a:extLst>
          </p:cNvPr>
          <p:cNvSpPr>
            <a:spLocks noGrp="1"/>
          </p:cNvSpPr>
          <p:nvPr>
            <p:ph type="body" sz="quarter" idx="34" hasCustomPrompt="1"/>
          </p:nvPr>
        </p:nvSpPr>
        <p:spPr>
          <a:xfrm>
            <a:off x="4594797" y="3308777"/>
            <a:ext cx="2992278" cy="2175910"/>
          </a:xfrm>
        </p:spPr>
        <p:txBody>
          <a:bodyPr lIns="36000" tIns="0" rIns="0" bIns="0">
            <a:noAutofit/>
          </a:bodyPr>
          <a:lstStyle>
            <a:lvl1pPr marL="180000" indent="-180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339725" indent="-179388">
              <a:spcBef>
                <a:spcPts val="600"/>
              </a:spcBef>
              <a:buClr>
                <a:schemeClr val="accent1">
                  <a:lumMod val="40000"/>
                  <a:lumOff val="60000"/>
                </a:schemeClr>
              </a:buClr>
              <a:buSzPct val="100000"/>
              <a:buFont typeface="Wingdings" panose="05000000000000000000" pitchFamily="2" charset="2"/>
              <a:buChar char="§"/>
              <a:defRPr sz="1400">
                <a:solidFill>
                  <a:schemeClr val="tx1"/>
                </a:solidFill>
              </a:defRPr>
            </a:lvl2pPr>
          </a:lstStyle>
          <a:p>
            <a:pPr lvl="0"/>
            <a:r>
              <a:rPr lang="en-US" noProof="0"/>
              <a:t>Edit Master text styles</a:t>
            </a:r>
          </a:p>
          <a:p>
            <a:pPr lvl="1"/>
            <a:r>
              <a:rPr lang="en-US" noProof="0"/>
              <a:t>Second level</a:t>
            </a:r>
          </a:p>
        </p:txBody>
      </p:sp>
      <p:sp>
        <p:nvSpPr>
          <p:cNvPr id="22" name="Title 1">
            <a:extLst>
              <a:ext uri="{FF2B5EF4-FFF2-40B4-BE49-F238E27FC236}">
                <a16:creationId xmlns:a16="http://schemas.microsoft.com/office/drawing/2014/main" id="{7BF6E52A-5DC5-8A44-8397-829FF33C5A6F}"/>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25" name="Text Placeholder 2">
            <a:extLst>
              <a:ext uri="{FF2B5EF4-FFF2-40B4-BE49-F238E27FC236}">
                <a16:creationId xmlns:a16="http://schemas.microsoft.com/office/drawing/2014/main" id="{CE3B0746-B135-6943-B0F2-D32EF8E8B428}"/>
              </a:ext>
            </a:extLst>
          </p:cNvPr>
          <p:cNvSpPr>
            <a:spLocks noGrp="1"/>
          </p:cNvSpPr>
          <p:nvPr>
            <p:ph type="body" idx="24" hasCustomPrompt="1"/>
          </p:nvPr>
        </p:nvSpPr>
        <p:spPr>
          <a:xfrm>
            <a:off x="836614" y="1377833"/>
            <a:ext cx="9535686" cy="489694"/>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999418140"/>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693014"/>
          </a:xfrm>
        </p:spPr>
        <p:txBody>
          <a:bodyPr lIns="36000" tIns="0" rIns="0" bIns="0">
            <a:normAutofit/>
          </a:bodyPr>
          <a:lstStyle>
            <a:lvl1pPr marL="0" indent="0" algn="l">
              <a:buFont typeface="Arial" panose="020B0604020202020204" pitchFamily="34" charse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2"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6495790"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hasCustomPrompt="1"/>
          </p:nvPr>
        </p:nvSpPr>
        <p:spPr>
          <a:xfrm>
            <a:off x="836613"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hasCustomPrompt="1"/>
          </p:nvPr>
        </p:nvSpPr>
        <p:spPr>
          <a:xfrm>
            <a:off x="6495086"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45527903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2230316"/>
            <a:ext cx="12192000" cy="3346704"/>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16" name="Text Placeholder 7">
            <a:extLst>
              <a:ext uri="{FF2B5EF4-FFF2-40B4-BE49-F238E27FC236}">
                <a16:creationId xmlns:a16="http://schemas.microsoft.com/office/drawing/2014/main" id="{EEAB0330-0960-495D-9FAC-850DB0CAFFE5}"/>
              </a:ext>
            </a:extLst>
          </p:cNvPr>
          <p:cNvSpPr>
            <a:spLocks noGrp="1"/>
          </p:cNvSpPr>
          <p:nvPr>
            <p:ph type="body" sz="quarter" idx="25" hasCustomPrompt="1"/>
          </p:nvPr>
        </p:nvSpPr>
        <p:spPr>
          <a:xfrm>
            <a:off x="83661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83661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8" name="Rectangle 7">
            <a:extLst>
              <a:ext uri="{FF2B5EF4-FFF2-40B4-BE49-F238E27FC236}">
                <a16:creationId xmlns:a16="http://schemas.microsoft.com/office/drawing/2014/main" id="{AA57E6D8-B21E-4D49-AF8E-C735B517506B}"/>
              </a:ext>
            </a:extLst>
          </p:cNvPr>
          <p:cNvSpPr/>
          <p:nvPr userDrawn="1"/>
        </p:nvSpPr>
        <p:spPr>
          <a:xfrm>
            <a:off x="0" y="3623709"/>
            <a:ext cx="12192000" cy="54864"/>
          </a:xfrm>
          <a:prstGeom prst="rect">
            <a:avLst/>
          </a:prstGeom>
          <a:gradFill>
            <a:gsLst>
              <a:gs pos="100000">
                <a:srgbClr val="6D3B4F"/>
              </a:gs>
              <a:gs pos="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1" name="Oval 10">
            <a:extLst>
              <a:ext uri="{FF2B5EF4-FFF2-40B4-BE49-F238E27FC236}">
                <a16:creationId xmlns:a16="http://schemas.microsoft.com/office/drawing/2014/main" id="{02CECCEB-7C61-48C7-8F81-9ECE7ABA9E67}"/>
              </a:ext>
            </a:extLst>
          </p:cNvPr>
          <p:cNvSpPr/>
          <p:nvPr userDrawn="1"/>
        </p:nvSpPr>
        <p:spPr>
          <a:xfrm>
            <a:off x="852661"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3" name="Text Placeholder 2">
            <a:extLst>
              <a:ext uri="{FF2B5EF4-FFF2-40B4-BE49-F238E27FC236}">
                <a16:creationId xmlns:a16="http://schemas.microsoft.com/office/drawing/2014/main" id="{397F8095-EAF8-4F5A-B2A6-0476B8D2EAF0}"/>
              </a:ext>
            </a:extLst>
          </p:cNvPr>
          <p:cNvSpPr>
            <a:spLocks noGrp="1"/>
          </p:cNvSpPr>
          <p:nvPr>
            <p:ph type="body" idx="33" hasCustomPrompt="1"/>
          </p:nvPr>
        </p:nvSpPr>
        <p:spPr>
          <a:xfrm>
            <a:off x="9588108"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4" name="Text Placeholder 11">
            <a:extLst>
              <a:ext uri="{FF2B5EF4-FFF2-40B4-BE49-F238E27FC236}">
                <a16:creationId xmlns:a16="http://schemas.microsoft.com/office/drawing/2014/main" id="{FB58FA02-066D-4A4D-BFEA-4ABCF3B550BE}"/>
              </a:ext>
            </a:extLst>
          </p:cNvPr>
          <p:cNvSpPr>
            <a:spLocks noGrp="1"/>
          </p:cNvSpPr>
          <p:nvPr>
            <p:ph type="body" sz="quarter" idx="34" hasCustomPrompt="1"/>
          </p:nvPr>
        </p:nvSpPr>
        <p:spPr>
          <a:xfrm>
            <a:off x="9588108"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25" name="Text Placeholder 7">
            <a:extLst>
              <a:ext uri="{FF2B5EF4-FFF2-40B4-BE49-F238E27FC236}">
                <a16:creationId xmlns:a16="http://schemas.microsoft.com/office/drawing/2014/main" id="{83A77CFD-3FEF-4E6F-BC4F-8ED7F101103B}"/>
              </a:ext>
            </a:extLst>
          </p:cNvPr>
          <p:cNvSpPr>
            <a:spLocks noGrp="1"/>
          </p:cNvSpPr>
          <p:nvPr>
            <p:ph type="body" sz="quarter" idx="35" hasCustomPrompt="1"/>
          </p:nvPr>
        </p:nvSpPr>
        <p:spPr>
          <a:xfrm>
            <a:off x="9588108"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28" name="Text Placeholder 2">
            <a:extLst>
              <a:ext uri="{FF2B5EF4-FFF2-40B4-BE49-F238E27FC236}">
                <a16:creationId xmlns:a16="http://schemas.microsoft.com/office/drawing/2014/main" id="{3D6E2C46-79E6-4C33-A9DE-9F0BE9199694}"/>
              </a:ext>
            </a:extLst>
          </p:cNvPr>
          <p:cNvSpPr>
            <a:spLocks noGrp="1"/>
          </p:cNvSpPr>
          <p:nvPr>
            <p:ph type="body" idx="36" hasCustomPrompt="1"/>
          </p:nvPr>
        </p:nvSpPr>
        <p:spPr>
          <a:xfrm>
            <a:off x="9588108"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3024487"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hasCustomPrompt="1"/>
          </p:nvPr>
        </p:nvSpPr>
        <p:spPr>
          <a:xfrm>
            <a:off x="3024487"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1" name="Text Placeholder 7">
            <a:extLst>
              <a:ext uri="{FF2B5EF4-FFF2-40B4-BE49-F238E27FC236}">
                <a16:creationId xmlns:a16="http://schemas.microsoft.com/office/drawing/2014/main" id="{11BFD035-7AF1-47EA-9F1C-AE04879DA45D}"/>
              </a:ext>
            </a:extLst>
          </p:cNvPr>
          <p:cNvSpPr>
            <a:spLocks noGrp="1"/>
          </p:cNvSpPr>
          <p:nvPr>
            <p:ph type="body" sz="quarter" idx="39" hasCustomPrompt="1"/>
          </p:nvPr>
        </p:nvSpPr>
        <p:spPr>
          <a:xfrm>
            <a:off x="3024487"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3024487"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5212360"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hasCustomPrompt="1"/>
          </p:nvPr>
        </p:nvSpPr>
        <p:spPr>
          <a:xfrm>
            <a:off x="5212360"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5" name="Text Placeholder 7">
            <a:extLst>
              <a:ext uri="{FF2B5EF4-FFF2-40B4-BE49-F238E27FC236}">
                <a16:creationId xmlns:a16="http://schemas.microsoft.com/office/drawing/2014/main" id="{4E2B5368-5C92-477C-B64A-0B1236EC4718}"/>
              </a:ext>
            </a:extLst>
          </p:cNvPr>
          <p:cNvSpPr>
            <a:spLocks noGrp="1"/>
          </p:cNvSpPr>
          <p:nvPr>
            <p:ph type="body" sz="quarter" idx="43" hasCustomPrompt="1"/>
          </p:nvPr>
        </p:nvSpPr>
        <p:spPr>
          <a:xfrm>
            <a:off x="5212360"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5212360"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37" name="Text Placeholder 2">
            <a:extLst>
              <a:ext uri="{FF2B5EF4-FFF2-40B4-BE49-F238E27FC236}">
                <a16:creationId xmlns:a16="http://schemas.microsoft.com/office/drawing/2014/main" id="{D613D924-E33A-4DAE-B253-E9668378EC73}"/>
              </a:ext>
            </a:extLst>
          </p:cNvPr>
          <p:cNvSpPr>
            <a:spLocks noGrp="1"/>
          </p:cNvSpPr>
          <p:nvPr>
            <p:ph type="body" idx="45" hasCustomPrompt="1"/>
          </p:nvPr>
        </p:nvSpPr>
        <p:spPr>
          <a:xfrm>
            <a:off x="740023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8" name="Text Placeholder 11">
            <a:extLst>
              <a:ext uri="{FF2B5EF4-FFF2-40B4-BE49-F238E27FC236}">
                <a16:creationId xmlns:a16="http://schemas.microsoft.com/office/drawing/2014/main" id="{4C346CE6-85D2-4744-ABBA-4EB5E51EB80F}"/>
              </a:ext>
            </a:extLst>
          </p:cNvPr>
          <p:cNvSpPr>
            <a:spLocks noGrp="1"/>
          </p:cNvSpPr>
          <p:nvPr>
            <p:ph type="body" sz="quarter" idx="46" hasCustomPrompt="1"/>
          </p:nvPr>
        </p:nvSpPr>
        <p:spPr>
          <a:xfrm>
            <a:off x="740023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9" name="Text Placeholder 7">
            <a:extLst>
              <a:ext uri="{FF2B5EF4-FFF2-40B4-BE49-F238E27FC236}">
                <a16:creationId xmlns:a16="http://schemas.microsoft.com/office/drawing/2014/main" id="{0D7E5C35-923C-473E-8BB9-F2F1AB3A2BB4}"/>
              </a:ext>
            </a:extLst>
          </p:cNvPr>
          <p:cNvSpPr>
            <a:spLocks noGrp="1"/>
          </p:cNvSpPr>
          <p:nvPr>
            <p:ph type="body" sz="quarter" idx="47" hasCustomPrompt="1"/>
          </p:nvPr>
        </p:nvSpPr>
        <p:spPr>
          <a:xfrm>
            <a:off x="740023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40" name="Text Placeholder 2">
            <a:extLst>
              <a:ext uri="{FF2B5EF4-FFF2-40B4-BE49-F238E27FC236}">
                <a16:creationId xmlns:a16="http://schemas.microsoft.com/office/drawing/2014/main" id="{756DD156-6646-433D-ABE8-CB244D53D6C1}"/>
              </a:ext>
            </a:extLst>
          </p:cNvPr>
          <p:cNvSpPr>
            <a:spLocks noGrp="1"/>
          </p:cNvSpPr>
          <p:nvPr>
            <p:ph type="body" idx="48" hasCustomPrompt="1"/>
          </p:nvPr>
        </p:nvSpPr>
        <p:spPr>
          <a:xfrm>
            <a:off x="740023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41" name="Oval 40">
            <a:extLst>
              <a:ext uri="{FF2B5EF4-FFF2-40B4-BE49-F238E27FC236}">
                <a16:creationId xmlns:a16="http://schemas.microsoft.com/office/drawing/2014/main" id="{AC33C4CE-CEA6-4AC9-B1DB-8224A4517350}"/>
              </a:ext>
            </a:extLst>
          </p:cNvPr>
          <p:cNvSpPr/>
          <p:nvPr userDrawn="1"/>
        </p:nvSpPr>
        <p:spPr>
          <a:xfrm>
            <a:off x="3039908"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42" name="Oval 41">
            <a:extLst>
              <a:ext uri="{FF2B5EF4-FFF2-40B4-BE49-F238E27FC236}">
                <a16:creationId xmlns:a16="http://schemas.microsoft.com/office/drawing/2014/main" id="{371AA6E8-880E-404C-8BCA-7949D28E7AF8}"/>
              </a:ext>
            </a:extLst>
          </p:cNvPr>
          <p:cNvSpPr/>
          <p:nvPr userDrawn="1"/>
        </p:nvSpPr>
        <p:spPr>
          <a:xfrm>
            <a:off x="5227155"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43" name="Oval 42">
            <a:extLst>
              <a:ext uri="{FF2B5EF4-FFF2-40B4-BE49-F238E27FC236}">
                <a16:creationId xmlns:a16="http://schemas.microsoft.com/office/drawing/2014/main" id="{D7D3B90E-8FC3-4B84-A2BB-8862D5EC070B}"/>
              </a:ext>
            </a:extLst>
          </p:cNvPr>
          <p:cNvSpPr/>
          <p:nvPr userDrawn="1"/>
        </p:nvSpPr>
        <p:spPr>
          <a:xfrm>
            <a:off x="7414402"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44" name="Oval 43">
            <a:extLst>
              <a:ext uri="{FF2B5EF4-FFF2-40B4-BE49-F238E27FC236}">
                <a16:creationId xmlns:a16="http://schemas.microsoft.com/office/drawing/2014/main" id="{43E9DB54-6797-4300-B6CA-0A9CF186B458}"/>
              </a:ext>
            </a:extLst>
          </p:cNvPr>
          <p:cNvSpPr/>
          <p:nvPr userDrawn="1"/>
        </p:nvSpPr>
        <p:spPr>
          <a:xfrm>
            <a:off x="9601649"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45" name="Picture Placeholder 11">
            <a:extLst>
              <a:ext uri="{FF2B5EF4-FFF2-40B4-BE49-F238E27FC236}">
                <a16:creationId xmlns:a16="http://schemas.microsoft.com/office/drawing/2014/main" id="{48D7F0F9-4118-4257-9D45-A5772C2110D7}"/>
              </a:ext>
            </a:extLst>
          </p:cNvPr>
          <p:cNvSpPr>
            <a:spLocks noGrp="1"/>
          </p:cNvSpPr>
          <p:nvPr>
            <p:ph type="pic" sz="quarter" idx="49"/>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4240431515"/>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hasCustomPrompt="1"/>
          </p:nvPr>
        </p:nvSpPr>
        <p:spPr>
          <a:xfrm>
            <a:off x="836614" y="740998"/>
            <a:ext cx="2759105" cy="568800"/>
          </a:xfrm>
        </p:spPr>
        <p:txBody>
          <a:bodyPr lIns="36000" tIns="0" rIns="0" bIns="0">
            <a:noAutofit/>
          </a:bodyPr>
          <a:lstStyle/>
          <a:p>
            <a:r>
              <a:rPr lang="en-US" noProof="0"/>
              <a:t>Title Here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5" y="1377833"/>
            <a:ext cx="27608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Table Placeholder 9">
            <a:extLst>
              <a:ext uri="{FF2B5EF4-FFF2-40B4-BE49-F238E27FC236}">
                <a16:creationId xmlns:a16="http://schemas.microsoft.com/office/drawing/2014/main" id="{36EC64A7-7FE6-41B3-B27F-E6B0C0BAA1FD}"/>
              </a:ext>
            </a:extLst>
          </p:cNvPr>
          <p:cNvSpPr>
            <a:spLocks noGrp="1"/>
          </p:cNvSpPr>
          <p:nvPr>
            <p:ph type="tbl" sz="quarter" idx="25"/>
          </p:nvPr>
        </p:nvSpPr>
        <p:spPr>
          <a:xfrm>
            <a:off x="3983038" y="740998"/>
            <a:ext cx="6159583" cy="4650632"/>
          </a:xfrm>
        </p:spPr>
        <p:txBody>
          <a:bodyPr anchor="ctr" anchorCtr="0">
            <a:noAutofit/>
          </a:bodyPr>
          <a:lstStyle>
            <a:lvl1pPr marL="0" indent="0" algn="ctr">
              <a:buNone/>
              <a:defRPr sz="1800"/>
            </a:lvl1pPr>
          </a:lstStyle>
          <a:p>
            <a:r>
              <a:rPr lang="en-US" noProof="0"/>
              <a:t>Click icon to add table</a:t>
            </a:r>
            <a:endParaRPr lang="en-US" noProof="0" dirty="0"/>
          </a:p>
        </p:txBody>
      </p:sp>
      <p:sp>
        <p:nvSpPr>
          <p:cNvPr id="11" name="Picture Placeholder 11">
            <a:extLst>
              <a:ext uri="{FF2B5EF4-FFF2-40B4-BE49-F238E27FC236}">
                <a16:creationId xmlns:a16="http://schemas.microsoft.com/office/drawing/2014/main" id="{48D7F0F9-4118-4257-9D45-A5772C2110D7}"/>
              </a:ext>
            </a:extLst>
          </p:cNvPr>
          <p:cNvSpPr>
            <a:spLocks noGrp="1"/>
          </p:cNvSpPr>
          <p:nvPr>
            <p:ph type="pic" sz="quarter" idx="26"/>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13476616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1613512"/>
            <a:ext cx="12192000" cy="2743200"/>
          </a:xfrm>
          <a:prstGeom prst="rect">
            <a:avLst/>
          </a:prstGeom>
          <a:gradFill>
            <a:gsLst>
              <a:gs pos="0">
                <a:schemeClr val="accent1">
                  <a:lumMod val="75000"/>
                  <a:alpha val="20000"/>
                </a:schemeClr>
              </a:gs>
              <a:gs pos="100000">
                <a:schemeClr val="bg2">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Picture Placeholder 11">
            <a:extLst>
              <a:ext uri="{FF2B5EF4-FFF2-40B4-BE49-F238E27FC236}">
                <a16:creationId xmlns:a16="http://schemas.microsoft.com/office/drawing/2014/main" id="{9CB4EFCF-84EC-4420-9A2B-7C028E7505B0}"/>
              </a:ext>
            </a:extLst>
          </p:cNvPr>
          <p:cNvSpPr>
            <a:spLocks noGrp="1"/>
          </p:cNvSpPr>
          <p:nvPr>
            <p:ph type="pic" sz="quarter" idx="49"/>
          </p:nvPr>
        </p:nvSpPr>
        <p:spPr>
          <a:xfrm>
            <a:off x="4724400" y="1613512"/>
            <a:ext cx="2743200" cy="2743200"/>
          </a:xfrm>
        </p:spPr>
        <p:txBody>
          <a:bodyPr anchor="ctr" anchorCtr="0">
            <a:noAutofit/>
          </a:bodyPr>
          <a:lstStyle>
            <a:lvl1pPr marL="0" indent="0" algn="ctr">
              <a:buNone/>
              <a:defRPr sz="1800"/>
            </a:lvl1pPr>
          </a:lstStyle>
          <a:p>
            <a:r>
              <a:rPr lang="en-US" noProof="0"/>
              <a:t>Click icon to add picture</a:t>
            </a:r>
            <a:endParaRPr lang="en-US" noProof="0" dirty="0"/>
          </a:p>
        </p:txBody>
      </p:sp>
      <p:sp>
        <p:nvSpPr>
          <p:cNvPr id="42" name="Picture Placeholder 11">
            <a:extLst>
              <a:ext uri="{FF2B5EF4-FFF2-40B4-BE49-F238E27FC236}">
                <a16:creationId xmlns:a16="http://schemas.microsoft.com/office/drawing/2014/main" id="{3C20DBAD-9FE7-4F62-B952-1D72DC8B9A73}"/>
              </a:ext>
            </a:extLst>
          </p:cNvPr>
          <p:cNvSpPr>
            <a:spLocks noGrp="1"/>
          </p:cNvSpPr>
          <p:nvPr>
            <p:ph type="pic" sz="quarter" idx="50"/>
          </p:nvPr>
        </p:nvSpPr>
        <p:spPr>
          <a:xfrm>
            <a:off x="1981200" y="1613512"/>
            <a:ext cx="2743200" cy="2743200"/>
          </a:xfrm>
        </p:spPr>
        <p:txBody>
          <a:bodyPr anchor="ctr" anchorCtr="0">
            <a:noAutofit/>
          </a:bodyPr>
          <a:lstStyle>
            <a:lvl1pPr marL="0" indent="0" algn="ctr">
              <a:buNone/>
              <a:defRPr sz="1800"/>
            </a:lvl1pPr>
          </a:lstStyle>
          <a:p>
            <a:r>
              <a:rPr lang="en-US" noProof="0"/>
              <a:t>Click icon to add picture</a:t>
            </a:r>
            <a:endParaRPr lang="en-US" noProof="0" dirty="0"/>
          </a:p>
        </p:txBody>
      </p:sp>
      <p:sp>
        <p:nvSpPr>
          <p:cNvPr id="43" name="Picture Placeholder 11">
            <a:extLst>
              <a:ext uri="{FF2B5EF4-FFF2-40B4-BE49-F238E27FC236}">
                <a16:creationId xmlns:a16="http://schemas.microsoft.com/office/drawing/2014/main" id="{6AE95BF3-594D-4F6F-95D5-18D8A51D5197}"/>
              </a:ext>
            </a:extLst>
          </p:cNvPr>
          <p:cNvSpPr>
            <a:spLocks noGrp="1"/>
          </p:cNvSpPr>
          <p:nvPr>
            <p:ph type="pic" sz="quarter" idx="51"/>
          </p:nvPr>
        </p:nvSpPr>
        <p:spPr>
          <a:xfrm>
            <a:off x="7466232" y="1613512"/>
            <a:ext cx="2743200" cy="2743200"/>
          </a:xfrm>
        </p:spPr>
        <p:txBody>
          <a:bodyPr anchor="ctr" anchorCtr="0">
            <a:noAutofit/>
          </a:bodyPr>
          <a:lstStyle>
            <a:lvl1pPr marL="0" indent="0" algn="ctr">
              <a:buNone/>
              <a:defRPr sz="18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23988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23988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23988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51420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hasCustomPrompt="1"/>
          </p:nvPr>
        </p:nvSpPr>
        <p:spPr>
          <a:xfrm>
            <a:off x="51420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51420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7900579"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hasCustomPrompt="1"/>
          </p:nvPr>
        </p:nvSpPr>
        <p:spPr>
          <a:xfrm>
            <a:off x="7900579"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7900579"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2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159274826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1975465"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hasCustomPrompt="1"/>
          </p:nvPr>
        </p:nvSpPr>
        <p:spPr>
          <a:xfrm>
            <a:off x="1975465"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836614" y="2647025"/>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47" name="Text Placeholder 2">
            <a:extLst>
              <a:ext uri="{FF2B5EF4-FFF2-40B4-BE49-F238E27FC236}">
                <a16:creationId xmlns:a16="http://schemas.microsoft.com/office/drawing/2014/main" id="{D21D8720-648F-4748-B19E-15B596D77B9F}"/>
              </a:ext>
            </a:extLst>
          </p:cNvPr>
          <p:cNvSpPr>
            <a:spLocks noGrp="1"/>
          </p:cNvSpPr>
          <p:nvPr>
            <p:ph type="body" idx="26" hasCustomPrompt="1"/>
          </p:nvPr>
        </p:nvSpPr>
        <p:spPr>
          <a:xfrm>
            <a:off x="1975465"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8" name="Text Placeholder 11">
            <a:extLst>
              <a:ext uri="{FF2B5EF4-FFF2-40B4-BE49-F238E27FC236}">
                <a16:creationId xmlns:a16="http://schemas.microsoft.com/office/drawing/2014/main" id="{E31B211B-885A-40F6-A25D-6EDF68FBD3A5}"/>
              </a:ext>
            </a:extLst>
          </p:cNvPr>
          <p:cNvSpPr>
            <a:spLocks noGrp="1"/>
          </p:cNvSpPr>
          <p:nvPr>
            <p:ph type="body" sz="quarter" idx="27" hasCustomPrompt="1"/>
          </p:nvPr>
        </p:nvSpPr>
        <p:spPr>
          <a:xfrm>
            <a:off x="1975465"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49" name="Picture Placeholder 11">
            <a:extLst>
              <a:ext uri="{FF2B5EF4-FFF2-40B4-BE49-F238E27FC236}">
                <a16:creationId xmlns:a16="http://schemas.microsoft.com/office/drawing/2014/main" id="{C2F4D19D-CC90-455D-8947-5DCD00EA921C}"/>
              </a:ext>
            </a:extLst>
          </p:cNvPr>
          <p:cNvSpPr>
            <a:spLocks noGrp="1"/>
          </p:cNvSpPr>
          <p:nvPr>
            <p:ph type="pic" sz="quarter" idx="28"/>
          </p:nvPr>
        </p:nvSpPr>
        <p:spPr>
          <a:xfrm>
            <a:off x="836614" y="4213192"/>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5532112"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hasCustomPrompt="1"/>
          </p:nvPr>
        </p:nvSpPr>
        <p:spPr>
          <a:xfrm>
            <a:off x="5532112"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4393261" y="2647025"/>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3" name="Text Placeholder 2">
            <a:extLst>
              <a:ext uri="{FF2B5EF4-FFF2-40B4-BE49-F238E27FC236}">
                <a16:creationId xmlns:a16="http://schemas.microsoft.com/office/drawing/2014/main" id="{FE2C9DE6-67CA-4E0C-8A51-B7AC8BD5AE98}"/>
              </a:ext>
            </a:extLst>
          </p:cNvPr>
          <p:cNvSpPr>
            <a:spLocks noGrp="1"/>
          </p:cNvSpPr>
          <p:nvPr>
            <p:ph type="body" idx="32" hasCustomPrompt="1"/>
          </p:nvPr>
        </p:nvSpPr>
        <p:spPr>
          <a:xfrm>
            <a:off x="5532112"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4" name="Text Placeholder 11">
            <a:extLst>
              <a:ext uri="{FF2B5EF4-FFF2-40B4-BE49-F238E27FC236}">
                <a16:creationId xmlns:a16="http://schemas.microsoft.com/office/drawing/2014/main" id="{052A6B3A-E7C7-42AC-A91D-7921E2DCA42A}"/>
              </a:ext>
            </a:extLst>
          </p:cNvPr>
          <p:cNvSpPr>
            <a:spLocks noGrp="1"/>
          </p:cNvSpPr>
          <p:nvPr>
            <p:ph type="body" sz="quarter" idx="33" hasCustomPrompt="1"/>
          </p:nvPr>
        </p:nvSpPr>
        <p:spPr>
          <a:xfrm>
            <a:off x="5532112"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5" name="Picture Placeholder 11">
            <a:extLst>
              <a:ext uri="{FF2B5EF4-FFF2-40B4-BE49-F238E27FC236}">
                <a16:creationId xmlns:a16="http://schemas.microsoft.com/office/drawing/2014/main" id="{BDE373C5-22C4-4D2E-B2C9-747EA0C709E1}"/>
              </a:ext>
            </a:extLst>
          </p:cNvPr>
          <p:cNvSpPr>
            <a:spLocks noGrp="1"/>
          </p:cNvSpPr>
          <p:nvPr>
            <p:ph type="pic" sz="quarter" idx="34"/>
          </p:nvPr>
        </p:nvSpPr>
        <p:spPr>
          <a:xfrm>
            <a:off x="4393261" y="4213192"/>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6" name="Text Placeholder 2">
            <a:extLst>
              <a:ext uri="{FF2B5EF4-FFF2-40B4-BE49-F238E27FC236}">
                <a16:creationId xmlns:a16="http://schemas.microsoft.com/office/drawing/2014/main" id="{DF658B1C-69F4-44D8-97E9-5536A307168D}"/>
              </a:ext>
            </a:extLst>
          </p:cNvPr>
          <p:cNvSpPr>
            <a:spLocks noGrp="1"/>
          </p:cNvSpPr>
          <p:nvPr>
            <p:ph type="body" idx="35" hasCustomPrompt="1"/>
          </p:nvPr>
        </p:nvSpPr>
        <p:spPr>
          <a:xfrm>
            <a:off x="9088759"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7" name="Text Placeholder 11">
            <a:extLst>
              <a:ext uri="{FF2B5EF4-FFF2-40B4-BE49-F238E27FC236}">
                <a16:creationId xmlns:a16="http://schemas.microsoft.com/office/drawing/2014/main" id="{E49F5D3C-52A4-4CF3-9C76-8E7F4AD06745}"/>
              </a:ext>
            </a:extLst>
          </p:cNvPr>
          <p:cNvSpPr>
            <a:spLocks noGrp="1"/>
          </p:cNvSpPr>
          <p:nvPr>
            <p:ph type="body" sz="quarter" idx="36" hasCustomPrompt="1"/>
          </p:nvPr>
        </p:nvSpPr>
        <p:spPr>
          <a:xfrm>
            <a:off x="9088759"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8" name="Picture Placeholder 11">
            <a:extLst>
              <a:ext uri="{FF2B5EF4-FFF2-40B4-BE49-F238E27FC236}">
                <a16:creationId xmlns:a16="http://schemas.microsoft.com/office/drawing/2014/main" id="{1AEC50E2-8D09-4E52-90BC-C296ED16B937}"/>
              </a:ext>
            </a:extLst>
          </p:cNvPr>
          <p:cNvSpPr>
            <a:spLocks noGrp="1"/>
          </p:cNvSpPr>
          <p:nvPr>
            <p:ph type="pic" sz="quarter" idx="37"/>
          </p:nvPr>
        </p:nvSpPr>
        <p:spPr>
          <a:xfrm>
            <a:off x="7949908" y="2647025"/>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9" name="Text Placeholder 2">
            <a:extLst>
              <a:ext uri="{FF2B5EF4-FFF2-40B4-BE49-F238E27FC236}">
                <a16:creationId xmlns:a16="http://schemas.microsoft.com/office/drawing/2014/main" id="{1A890E15-BFA6-4C98-BF47-CD2501130937}"/>
              </a:ext>
            </a:extLst>
          </p:cNvPr>
          <p:cNvSpPr>
            <a:spLocks noGrp="1"/>
          </p:cNvSpPr>
          <p:nvPr>
            <p:ph type="body" idx="38" hasCustomPrompt="1"/>
          </p:nvPr>
        </p:nvSpPr>
        <p:spPr>
          <a:xfrm>
            <a:off x="9088759"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60" name="Text Placeholder 11">
            <a:extLst>
              <a:ext uri="{FF2B5EF4-FFF2-40B4-BE49-F238E27FC236}">
                <a16:creationId xmlns:a16="http://schemas.microsoft.com/office/drawing/2014/main" id="{65EAB51A-2C46-46D9-9E90-A9C9D9770648}"/>
              </a:ext>
            </a:extLst>
          </p:cNvPr>
          <p:cNvSpPr>
            <a:spLocks noGrp="1"/>
          </p:cNvSpPr>
          <p:nvPr>
            <p:ph type="body" sz="quarter" idx="39" hasCustomPrompt="1"/>
          </p:nvPr>
        </p:nvSpPr>
        <p:spPr>
          <a:xfrm>
            <a:off x="9088759"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61" name="Picture Placeholder 11">
            <a:extLst>
              <a:ext uri="{FF2B5EF4-FFF2-40B4-BE49-F238E27FC236}">
                <a16:creationId xmlns:a16="http://schemas.microsoft.com/office/drawing/2014/main" id="{A8E96B85-B153-4EB9-8F26-0E948B5DC173}"/>
              </a:ext>
            </a:extLst>
          </p:cNvPr>
          <p:cNvSpPr>
            <a:spLocks noGrp="1"/>
          </p:cNvSpPr>
          <p:nvPr>
            <p:ph type="pic" sz="quarter" idx="40"/>
          </p:nvPr>
        </p:nvSpPr>
        <p:spPr>
          <a:xfrm>
            <a:off x="7949908" y="4213192"/>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41"/>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960508020"/>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6298520" cy="568800"/>
          </a:xfrm>
        </p:spPr>
        <p:txBody>
          <a:bodyPr lIns="36000" tIns="0" rIns="0" bIns="0">
            <a:noAutofit/>
          </a:bodyPr>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5" y="1377833"/>
            <a:ext cx="24974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Chart Placeholder 7">
            <a:extLst>
              <a:ext uri="{FF2B5EF4-FFF2-40B4-BE49-F238E27FC236}">
                <a16:creationId xmlns:a16="http://schemas.microsoft.com/office/drawing/2014/main" id="{1E42105A-8901-45BF-9233-D1C9076AA50C}"/>
              </a:ext>
            </a:extLst>
          </p:cNvPr>
          <p:cNvSpPr>
            <a:spLocks noGrp="1"/>
          </p:cNvSpPr>
          <p:nvPr>
            <p:ph type="chart" sz="quarter" idx="26"/>
          </p:nvPr>
        </p:nvSpPr>
        <p:spPr>
          <a:xfrm>
            <a:off x="3404384" y="1377832"/>
            <a:ext cx="3730750" cy="3782007"/>
          </a:xfrm>
        </p:spPr>
        <p:txBody>
          <a:bodyPr anchor="ctr" anchorCtr="0">
            <a:noAutofit/>
          </a:bodyPr>
          <a:lstStyle>
            <a:lvl1pPr marL="0" indent="0" algn="ctr">
              <a:buNone/>
              <a:defRPr sz="1800"/>
            </a:lvl1pPr>
          </a:lstStyle>
          <a:p>
            <a:r>
              <a:rPr lang="en-US" noProof="0"/>
              <a:t>Click icon to add chart</a:t>
            </a:r>
            <a:endParaRPr lang="en-US" noProof="0" dirty="0"/>
          </a:p>
        </p:txBody>
      </p:sp>
      <p:sp>
        <p:nvSpPr>
          <p:cNvPr id="13" name="Rectangle 12">
            <a:extLst>
              <a:ext uri="{FF2B5EF4-FFF2-40B4-BE49-F238E27FC236}">
                <a16:creationId xmlns:a16="http://schemas.microsoft.com/office/drawing/2014/main" id="{797107B0-5001-4D98-9D90-6DB407B0C99E}"/>
              </a:ext>
            </a:extLst>
          </p:cNvPr>
          <p:cNvSpPr/>
          <p:nvPr userDrawn="1"/>
        </p:nvSpPr>
        <p:spPr>
          <a:xfrm>
            <a:off x="7219540" y="1527734"/>
            <a:ext cx="329184" cy="32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5" name="Rectangle 14">
            <a:extLst>
              <a:ext uri="{FF2B5EF4-FFF2-40B4-BE49-F238E27FC236}">
                <a16:creationId xmlns:a16="http://schemas.microsoft.com/office/drawing/2014/main" id="{B55BAF7D-E84D-4AEA-9267-5A89F2D57394}"/>
              </a:ext>
            </a:extLst>
          </p:cNvPr>
          <p:cNvSpPr/>
          <p:nvPr userDrawn="1"/>
        </p:nvSpPr>
        <p:spPr>
          <a:xfrm>
            <a:off x="9664979" y="1527734"/>
            <a:ext cx="329184" cy="3276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6" name="Rectangle 15">
            <a:extLst>
              <a:ext uri="{FF2B5EF4-FFF2-40B4-BE49-F238E27FC236}">
                <a16:creationId xmlns:a16="http://schemas.microsoft.com/office/drawing/2014/main" id="{F7C2C2B5-DF2F-44D9-8AD0-91755942639B}"/>
              </a:ext>
            </a:extLst>
          </p:cNvPr>
          <p:cNvSpPr/>
          <p:nvPr userDrawn="1"/>
        </p:nvSpPr>
        <p:spPr>
          <a:xfrm>
            <a:off x="7219540" y="2784622"/>
            <a:ext cx="329184" cy="3276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7" name="Rectangle 16">
            <a:extLst>
              <a:ext uri="{FF2B5EF4-FFF2-40B4-BE49-F238E27FC236}">
                <a16:creationId xmlns:a16="http://schemas.microsoft.com/office/drawing/2014/main" id="{060C2358-0880-4DCC-B591-574B77C88AF3}"/>
              </a:ext>
            </a:extLst>
          </p:cNvPr>
          <p:cNvSpPr/>
          <p:nvPr userDrawn="1"/>
        </p:nvSpPr>
        <p:spPr>
          <a:xfrm>
            <a:off x="9664979" y="2784622"/>
            <a:ext cx="329184" cy="327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8" name="Rectangle 17">
            <a:extLst>
              <a:ext uri="{FF2B5EF4-FFF2-40B4-BE49-F238E27FC236}">
                <a16:creationId xmlns:a16="http://schemas.microsoft.com/office/drawing/2014/main" id="{817B18BE-4EA4-4304-9B25-9AFC3F1868EC}"/>
              </a:ext>
            </a:extLst>
          </p:cNvPr>
          <p:cNvSpPr/>
          <p:nvPr userDrawn="1"/>
        </p:nvSpPr>
        <p:spPr>
          <a:xfrm>
            <a:off x="7219540" y="4041509"/>
            <a:ext cx="329184" cy="327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9" name="Rectangle 18">
            <a:extLst>
              <a:ext uri="{FF2B5EF4-FFF2-40B4-BE49-F238E27FC236}">
                <a16:creationId xmlns:a16="http://schemas.microsoft.com/office/drawing/2014/main" id="{9A40C470-7D62-4550-AD27-E5BE738863B2}"/>
              </a:ext>
            </a:extLst>
          </p:cNvPr>
          <p:cNvSpPr/>
          <p:nvPr userDrawn="1"/>
        </p:nvSpPr>
        <p:spPr>
          <a:xfrm>
            <a:off x="9664979" y="4041509"/>
            <a:ext cx="329184" cy="327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0" name="Text Placeholder 2">
            <a:extLst>
              <a:ext uri="{FF2B5EF4-FFF2-40B4-BE49-F238E27FC236}">
                <a16:creationId xmlns:a16="http://schemas.microsoft.com/office/drawing/2014/main" id="{31BD8106-14EB-4162-8957-82C7E455BE36}"/>
              </a:ext>
            </a:extLst>
          </p:cNvPr>
          <p:cNvSpPr>
            <a:spLocks noGrp="1"/>
          </p:cNvSpPr>
          <p:nvPr>
            <p:ph type="body" idx="1" hasCustomPrompt="1"/>
          </p:nvPr>
        </p:nvSpPr>
        <p:spPr>
          <a:xfrm>
            <a:off x="723059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1" name="Text Placeholder 11">
            <a:extLst>
              <a:ext uri="{FF2B5EF4-FFF2-40B4-BE49-F238E27FC236}">
                <a16:creationId xmlns:a16="http://schemas.microsoft.com/office/drawing/2014/main" id="{FE4100F4-A1CC-43D0-96D1-E78EC88BAC6E}"/>
              </a:ext>
            </a:extLst>
          </p:cNvPr>
          <p:cNvSpPr>
            <a:spLocks noGrp="1"/>
          </p:cNvSpPr>
          <p:nvPr>
            <p:ph type="body" sz="quarter" idx="13" hasCustomPrompt="1"/>
          </p:nvPr>
        </p:nvSpPr>
        <p:spPr>
          <a:xfrm>
            <a:off x="723059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2" name="Text Placeholder 2">
            <a:extLst>
              <a:ext uri="{FF2B5EF4-FFF2-40B4-BE49-F238E27FC236}">
                <a16:creationId xmlns:a16="http://schemas.microsoft.com/office/drawing/2014/main" id="{C4F231A8-6423-4204-8A45-BD1BAAD2C15D}"/>
              </a:ext>
            </a:extLst>
          </p:cNvPr>
          <p:cNvSpPr>
            <a:spLocks noGrp="1"/>
          </p:cNvSpPr>
          <p:nvPr>
            <p:ph type="body" idx="27" hasCustomPrompt="1"/>
          </p:nvPr>
        </p:nvSpPr>
        <p:spPr>
          <a:xfrm>
            <a:off x="723059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3" name="Text Placeholder 11">
            <a:extLst>
              <a:ext uri="{FF2B5EF4-FFF2-40B4-BE49-F238E27FC236}">
                <a16:creationId xmlns:a16="http://schemas.microsoft.com/office/drawing/2014/main" id="{130B9E51-E0C5-4A35-BEE4-403EC90B9495}"/>
              </a:ext>
            </a:extLst>
          </p:cNvPr>
          <p:cNvSpPr>
            <a:spLocks noGrp="1"/>
          </p:cNvSpPr>
          <p:nvPr>
            <p:ph type="body" sz="quarter" idx="28" hasCustomPrompt="1"/>
          </p:nvPr>
        </p:nvSpPr>
        <p:spPr>
          <a:xfrm>
            <a:off x="723059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4" name="Text Placeholder 2">
            <a:extLst>
              <a:ext uri="{FF2B5EF4-FFF2-40B4-BE49-F238E27FC236}">
                <a16:creationId xmlns:a16="http://schemas.microsoft.com/office/drawing/2014/main" id="{D5BEF9D2-60F1-4384-BF4C-DCE3EDF0F3A5}"/>
              </a:ext>
            </a:extLst>
          </p:cNvPr>
          <p:cNvSpPr>
            <a:spLocks noGrp="1"/>
          </p:cNvSpPr>
          <p:nvPr>
            <p:ph type="body" idx="29" hasCustomPrompt="1"/>
          </p:nvPr>
        </p:nvSpPr>
        <p:spPr>
          <a:xfrm>
            <a:off x="723059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5" name="Text Placeholder 11">
            <a:extLst>
              <a:ext uri="{FF2B5EF4-FFF2-40B4-BE49-F238E27FC236}">
                <a16:creationId xmlns:a16="http://schemas.microsoft.com/office/drawing/2014/main" id="{7F998711-69B2-43A8-A7D8-E7A288289C37}"/>
              </a:ext>
            </a:extLst>
          </p:cNvPr>
          <p:cNvSpPr>
            <a:spLocks noGrp="1"/>
          </p:cNvSpPr>
          <p:nvPr>
            <p:ph type="body" sz="quarter" idx="30" hasCustomPrompt="1"/>
          </p:nvPr>
        </p:nvSpPr>
        <p:spPr>
          <a:xfrm>
            <a:off x="723059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6" name="Text Placeholder 2">
            <a:extLst>
              <a:ext uri="{FF2B5EF4-FFF2-40B4-BE49-F238E27FC236}">
                <a16:creationId xmlns:a16="http://schemas.microsoft.com/office/drawing/2014/main" id="{57B47401-961F-4A4C-8D84-D03D8A8BE7FB}"/>
              </a:ext>
            </a:extLst>
          </p:cNvPr>
          <p:cNvSpPr>
            <a:spLocks noGrp="1"/>
          </p:cNvSpPr>
          <p:nvPr>
            <p:ph type="body" idx="31" hasCustomPrompt="1"/>
          </p:nvPr>
        </p:nvSpPr>
        <p:spPr>
          <a:xfrm>
            <a:off x="966497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7" name="Text Placeholder 11">
            <a:extLst>
              <a:ext uri="{FF2B5EF4-FFF2-40B4-BE49-F238E27FC236}">
                <a16:creationId xmlns:a16="http://schemas.microsoft.com/office/drawing/2014/main" id="{ED948BF1-3892-42AB-AEF7-4A687A9AE9F7}"/>
              </a:ext>
            </a:extLst>
          </p:cNvPr>
          <p:cNvSpPr>
            <a:spLocks noGrp="1"/>
          </p:cNvSpPr>
          <p:nvPr>
            <p:ph type="body" sz="quarter" idx="32" hasCustomPrompt="1"/>
          </p:nvPr>
        </p:nvSpPr>
        <p:spPr>
          <a:xfrm>
            <a:off x="966497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8" name="Text Placeholder 2">
            <a:extLst>
              <a:ext uri="{FF2B5EF4-FFF2-40B4-BE49-F238E27FC236}">
                <a16:creationId xmlns:a16="http://schemas.microsoft.com/office/drawing/2014/main" id="{C9C37FED-20A3-48CB-B63E-181FBBF8F3CA}"/>
              </a:ext>
            </a:extLst>
          </p:cNvPr>
          <p:cNvSpPr>
            <a:spLocks noGrp="1"/>
          </p:cNvSpPr>
          <p:nvPr>
            <p:ph type="body" idx="33" hasCustomPrompt="1"/>
          </p:nvPr>
        </p:nvSpPr>
        <p:spPr>
          <a:xfrm>
            <a:off x="966497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9" name="Text Placeholder 11">
            <a:extLst>
              <a:ext uri="{FF2B5EF4-FFF2-40B4-BE49-F238E27FC236}">
                <a16:creationId xmlns:a16="http://schemas.microsoft.com/office/drawing/2014/main" id="{7C32AD82-37DD-4D41-8921-3CBF761FEB0F}"/>
              </a:ext>
            </a:extLst>
          </p:cNvPr>
          <p:cNvSpPr>
            <a:spLocks noGrp="1"/>
          </p:cNvSpPr>
          <p:nvPr>
            <p:ph type="body" sz="quarter" idx="34" hasCustomPrompt="1"/>
          </p:nvPr>
        </p:nvSpPr>
        <p:spPr>
          <a:xfrm>
            <a:off x="966497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30" name="Text Placeholder 2">
            <a:extLst>
              <a:ext uri="{FF2B5EF4-FFF2-40B4-BE49-F238E27FC236}">
                <a16:creationId xmlns:a16="http://schemas.microsoft.com/office/drawing/2014/main" id="{73D98E47-00B1-412D-9DBB-62ACC0398C8B}"/>
              </a:ext>
            </a:extLst>
          </p:cNvPr>
          <p:cNvSpPr>
            <a:spLocks noGrp="1"/>
          </p:cNvSpPr>
          <p:nvPr>
            <p:ph type="body" idx="35" hasCustomPrompt="1"/>
          </p:nvPr>
        </p:nvSpPr>
        <p:spPr>
          <a:xfrm>
            <a:off x="966497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1" name="Text Placeholder 11">
            <a:extLst>
              <a:ext uri="{FF2B5EF4-FFF2-40B4-BE49-F238E27FC236}">
                <a16:creationId xmlns:a16="http://schemas.microsoft.com/office/drawing/2014/main" id="{A753B197-EDD7-45BA-A120-4C3343A3FC58}"/>
              </a:ext>
            </a:extLst>
          </p:cNvPr>
          <p:cNvSpPr>
            <a:spLocks noGrp="1"/>
          </p:cNvSpPr>
          <p:nvPr>
            <p:ph type="body" sz="quarter" idx="36" hasCustomPrompt="1"/>
          </p:nvPr>
        </p:nvSpPr>
        <p:spPr>
          <a:xfrm>
            <a:off x="966497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3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463710164"/>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orient="horz" pos="45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331139"/>
            <a:ext cx="4584212" cy="1107114"/>
          </a:xfrm>
        </p:spPr>
        <p:txBody>
          <a:bodyPr lIns="36000" tIns="0" rIns="0" bIns="0" anchor="b">
            <a:normAutofit/>
          </a:bodyPr>
          <a:lstStyle>
            <a:lvl1pPr>
              <a:defRPr sz="3600"/>
            </a:lvl1pPr>
          </a:lstStyle>
          <a:p>
            <a:r>
              <a:rPr lang="en-US" noProof="0"/>
              <a:t>Click to edit Master title style</a:t>
            </a:r>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solidFill>
                  <a:srgbClr val="999999">
                    <a:lumMod val="50000"/>
                  </a:srgbClr>
                </a:solidFill>
              </a:rPr>
              <a:pPr/>
              <a:t>5/7/2026</a:t>
            </a:fld>
            <a:endParaRPr lang="en-US" dirty="0">
              <a:solidFill>
                <a:srgbClr val="999999">
                  <a:lumMod val="50000"/>
                </a:srgbClr>
              </a:solidFill>
            </a:endParaRPr>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solidFill>
                  <a:srgbClr val="999999">
                    <a:lumMod val="50000"/>
                  </a:srgbClr>
                </a:solidFill>
              </a:rPr>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830128" y="3300065"/>
            <a:ext cx="4584212" cy="1745768"/>
          </a:xfrm>
        </p:spPr>
        <p:txBody>
          <a:bodyPr lIns="36000" tIns="0" rIns="0" bIns="0">
            <a:noAutofit/>
          </a:bodyPr>
          <a:lstStyle>
            <a:lvl1pPr marL="216000" indent="-21600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415690005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vl1pPr>
          </a:lstStyle>
          <a:p>
            <a:r>
              <a:rPr lang="en-US" noProof="0"/>
              <a:t>Click icon to add picture</a:t>
            </a:r>
            <a:endParaRPr lang="en-US" noProof="0" dirty="0"/>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vl1pPr>
          </a:lstStyle>
          <a:p>
            <a:r>
              <a:rPr lang="en-US" noProof="0"/>
              <a:t>Click to edit Master title style</a:t>
            </a:r>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01258"/>
            <a:ext cx="11274552" cy="1799542"/>
          </a:xfrm>
          <a:solidFill>
            <a:schemeClr val="tx1">
              <a:alpha val="90000"/>
            </a:schemeClr>
          </a:solidFill>
        </p:spPr>
        <p:txBody>
          <a:bodyPr tIns="252000" anchor="t" anchorCtr="0">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6" name="Text Placeholder 12">
            <a:extLst>
              <a:ext uri="{FF2B5EF4-FFF2-40B4-BE49-F238E27FC236}">
                <a16:creationId xmlns:a16="http://schemas.microsoft.com/office/drawing/2014/main" id="{06F64230-8502-4625-8B46-56604589314C}"/>
              </a:ext>
            </a:extLst>
          </p:cNvPr>
          <p:cNvSpPr>
            <a:spLocks noGrp="1"/>
          </p:cNvSpPr>
          <p:nvPr>
            <p:ph type="body" sz="quarter" idx="15" hasCustomPrompt="1"/>
          </p:nvPr>
        </p:nvSpPr>
        <p:spPr>
          <a:xfrm>
            <a:off x="1926767" y="5400675"/>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Email:</a:t>
            </a:r>
          </a:p>
        </p:txBody>
      </p:sp>
      <p:sp>
        <p:nvSpPr>
          <p:cNvPr id="18" name="Text Placeholder 16">
            <a:extLst>
              <a:ext uri="{FF2B5EF4-FFF2-40B4-BE49-F238E27FC236}">
                <a16:creationId xmlns:a16="http://schemas.microsoft.com/office/drawing/2014/main" id="{1B08C5A6-5B1B-4D50-A772-24B26B7B80B5}"/>
              </a:ext>
            </a:extLst>
          </p:cNvPr>
          <p:cNvSpPr>
            <a:spLocks noGrp="1"/>
          </p:cNvSpPr>
          <p:nvPr>
            <p:ph type="body" sz="quarter" idx="16" hasCustomPrompt="1"/>
          </p:nvPr>
        </p:nvSpPr>
        <p:spPr>
          <a:xfrm>
            <a:off x="1134879" y="5695950"/>
            <a:ext cx="3384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noProof="0"/>
              <a:t>victoria@fabrikam.com</a:t>
            </a:r>
          </a:p>
        </p:txBody>
      </p:sp>
      <p:sp>
        <p:nvSpPr>
          <p:cNvPr id="21" name="Text Placeholder 12">
            <a:extLst>
              <a:ext uri="{FF2B5EF4-FFF2-40B4-BE49-F238E27FC236}">
                <a16:creationId xmlns:a16="http://schemas.microsoft.com/office/drawing/2014/main" id="{5C49BB1D-A8D4-4E41-8A43-F84FDE9EE624}"/>
              </a:ext>
            </a:extLst>
          </p:cNvPr>
          <p:cNvSpPr>
            <a:spLocks noGrp="1"/>
          </p:cNvSpPr>
          <p:nvPr>
            <p:ph type="body" sz="quarter" idx="17" hasCustomPrompt="1"/>
          </p:nvPr>
        </p:nvSpPr>
        <p:spPr>
          <a:xfrm>
            <a:off x="5312303"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Phone:</a:t>
            </a:r>
          </a:p>
        </p:txBody>
      </p:sp>
      <p:sp>
        <p:nvSpPr>
          <p:cNvPr id="22" name="Text Placeholder 16">
            <a:extLst>
              <a:ext uri="{FF2B5EF4-FFF2-40B4-BE49-F238E27FC236}">
                <a16:creationId xmlns:a16="http://schemas.microsoft.com/office/drawing/2014/main" id="{DD82CF91-0C32-4E77-9CBF-A777B27493CC}"/>
              </a:ext>
            </a:extLst>
          </p:cNvPr>
          <p:cNvSpPr>
            <a:spLocks noGrp="1"/>
          </p:cNvSpPr>
          <p:nvPr>
            <p:ph type="body" sz="quarter" idx="18" hasCustomPrompt="1"/>
          </p:nvPr>
        </p:nvSpPr>
        <p:spPr>
          <a:xfrm>
            <a:off x="4862415" y="5695559"/>
            <a:ext cx="270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noProof="0"/>
              <a:t>404-555-0115</a:t>
            </a:r>
          </a:p>
        </p:txBody>
      </p:sp>
      <p:sp>
        <p:nvSpPr>
          <p:cNvPr id="11" name="Text Placeholder 12">
            <a:extLst>
              <a:ext uri="{FF2B5EF4-FFF2-40B4-BE49-F238E27FC236}">
                <a16:creationId xmlns:a16="http://schemas.microsoft.com/office/drawing/2014/main" id="{EF7B6245-3D6D-418F-83D6-C8DE0293CCED}"/>
              </a:ext>
            </a:extLst>
          </p:cNvPr>
          <p:cNvSpPr>
            <a:spLocks noGrp="1"/>
          </p:cNvSpPr>
          <p:nvPr>
            <p:ph type="body" sz="quarter" idx="19" hasCustomPrompt="1"/>
          </p:nvPr>
        </p:nvSpPr>
        <p:spPr>
          <a:xfrm>
            <a:off x="8456571"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Website:</a:t>
            </a:r>
          </a:p>
        </p:txBody>
      </p:sp>
      <p:sp>
        <p:nvSpPr>
          <p:cNvPr id="12" name="Text Placeholder 16">
            <a:extLst>
              <a:ext uri="{FF2B5EF4-FFF2-40B4-BE49-F238E27FC236}">
                <a16:creationId xmlns:a16="http://schemas.microsoft.com/office/drawing/2014/main" id="{9410B445-6FE4-4773-A905-61A2C5C69B72}"/>
              </a:ext>
            </a:extLst>
          </p:cNvPr>
          <p:cNvSpPr>
            <a:spLocks noGrp="1"/>
          </p:cNvSpPr>
          <p:nvPr>
            <p:ph type="body" sz="quarter" idx="20" hasCustomPrompt="1"/>
          </p:nvPr>
        </p:nvSpPr>
        <p:spPr>
          <a:xfrm>
            <a:off x="7736683" y="5695559"/>
            <a:ext cx="324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www.fabrikam.com</a:t>
            </a:r>
          </a:p>
        </p:txBody>
      </p:sp>
    </p:spTree>
    <p:extLst>
      <p:ext uri="{BB962C8B-B14F-4D97-AF65-F5344CB8AC3E}">
        <p14:creationId xmlns:p14="http://schemas.microsoft.com/office/powerpoint/2010/main" val="329557747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A60AA-13CD-03BC-24EE-768F8932F7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484D19-BFA3-27D0-31FC-F1555A6209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35A62E-C93A-2602-8EEC-F66945D340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3684DB-92AD-FA1A-3ED2-B3272F6BF0AF}"/>
              </a:ext>
            </a:extLst>
          </p:cNvPr>
          <p:cNvSpPr>
            <a:spLocks noGrp="1"/>
          </p:cNvSpPr>
          <p:nvPr>
            <p:ph type="dt" sz="half" idx="10"/>
          </p:nvPr>
        </p:nvSpPr>
        <p:spPr/>
        <p:txBody>
          <a:bodyPr/>
          <a:lstStyle/>
          <a:p>
            <a:fld id="{3435D83B-8639-4535-9E2A-6F2776DA544B}"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6" name="Footer Placeholder 5">
            <a:extLst>
              <a:ext uri="{FF2B5EF4-FFF2-40B4-BE49-F238E27FC236}">
                <a16:creationId xmlns:a16="http://schemas.microsoft.com/office/drawing/2014/main" id="{56740409-06FD-175E-47D0-F89A82C0EEB8}"/>
              </a:ext>
            </a:extLst>
          </p:cNvPr>
          <p:cNvSpPr>
            <a:spLocks noGrp="1"/>
          </p:cNvSpPr>
          <p:nvPr>
            <p:ph type="ftr" sz="quarter" idx="11"/>
          </p:nvPr>
        </p:nvSpPr>
        <p:spPr/>
        <p:txBody>
          <a:bodyPr/>
          <a:lstStyle/>
          <a:p>
            <a:r>
              <a:rPr lang="en-US">
                <a:solidFill>
                  <a:srgbClr val="3F5779">
                    <a:lumMod val="60000"/>
                    <a:lumOff val="40000"/>
                  </a:srgbClr>
                </a:solidFill>
              </a:rPr>
              <a:t>ADD A FOOTER</a:t>
            </a:r>
            <a:endParaRPr lang="en-US" dirty="0">
              <a:solidFill>
                <a:srgbClr val="3F5779">
                  <a:lumMod val="60000"/>
                  <a:lumOff val="40000"/>
                </a:srgbClr>
              </a:solidFill>
            </a:endParaRPr>
          </a:p>
        </p:txBody>
      </p:sp>
      <p:sp>
        <p:nvSpPr>
          <p:cNvPr id="7" name="Slide Number Placeholder 6">
            <a:extLst>
              <a:ext uri="{FF2B5EF4-FFF2-40B4-BE49-F238E27FC236}">
                <a16:creationId xmlns:a16="http://schemas.microsoft.com/office/drawing/2014/main" id="{8FCE8544-0E0B-092A-8F6B-8A790ADE655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Tree>
    <p:extLst>
      <p:ext uri="{BB962C8B-B14F-4D97-AF65-F5344CB8AC3E}">
        <p14:creationId xmlns:p14="http://schemas.microsoft.com/office/powerpoint/2010/main" val="3566288656"/>
      </p:ext>
    </p:extLst>
  </p:cSld>
  <p:clrMapOvr>
    <a:masterClrMapping/>
  </p:clrMapOvr>
  <p:hf hd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99E0FDC-7174-4CCC-8759-832F13BB97E3}"/>
              </a:ext>
            </a:extLst>
          </p:cNvPr>
          <p:cNvSpPr/>
          <p:nvPr userDrawn="1"/>
        </p:nvSpPr>
        <p:spPr>
          <a:xfrm>
            <a:off x="6120456" y="2371154"/>
            <a:ext cx="5165454" cy="14904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a:extLst>
              <a:ext uri="{FF2B5EF4-FFF2-40B4-BE49-F238E27FC236}">
                <a16:creationId xmlns:a16="http://schemas.microsoft.com/office/drawing/2014/main" id="{42C8867A-E08C-4237-858A-8806988D6BFB}"/>
              </a:ext>
            </a:extLst>
          </p:cNvPr>
          <p:cNvSpPr/>
          <p:nvPr userDrawn="1"/>
        </p:nvSpPr>
        <p:spPr>
          <a:xfrm>
            <a:off x="906089" y="1804226"/>
            <a:ext cx="5214367" cy="20574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2046857" y="4156047"/>
            <a:ext cx="3276000" cy="385091"/>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hasCustomPrompt="1"/>
          </p:nvPr>
        </p:nvSpPr>
        <p:spPr>
          <a:xfrm>
            <a:off x="2046857"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908006" y="4238758"/>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7259308" y="4156047"/>
            <a:ext cx="3276000" cy="334919"/>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hasCustomPrompt="1"/>
          </p:nvPr>
        </p:nvSpPr>
        <p:spPr>
          <a:xfrm>
            <a:off x="7259308"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6120457" y="4238758"/>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29" name="Text Placeholder 11">
            <a:extLst>
              <a:ext uri="{FF2B5EF4-FFF2-40B4-BE49-F238E27FC236}">
                <a16:creationId xmlns:a16="http://schemas.microsoft.com/office/drawing/2014/main" id="{0601F736-3A21-4DC5-AFCA-F1729A2547A0}"/>
              </a:ext>
            </a:extLst>
          </p:cNvPr>
          <p:cNvSpPr>
            <a:spLocks noGrp="1"/>
          </p:cNvSpPr>
          <p:nvPr>
            <p:ph type="body" sz="quarter" idx="32" hasCustomPrompt="1"/>
          </p:nvPr>
        </p:nvSpPr>
        <p:spPr>
          <a:xfrm>
            <a:off x="1299280" y="2177705"/>
            <a:ext cx="4403527" cy="1315520"/>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0" indent="0">
              <a:spcBef>
                <a:spcPts val="600"/>
              </a:spcBef>
              <a:buClr>
                <a:schemeClr val="bg2"/>
              </a:buClr>
              <a:buSzPct val="125000"/>
              <a:buFont typeface="Wingdings" panose="05000000000000000000" pitchFamily="2" charset="2"/>
              <a:buNone/>
              <a:defRPr sz="1400">
                <a:solidFill>
                  <a:schemeClr val="tx1"/>
                </a:solidFill>
              </a:defRPr>
            </a:lvl2pPr>
          </a:lstStyle>
          <a:p>
            <a:pPr lvl="0"/>
            <a:r>
              <a:rPr lang="en-US" noProof="0"/>
              <a:t>Edit Master text styles</a:t>
            </a:r>
          </a:p>
          <a:p>
            <a:pPr lvl="1"/>
            <a:r>
              <a:rPr lang="en-US" noProof="0"/>
              <a:t>Second level</a:t>
            </a:r>
          </a:p>
        </p:txBody>
      </p:sp>
      <p:sp>
        <p:nvSpPr>
          <p:cNvPr id="30" name="Text Placeholder 11">
            <a:extLst>
              <a:ext uri="{FF2B5EF4-FFF2-40B4-BE49-F238E27FC236}">
                <a16:creationId xmlns:a16="http://schemas.microsoft.com/office/drawing/2014/main" id="{96A341BE-3657-48DB-B26D-8D13FDC44D02}"/>
              </a:ext>
            </a:extLst>
          </p:cNvPr>
          <p:cNvSpPr>
            <a:spLocks noGrp="1"/>
          </p:cNvSpPr>
          <p:nvPr>
            <p:ph type="body" sz="quarter" idx="34" hasCustomPrompt="1"/>
          </p:nvPr>
        </p:nvSpPr>
        <p:spPr>
          <a:xfrm>
            <a:off x="6467060" y="2740330"/>
            <a:ext cx="4425658" cy="752895"/>
          </a:xfrm>
        </p:spPr>
        <p:txBody>
          <a:bodyPr lIns="36000" tIns="0" rIns="0" bIns="0">
            <a:normAutofit/>
          </a:bodyPr>
          <a:lstStyle>
            <a:lvl1pPr marL="0" indent="0">
              <a:spcBef>
                <a:spcPts val="600"/>
              </a:spcBef>
              <a:buClr>
                <a:schemeClr val="accent1"/>
              </a:buClr>
              <a:buSzPct val="125000"/>
              <a:buFont typeface="Wingdings" panose="05000000000000000000" pitchFamily="2" charset="2"/>
              <a:buNone/>
              <a:defRPr sz="1400">
                <a:solidFill>
                  <a:schemeClr val="tx1"/>
                </a:solidFill>
              </a:defRPr>
            </a:lvl1pPr>
            <a:lvl2pPr marL="0" indent="0">
              <a:spcBef>
                <a:spcPts val="600"/>
              </a:spcBef>
              <a:buClr>
                <a:schemeClr val="accent1"/>
              </a:buClr>
              <a:buSzPct val="125000"/>
              <a:buFont typeface="Wingdings" panose="05000000000000000000" pitchFamily="2" charset="2"/>
              <a:buNone/>
              <a:defRPr sz="1400">
                <a:solidFill>
                  <a:schemeClr val="tx1"/>
                </a:solidFill>
              </a:defRPr>
            </a:lvl2pPr>
          </a:lstStyle>
          <a:p>
            <a:pPr lvl="0"/>
            <a:r>
              <a:rPr lang="en-US" noProof="0"/>
              <a:t>Edit Master text styles</a:t>
            </a:r>
          </a:p>
          <a:p>
            <a:pPr lvl="1"/>
            <a:r>
              <a:rPr lang="en-US" noProof="0"/>
              <a:t>Second level</a:t>
            </a:r>
          </a:p>
        </p:txBody>
      </p:sp>
      <p:sp>
        <p:nvSpPr>
          <p:cNvPr id="17" name="Picture Placeholder 11">
            <a:extLst>
              <a:ext uri="{FF2B5EF4-FFF2-40B4-BE49-F238E27FC236}">
                <a16:creationId xmlns:a16="http://schemas.microsoft.com/office/drawing/2014/main" id="{48D7F0F9-4118-4257-9D45-A5772C2110D7}"/>
              </a:ext>
            </a:extLst>
          </p:cNvPr>
          <p:cNvSpPr>
            <a:spLocks noGrp="1"/>
          </p:cNvSpPr>
          <p:nvPr>
            <p:ph type="pic" sz="quarter" idx="3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581755406"/>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noProof="0"/>
              <a:t>Title Here</a:t>
            </a:r>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30127" y="1326250"/>
            <a:ext cx="4584212" cy="1353312"/>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solidFill>
                  <a:srgbClr val="999999">
                    <a:lumMod val="50000"/>
                  </a:srgbClr>
                </a:solidFill>
              </a:rPr>
              <a:pPr/>
              <a:t>5/7/2026</a:t>
            </a:fld>
            <a:endParaRPr lang="en-US" dirty="0">
              <a:solidFill>
                <a:srgbClr val="999999">
                  <a:lumMod val="50000"/>
                </a:srgbClr>
              </a:solidFill>
            </a:endParaRPr>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solidFill>
                  <a:srgbClr val="999999">
                    <a:lumMod val="50000"/>
                  </a:srgbClr>
                </a:solidFill>
              </a:rPr>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830128" y="2893665"/>
            <a:ext cx="4584212" cy="1538635"/>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Text Placeholder 2">
            <a:extLst>
              <a:ext uri="{FF2B5EF4-FFF2-40B4-BE49-F238E27FC236}">
                <a16:creationId xmlns:a16="http://schemas.microsoft.com/office/drawing/2014/main" id="{D5E90A1C-4042-4F0F-BBF6-19CE0BDB72BB}"/>
              </a:ext>
            </a:extLst>
          </p:cNvPr>
          <p:cNvSpPr>
            <a:spLocks noGrp="1"/>
          </p:cNvSpPr>
          <p:nvPr>
            <p:ph type="body" idx="17" hasCustomPrompt="1"/>
          </p:nvPr>
        </p:nvSpPr>
        <p:spPr>
          <a:xfrm>
            <a:off x="846601" y="4579181"/>
            <a:ext cx="4584212" cy="1097719"/>
          </a:xfrm>
        </p:spPr>
        <p:txBody>
          <a:bodyPr lIns="36000" tIns="0" rIns="0" bIns="0">
            <a:normAutofit/>
          </a:bodyPr>
          <a:lstStyle>
            <a:lvl1pPr marL="171450" indent="-17145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3"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936302561"/>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ne with Capy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7D0000-7C67-41EE-B43F-AE22457B36AB}"/>
              </a:ext>
            </a:extLst>
          </p:cNvPr>
          <p:cNvSpPr/>
          <p:nvPr userDrawn="1"/>
        </p:nvSpPr>
        <p:spPr>
          <a:xfrm>
            <a:off x="0" y="1737360"/>
            <a:ext cx="5047488" cy="512064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838201" y="742867"/>
            <a:ext cx="3232108" cy="566931"/>
          </a:xfrm>
        </p:spPr>
        <p:txBody>
          <a:bodyPr lIns="36000" tIns="0" rIns="0" bIns="0"/>
          <a:lstStyle/>
          <a:p>
            <a:r>
              <a:rPr lang="en-US" noProof="0"/>
              <a:t>Title Here</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D8FBFFEB-7D66-4958-8CB8-D2B18C6A5A9B}"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118253" y="3022847"/>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hasCustomPrompt="1"/>
          </p:nvPr>
        </p:nvSpPr>
        <p:spPr>
          <a:xfrm>
            <a:off x="6118253" y="3390381"/>
            <a:ext cx="3757265" cy="696037"/>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118253" y="2373098"/>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hasCustomPrompt="1"/>
          </p:nvPr>
        </p:nvSpPr>
        <p:spPr>
          <a:xfrm>
            <a:off x="4097124" y="867177"/>
            <a:ext cx="5699305" cy="117496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2040340" y="2277360"/>
            <a:ext cx="2029968" cy="3533263"/>
          </a:xfrm>
        </p:spPr>
        <p:txBody>
          <a:bodyPr anchor="ctr" anchorCtr="0">
            <a:normAutofit/>
          </a:bodyPr>
          <a:lstStyle>
            <a:lvl1pPr marL="0" indent="0" algn="ctr">
              <a:buNone/>
              <a:defRPr sz="1800">
                <a:solidFill>
                  <a:schemeClr val="bg1"/>
                </a:solidFill>
              </a:defRPr>
            </a:lvl1pPr>
          </a:lstStyle>
          <a:p>
            <a:r>
              <a:rPr lang="en-US" noProof="0"/>
              <a:t>Click icon to add picture</a:t>
            </a:r>
            <a:endParaRPr lang="en-US" noProof="0" dirty="0"/>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6118253" y="5004312"/>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hasCustomPrompt="1"/>
          </p:nvPr>
        </p:nvSpPr>
        <p:spPr>
          <a:xfrm>
            <a:off x="6118254" y="5371846"/>
            <a:ext cx="3757266"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6118253" y="4354563"/>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65545900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dirty="0"/>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Tree>
    <p:extLst>
      <p:ext uri="{BB962C8B-B14F-4D97-AF65-F5344CB8AC3E}">
        <p14:creationId xmlns:p14="http://schemas.microsoft.com/office/powerpoint/2010/main" val="3433693434"/>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C2DEF1B-00D0-44E1-8603-CE979D2C478C}"/>
              </a:ext>
            </a:extLst>
          </p:cNvPr>
          <p:cNvSpPr>
            <a:spLocks noGrp="1"/>
          </p:cNvSpPr>
          <p:nvPr>
            <p:ph type="body" idx="1"/>
          </p:nvPr>
        </p:nvSpPr>
        <p:spPr>
          <a:xfrm>
            <a:off x="458788" y="2028826"/>
            <a:ext cx="4726800" cy="725776"/>
          </a:xfrm>
          <a:solidFill>
            <a:schemeClr val="accent1">
              <a:alpha val="60000"/>
            </a:schemeClr>
          </a:solidFill>
        </p:spPr>
        <p:txBody>
          <a:bodyPr vert="horz" lIns="396000" tIns="45720" rIns="91440" bIns="45720" rtlCol="0" anchor="ctr" anchorCtr="0">
            <a:noAutofit/>
          </a:bodyPr>
          <a:lstStyle>
            <a:lvl1pPr marL="0" indent="0">
              <a:buNone/>
              <a:defRPr lang="en-US" dirty="0">
                <a:solidFill>
                  <a:schemeClr val="bg1"/>
                </a:solidFill>
              </a:defRPr>
            </a:lvl1pPr>
          </a:lstStyle>
          <a:p>
            <a:pPr marL="228600" lvl="0" indent="-228600"/>
            <a:r>
              <a:rPr lang="en-US"/>
              <a:t>Click to 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dirty="0"/>
              <a:t>Click to Edit Title</a:t>
            </a:r>
            <a:endParaRPr lang="ru-RU" dirty="0"/>
          </a:p>
        </p:txBody>
      </p:sp>
    </p:spTree>
    <p:extLst>
      <p:ext uri="{BB962C8B-B14F-4D97-AF65-F5344CB8AC3E}">
        <p14:creationId xmlns:p14="http://schemas.microsoft.com/office/powerpoint/2010/main" val="2260659395"/>
      </p:ext>
    </p:extLst>
  </p:cSld>
  <p:clrMapOvr>
    <a:masterClrMapping/>
  </p:clrMapOvr>
  <p:extLst>
    <p:ext uri="{DCECCB84-F9BA-43D5-87BE-67443E8EF086}">
      <p15:sldGuideLst xmlns:p15="http://schemas.microsoft.com/office/powerpoint/2012/main">
        <p15:guide id="1" orient="horz" pos="55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61479DD-CE43-4425-B485-C8F1C75475A8}"/>
              </a:ext>
            </a:extLst>
          </p:cNvPr>
          <p:cNvSpPr>
            <a:spLocks noGrp="1"/>
          </p:cNvSpPr>
          <p:nvPr>
            <p:ph idx="1" hasCustomPrompt="1"/>
          </p:nvPr>
        </p:nvSpPr>
        <p:spPr>
          <a:xfrm>
            <a:off x="838200" y="1597939"/>
            <a:ext cx="10515600" cy="3874709"/>
          </a:xfrm>
        </p:spPr>
        <p:txBody>
          <a:bodyPr>
            <a:normAutofit/>
          </a:bodyPr>
          <a:lstStyle>
            <a:lvl1pPr marL="228600" indent="-228600">
              <a:buClr>
                <a:schemeClr val="tx2">
                  <a:lumMod val="40000"/>
                  <a:lumOff val="60000"/>
                </a:schemeClr>
              </a:buClr>
              <a:buFont typeface="Wingdings" panose="05000000000000000000" pitchFamily="2" charset="2"/>
              <a:buChar char="§"/>
              <a:defRPr sz="2000"/>
            </a:lvl1pPr>
            <a:lvl2pPr marL="685800" indent="-228600">
              <a:buClr>
                <a:schemeClr val="tx2">
                  <a:lumMod val="60000"/>
                  <a:lumOff val="40000"/>
                </a:schemeClr>
              </a:buClr>
              <a:buFont typeface="Wingdings" panose="05000000000000000000" pitchFamily="2" charset="2"/>
              <a:buChar char="§"/>
              <a:defRPr sz="1800"/>
            </a:lvl2pPr>
            <a:lvl3pPr marL="1143000" indent="-228600">
              <a:buClr>
                <a:schemeClr val="tx2">
                  <a:lumMod val="60000"/>
                  <a:lumOff val="40000"/>
                </a:schemeClr>
              </a:buClr>
              <a:buFont typeface="Wingdings" panose="05000000000000000000" pitchFamily="2" charset="2"/>
              <a:buChar char="§"/>
              <a:defRPr sz="1600"/>
            </a:lvl3pPr>
            <a:lvl4pPr marL="1600200" indent="-228600">
              <a:buClr>
                <a:schemeClr val="tx2">
                  <a:lumMod val="60000"/>
                  <a:lumOff val="40000"/>
                </a:schemeClr>
              </a:buClr>
              <a:buFont typeface="Wingdings" panose="05000000000000000000" pitchFamily="2" charset="2"/>
              <a:buChar char="§"/>
              <a:defRPr sz="1400"/>
            </a:lvl4pPr>
            <a:lvl5pPr marL="2057400" indent="-228600">
              <a:buClr>
                <a:schemeClr val="tx2">
                  <a:lumMod val="60000"/>
                  <a:lumOff val="40000"/>
                </a:schemeClr>
              </a:buClr>
              <a:buFont typeface="Wingdings" panose="05000000000000000000" pitchFamily="2" charset="2"/>
              <a:buChar cha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Tree>
    <p:extLst>
      <p:ext uri="{BB962C8B-B14F-4D97-AF65-F5344CB8AC3E}">
        <p14:creationId xmlns:p14="http://schemas.microsoft.com/office/powerpoint/2010/main" val="606598264"/>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1838558"/>
            <a:ext cx="5653088" cy="3761895"/>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1838558"/>
            <a:ext cx="6096000" cy="376189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12" name="Text Placeholder 2">
            <a:extLst>
              <a:ext uri="{FF2B5EF4-FFF2-40B4-BE49-F238E27FC236}">
                <a16:creationId xmlns:a16="http://schemas.microsoft.com/office/drawing/2014/main" id="{85E84782-CEED-4A74-8650-9CC907EA7201}"/>
              </a:ext>
            </a:extLst>
          </p:cNvPr>
          <p:cNvSpPr>
            <a:spLocks noGrp="1"/>
          </p:cNvSpPr>
          <p:nvPr>
            <p:ph type="body" idx="1" hasCustomPrompt="1"/>
          </p:nvPr>
        </p:nvSpPr>
        <p:spPr>
          <a:xfrm>
            <a:off x="839788" y="2166173"/>
            <a:ext cx="4817357" cy="338901"/>
          </a:xfrm>
        </p:spPr>
        <p:txBody>
          <a:bodyPr anchor="ctr" anchorCtr="0">
            <a:noAutofit/>
          </a:bodyPr>
          <a:lstStyle>
            <a:lvl1pPr marL="0" indent="0">
              <a:buFont typeface="Arial" panose="020B0604020202020204" pitchFamily="34" charset="0"/>
              <a:buNone/>
              <a:defRPr lang="en-US" sz="2200" b="1" kern="1200" dirty="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342900" lvl="0" indent="-342900" algn="l" defTabSz="914400" rtl="0" eaLnBrk="1" latinLnBrk="0" hangingPunct="1">
              <a:lnSpc>
                <a:spcPct val="90000"/>
              </a:lnSpc>
              <a:spcBef>
                <a:spcPts val="1000"/>
              </a:spcBef>
            </a:pPr>
            <a:r>
              <a:rPr lang="en-US" noProof="0"/>
              <a:t>Edit Master text styles</a:t>
            </a:r>
          </a:p>
        </p:txBody>
      </p:sp>
      <p:sp>
        <p:nvSpPr>
          <p:cNvPr id="13" name="Content Placeholder 3">
            <a:extLst>
              <a:ext uri="{FF2B5EF4-FFF2-40B4-BE49-F238E27FC236}">
                <a16:creationId xmlns:a16="http://schemas.microsoft.com/office/drawing/2014/main" id="{A4442761-B05F-4E61-83C8-DA8019B09325}"/>
              </a:ext>
            </a:extLst>
          </p:cNvPr>
          <p:cNvSpPr>
            <a:spLocks noGrp="1"/>
          </p:cNvSpPr>
          <p:nvPr>
            <p:ph sz="half" idx="2" hasCustomPrompt="1"/>
          </p:nvPr>
        </p:nvSpPr>
        <p:spPr>
          <a:xfrm>
            <a:off x="839788" y="2614467"/>
            <a:ext cx="4817357" cy="2667396"/>
          </a:xfrm>
        </p:spPr>
        <p:txBody>
          <a:bodyPr>
            <a:normAutofit/>
          </a:bodyPr>
          <a:lstStyle>
            <a:lvl1pPr marL="228600" indent="-228600">
              <a:buClr>
                <a:schemeClr val="tx2">
                  <a:lumMod val="40000"/>
                  <a:lumOff val="60000"/>
                </a:schemeClr>
              </a:buClr>
              <a:buFont typeface="Wingdings" panose="05000000000000000000" pitchFamily="2" charset="2"/>
              <a:buChar char="§"/>
              <a:defRPr sz="1400"/>
            </a:lvl1pPr>
            <a:lvl2pPr marL="685800" indent="-228600">
              <a:buClr>
                <a:schemeClr val="tx2">
                  <a:lumMod val="40000"/>
                  <a:lumOff val="60000"/>
                </a:schemeClr>
              </a:buClr>
              <a:buFont typeface="Wingdings" panose="05000000000000000000" pitchFamily="2" charset="2"/>
              <a:buChar char="§"/>
              <a:defRPr sz="1400"/>
            </a:lvl2pPr>
            <a:lvl3pPr>
              <a:defRPr sz="1400"/>
            </a:lvl3pPr>
            <a:lvl4pPr>
              <a:defRPr sz="1200"/>
            </a:lvl4pPr>
            <a:lvl5pPr>
              <a:defRPr sz="1200"/>
            </a:lvl5pPr>
          </a:lstStyle>
          <a:p>
            <a:pPr lvl="0"/>
            <a:r>
              <a:rPr lang="en-US" noProof="0"/>
              <a:t>Edit Master text styles</a:t>
            </a:r>
          </a:p>
          <a:p>
            <a:pPr lvl="1"/>
            <a:r>
              <a:rPr lang="en-US" noProof="0"/>
              <a:t>Second level</a:t>
            </a:r>
          </a:p>
        </p:txBody>
      </p:sp>
      <p:sp>
        <p:nvSpPr>
          <p:cNvPr id="14" name="Text Placeholder 4">
            <a:extLst>
              <a:ext uri="{FF2B5EF4-FFF2-40B4-BE49-F238E27FC236}">
                <a16:creationId xmlns:a16="http://schemas.microsoft.com/office/drawing/2014/main" id="{675CE59E-BBF8-4A23-A2D4-859D2A375B8A}"/>
              </a:ext>
            </a:extLst>
          </p:cNvPr>
          <p:cNvSpPr>
            <a:spLocks noGrp="1"/>
          </p:cNvSpPr>
          <p:nvPr>
            <p:ph type="body" sz="quarter" idx="3" hasCustomPrompt="1"/>
          </p:nvPr>
        </p:nvSpPr>
        <p:spPr>
          <a:xfrm>
            <a:off x="6495790" y="2166173"/>
            <a:ext cx="4859598" cy="338902"/>
          </a:xfrm>
        </p:spPr>
        <p:txBody>
          <a:bodyPr vert="horz" lIns="91440" tIns="45720" rIns="91440" bIns="45720" rtlCol="0" anchor="ctr" anchorCtr="0">
            <a:noAutofit/>
          </a:bodyPr>
          <a:lstStyle>
            <a:lvl1pPr marL="0" indent="0">
              <a:buNone/>
              <a:defRPr lang="en-US" sz="2200" b="1">
                <a:latin typeface="+mj-lt"/>
              </a:defRPr>
            </a:lvl1pPr>
          </a:lstStyle>
          <a:p>
            <a:pPr marL="228600" lvl="0" indent="-228600"/>
            <a:r>
              <a:rPr lang="en-US" noProof="0"/>
              <a:t>Edit Master text styles</a:t>
            </a:r>
          </a:p>
        </p:txBody>
      </p:sp>
      <p:sp>
        <p:nvSpPr>
          <p:cNvPr id="15" name="Content Placeholder 5">
            <a:extLst>
              <a:ext uri="{FF2B5EF4-FFF2-40B4-BE49-F238E27FC236}">
                <a16:creationId xmlns:a16="http://schemas.microsoft.com/office/drawing/2014/main" id="{E8F94DDD-6A48-4E09-A419-FAF3E395AB55}"/>
              </a:ext>
            </a:extLst>
          </p:cNvPr>
          <p:cNvSpPr>
            <a:spLocks noGrp="1"/>
          </p:cNvSpPr>
          <p:nvPr>
            <p:ph sz="quarter" idx="4" hasCustomPrompt="1"/>
          </p:nvPr>
        </p:nvSpPr>
        <p:spPr>
          <a:xfrm>
            <a:off x="6495790" y="2614467"/>
            <a:ext cx="4859598" cy="2667396"/>
          </a:xfrm>
        </p:spPr>
        <p:txBody>
          <a:bodyPr>
            <a:normAutofit/>
          </a:bodyPr>
          <a:lstStyle>
            <a:lvl1pPr marL="228600" indent="-228600">
              <a:buClr>
                <a:schemeClr val="bg2">
                  <a:lumMod val="40000"/>
                  <a:lumOff val="60000"/>
                </a:schemeClr>
              </a:buClr>
              <a:buFont typeface="Wingdings" panose="05000000000000000000" pitchFamily="2" charset="2"/>
              <a:buChar char="§"/>
              <a:defRPr sz="1400"/>
            </a:lvl1pPr>
            <a:lvl2pPr marL="685800" indent="-228600">
              <a:buClr>
                <a:schemeClr val="bg2">
                  <a:lumMod val="40000"/>
                  <a:lumOff val="60000"/>
                </a:schemeClr>
              </a:buClr>
              <a:buFont typeface="Wingdings" panose="05000000000000000000" pitchFamily="2" charset="2"/>
              <a:buChar char="§"/>
              <a:defRPr sz="1400"/>
            </a:lvl2pPr>
            <a:lvl3pPr>
              <a:defRPr sz="1400"/>
            </a:lvl3pPr>
            <a:lvl4pPr>
              <a:defRPr sz="1400"/>
            </a:lvl4pPr>
            <a:lvl5pPr>
              <a:defRPr sz="1400"/>
            </a:lvl5pPr>
          </a:lstStyle>
          <a:p>
            <a:pPr lvl="0"/>
            <a:r>
              <a:rPr lang="en-US" noProof="0"/>
              <a:t>Edit Master text styles</a:t>
            </a:r>
          </a:p>
          <a:p>
            <a:pPr lvl="1"/>
            <a:r>
              <a:rPr lang="en-US" noProof="0"/>
              <a:t>Second level</a:t>
            </a:r>
          </a:p>
        </p:txBody>
      </p:sp>
    </p:spTree>
    <p:extLst>
      <p:ext uri="{BB962C8B-B14F-4D97-AF65-F5344CB8AC3E}">
        <p14:creationId xmlns:p14="http://schemas.microsoft.com/office/powerpoint/2010/main" val="371030429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fld id="{78B1225C-A326-43F6-99D9-A073D5261568}"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8" name="Title 7">
            <a:extLst>
              <a:ext uri="{FF2B5EF4-FFF2-40B4-BE49-F238E27FC236}">
                <a16:creationId xmlns:a16="http://schemas.microsoft.com/office/drawing/2014/main" id="{D0DF9619-89F0-4C89-BF3C-FB75431C0020}"/>
              </a:ext>
            </a:extLst>
          </p:cNvPr>
          <p:cNvSpPr>
            <a:spLocks noGrp="1"/>
          </p:cNvSpPr>
          <p:nvPr>
            <p:ph type="title"/>
          </p:nvPr>
        </p:nvSpPr>
        <p:spPr>
          <a:xfrm>
            <a:off x="2178148" y="622349"/>
            <a:ext cx="7835705" cy="1124611"/>
          </a:xfrm>
        </p:spPr>
        <p:txBody>
          <a:bodyPr/>
          <a:lstStyle>
            <a:lvl1pPr algn="ctr">
              <a:defRPr/>
            </a:lvl1pPr>
          </a:lstStyle>
          <a:p>
            <a:r>
              <a:rPr lang="en-US" noProof="0"/>
              <a:t>Click to edit Master title style</a:t>
            </a:r>
          </a:p>
        </p:txBody>
      </p:sp>
    </p:spTree>
    <p:extLst>
      <p:ext uri="{BB962C8B-B14F-4D97-AF65-F5344CB8AC3E}">
        <p14:creationId xmlns:p14="http://schemas.microsoft.com/office/powerpoint/2010/main" val="354369765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solidFill>
                  <a:srgbClr val="999999">
                    <a:lumMod val="50000"/>
                  </a:srgbClr>
                </a:solidFill>
              </a:rPr>
              <a:pPr/>
              <a:t>5/7/2026</a:t>
            </a:fld>
            <a:endParaRPr lang="en-US" dirty="0">
              <a:solidFill>
                <a:srgbClr val="999999">
                  <a:lumMod val="50000"/>
                </a:srgbClr>
              </a:solidFill>
            </a:endParaRPr>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solidFill>
                  <a:srgbClr val="999999">
                    <a:lumMod val="50000"/>
                  </a:srgbClr>
                </a:solidFill>
              </a:rPr>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Tree>
    <p:extLst>
      <p:ext uri="{BB962C8B-B14F-4D97-AF65-F5344CB8AC3E}">
        <p14:creationId xmlns:p14="http://schemas.microsoft.com/office/powerpoint/2010/main" val="2591437668"/>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04">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595AFC1-BF2C-4C83-B474-7121F9C0BC8C}"/>
              </a:ext>
            </a:extLst>
          </p:cNvPr>
          <p:cNvSpPr>
            <a:spLocks noGrp="1"/>
          </p:cNvSpPr>
          <p:nvPr>
            <p:ph idx="1" hasCustomPrompt="1"/>
          </p:nvPr>
        </p:nvSpPr>
        <p:spPr>
          <a:xfrm>
            <a:off x="6096000" y="457199"/>
            <a:ext cx="5653088" cy="5403851"/>
          </a:xfrm>
          <a:noFill/>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noProof="0"/>
              <a:t>Title Here</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solidFill>
                  <a:srgbClr val="999999">
                    <a:lumMod val="50000"/>
                  </a:srgbClr>
                </a:solidFill>
              </a:rPr>
              <a:pPr/>
              <a:t>5/7/2026</a:t>
            </a:fld>
            <a:endParaRPr lang="en-US" dirty="0">
              <a:solidFill>
                <a:srgbClr val="999999">
                  <a:lumMod val="50000"/>
                </a:srgbClr>
              </a:solidFill>
            </a:endParaRPr>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solidFill>
                  <a:srgbClr val="999999">
                    <a:lumMod val="50000"/>
                  </a:srgbClr>
                </a:solidFill>
              </a:rPr>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3">
            <a:extLst>
              <a:ext uri="{FF2B5EF4-FFF2-40B4-BE49-F238E27FC236}">
                <a16:creationId xmlns:a16="http://schemas.microsoft.com/office/drawing/2014/main" id="{8ECAA0F2-C20F-4289-BFB8-9BC2C65A8B9F}"/>
              </a:ext>
            </a:extLst>
          </p:cNvPr>
          <p:cNvSpPr>
            <a:spLocks noGrp="1"/>
          </p:cNvSpPr>
          <p:nvPr>
            <p:ph type="body" sz="half" idx="2" hasCustomPrompt="1"/>
          </p:nvPr>
        </p:nvSpPr>
        <p:spPr>
          <a:xfrm>
            <a:off x="839788" y="1326250"/>
            <a:ext cx="4574551" cy="4484150"/>
          </a:xfrm>
        </p:spPr>
        <p:txBody>
          <a:bodyPr vert="horz" lIns="36000" tIns="0" rIns="0" bIns="0" rtlCol="0">
            <a:normAutofit/>
          </a:bodyPr>
          <a:lstStyle>
            <a:lvl1pPr marL="0" indent="0">
              <a:buNone/>
              <a:defRPr lang="en-US" sz="1800">
                <a:solidFill>
                  <a:schemeClr val="tx2"/>
                </a:solidFill>
              </a:defRPr>
            </a:lvl1pPr>
          </a:lstStyle>
          <a:p>
            <a:pPr marL="228600" lvl="0" indent="-228600"/>
            <a:r>
              <a:rPr lang="en-US" noProof="0"/>
              <a:t>Edit Master text styles</a:t>
            </a:r>
          </a:p>
        </p:txBody>
      </p:sp>
    </p:spTree>
    <p:extLst>
      <p:ext uri="{BB962C8B-B14F-4D97-AF65-F5344CB8AC3E}">
        <p14:creationId xmlns:p14="http://schemas.microsoft.com/office/powerpoint/2010/main" val="2226995352"/>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26FA9-2FF3-3E35-7D52-6C1DFBC01B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8019A5-6261-65E7-0462-F9928799EB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51E0D6-8A13-A270-8F19-FA328EF457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0EBFAC-05B1-A236-53F3-BE570C15AA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19BE74-724A-A79D-9280-7375328619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335E7F-918F-AEDB-99A5-E905FCCFE059}"/>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8" name="Footer Placeholder 7">
            <a:extLst>
              <a:ext uri="{FF2B5EF4-FFF2-40B4-BE49-F238E27FC236}">
                <a16:creationId xmlns:a16="http://schemas.microsoft.com/office/drawing/2014/main" id="{C3C9E4F1-3FB1-D063-98C0-8D5EC60C0194}"/>
              </a:ext>
            </a:extLst>
          </p:cNvPr>
          <p:cNvSpPr>
            <a:spLocks noGrp="1"/>
          </p:cNvSpPr>
          <p:nvPr>
            <p:ph type="ftr" sz="quarter" idx="11"/>
          </p:nvPr>
        </p:nvSpPr>
        <p:spPr/>
        <p:txBody>
          <a:bodyPr/>
          <a:lstStyle/>
          <a:p>
            <a:r>
              <a:rPr lang="en-US">
                <a:solidFill>
                  <a:srgbClr val="3F5779">
                    <a:lumMod val="60000"/>
                    <a:lumOff val="40000"/>
                  </a:srgbClr>
                </a:solidFill>
              </a:rPr>
              <a:t>ADD A FOOTER</a:t>
            </a:r>
            <a:endParaRPr lang="en-US" dirty="0">
              <a:solidFill>
                <a:srgbClr val="3F5779">
                  <a:lumMod val="60000"/>
                  <a:lumOff val="40000"/>
                </a:srgbClr>
              </a:solidFill>
            </a:endParaRPr>
          </a:p>
        </p:txBody>
      </p:sp>
      <p:sp>
        <p:nvSpPr>
          <p:cNvPr id="9" name="Slide Number Placeholder 8">
            <a:extLst>
              <a:ext uri="{FF2B5EF4-FFF2-40B4-BE49-F238E27FC236}">
                <a16:creationId xmlns:a16="http://schemas.microsoft.com/office/drawing/2014/main" id="{6C2333FC-4113-8A0E-C5A3-525C30BE9734}"/>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10" name="Rectangle 9">
            <a:extLst>
              <a:ext uri="{FF2B5EF4-FFF2-40B4-BE49-F238E27FC236}">
                <a16:creationId xmlns:a16="http://schemas.microsoft.com/office/drawing/2014/main" id="{8BD3EE52-F5EC-61CB-7701-89C0401A6651}"/>
              </a:ext>
            </a:extLst>
          </p:cNvPr>
          <p:cNvSpPr/>
          <p:nvPr userDrawn="1"/>
        </p:nvSpPr>
        <p:spPr>
          <a:xfrm>
            <a:off x="6096000" y="1838558"/>
            <a:ext cx="5653088" cy="3761895"/>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a:extLst>
              <a:ext uri="{FF2B5EF4-FFF2-40B4-BE49-F238E27FC236}">
                <a16:creationId xmlns:a16="http://schemas.microsoft.com/office/drawing/2014/main" id="{75CC0FA0-79FF-3E19-123D-A95B2A2E6B0F}"/>
              </a:ext>
            </a:extLst>
          </p:cNvPr>
          <p:cNvSpPr/>
          <p:nvPr userDrawn="1"/>
        </p:nvSpPr>
        <p:spPr>
          <a:xfrm>
            <a:off x="0" y="1838558"/>
            <a:ext cx="6096000" cy="376189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Tree>
    <p:extLst>
      <p:ext uri="{BB962C8B-B14F-4D97-AF65-F5344CB8AC3E}">
        <p14:creationId xmlns:p14="http://schemas.microsoft.com/office/powerpoint/2010/main" val="45736074"/>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lvl1pPr>
              <a:defRPr>
                <a:solidFill>
                  <a:schemeClr val="bg1"/>
                </a:solidFill>
              </a:defRPr>
            </a:lvl1pPr>
          </a:lstStyle>
          <a:p>
            <a:fld id="{3BDA9C29-DD8E-4518-B4D3-44806885A5F9}" type="datetime1">
              <a:rPr lang="en-US" smtClean="0">
                <a:solidFill>
                  <a:prstClr val="white"/>
                </a:solidFill>
              </a:rPr>
              <a:pPr/>
              <a:t>5/7/2026</a:t>
            </a:fld>
            <a:endParaRPr lang="en-US" dirty="0">
              <a:solidFill>
                <a:prstClr val="white"/>
              </a:solidFill>
            </a:endParaRPr>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bg1"/>
                </a:solidFill>
              </a:defRPr>
            </a:lvl1pPr>
          </a:lstStyle>
          <a:p>
            <a:r>
              <a:rPr lang="en-US" dirty="0">
                <a:solidFill>
                  <a:prstClr val="white"/>
                </a:solidFill>
              </a:rPr>
              <a:t>ADD A FOOADDTER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lvl1pPr>
              <a:defRPr>
                <a:solidFill>
                  <a:schemeClr val="bg1"/>
                </a:solidFill>
              </a:defRPr>
            </a:lvl1pPr>
          </a:lstStyle>
          <a:p>
            <a:fld id="{3CE5352E-9B9F-4EDC-8769-7FA3D3F814C7}" type="slidenum">
              <a:rPr lang="en-US" smtClean="0">
                <a:solidFill>
                  <a:prstClr val="white"/>
                </a:solidFill>
              </a:rPr>
              <a:pPr/>
              <a:t>‹#›</a:t>
            </a:fld>
            <a:endParaRPr lang="en-US" dirty="0">
              <a:solidFill>
                <a:prstClr val="white"/>
              </a:solidFill>
            </a:endParaRPr>
          </a:p>
        </p:txBody>
      </p:sp>
      <p:sp>
        <p:nvSpPr>
          <p:cNvPr id="11" name="Title 1">
            <a:extLst>
              <a:ext uri="{FF2B5EF4-FFF2-40B4-BE49-F238E27FC236}">
                <a16:creationId xmlns:a16="http://schemas.microsoft.com/office/drawing/2014/main" id="{ED46F9B8-64BA-45E5-845E-CA6696C25C5F}"/>
              </a:ext>
            </a:extLst>
          </p:cNvPr>
          <p:cNvSpPr>
            <a:spLocks noGrp="1"/>
          </p:cNvSpPr>
          <p:nvPr>
            <p:ph type="title"/>
          </p:nvPr>
        </p:nvSpPr>
        <p:spPr>
          <a:xfrm>
            <a:off x="2394975" y="742867"/>
            <a:ext cx="7402050" cy="566931"/>
          </a:xfrm>
        </p:spPr>
        <p:txBody>
          <a:bodyPr lIns="36000" tIns="0" rIns="0" bIns="0"/>
          <a:lstStyle>
            <a:lvl1pPr algn="ctr">
              <a:defRPr/>
            </a:lvl1pPr>
          </a:lstStyle>
          <a:p>
            <a:r>
              <a:rPr lang="en-US" noProof="0"/>
              <a:t>Click to edit Master title style</a:t>
            </a:r>
          </a:p>
        </p:txBody>
      </p:sp>
      <p:sp>
        <p:nvSpPr>
          <p:cNvPr id="8" name="Picture Placeholder 2">
            <a:extLst>
              <a:ext uri="{FF2B5EF4-FFF2-40B4-BE49-F238E27FC236}">
                <a16:creationId xmlns:a16="http://schemas.microsoft.com/office/drawing/2014/main" id="{704937D3-320F-475C-B607-8D8AE31FF3A3}"/>
              </a:ext>
            </a:extLst>
          </p:cNvPr>
          <p:cNvSpPr>
            <a:spLocks noGrp="1"/>
          </p:cNvSpPr>
          <p:nvPr>
            <p:ph type="pic" idx="1"/>
          </p:nvPr>
        </p:nvSpPr>
        <p:spPr>
          <a:xfrm>
            <a:off x="458724" y="2277980"/>
            <a:ext cx="11290364" cy="412282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Text Placeholder 3">
            <a:extLst>
              <a:ext uri="{FF2B5EF4-FFF2-40B4-BE49-F238E27FC236}">
                <a16:creationId xmlns:a16="http://schemas.microsoft.com/office/drawing/2014/main" id="{68404903-B722-4F8B-94E9-F478DB3A75E2}"/>
              </a:ext>
            </a:extLst>
          </p:cNvPr>
          <p:cNvSpPr>
            <a:spLocks noGrp="1"/>
          </p:cNvSpPr>
          <p:nvPr>
            <p:ph type="body" sz="half" idx="2" hasCustomPrompt="1"/>
          </p:nvPr>
        </p:nvSpPr>
        <p:spPr>
          <a:xfrm>
            <a:off x="2394975" y="1377834"/>
            <a:ext cx="7402050" cy="540000"/>
          </a:xfrm>
        </p:spPr>
        <p:txBody>
          <a:bodyPr vert="horz" lIns="36000" tIns="0" rIns="0" bIns="0" rtlCol="0">
            <a:normAutofit/>
          </a:bodyPr>
          <a:lstStyle>
            <a:lvl1pPr marL="0" indent="0" algn="ctr">
              <a:buNone/>
              <a:defRPr lang="en-US" sz="1800">
                <a:solidFill>
                  <a:schemeClr val="tx2"/>
                </a:solidFill>
              </a:defRPr>
            </a:lvl1pPr>
          </a:lstStyle>
          <a:p>
            <a:pPr marL="228600" lvl="0" indent="-228600" algn="ctr"/>
            <a:r>
              <a:rPr lang="en-US" noProof="0"/>
              <a:t>Edit Master text styles</a:t>
            </a:r>
          </a:p>
        </p:txBody>
      </p:sp>
    </p:spTree>
    <p:extLst>
      <p:ext uri="{BB962C8B-B14F-4D97-AF65-F5344CB8AC3E}">
        <p14:creationId xmlns:p14="http://schemas.microsoft.com/office/powerpoint/2010/main" val="154435853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C1590D-4639-4494-A37B-A15E7114FE5B}"/>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dirty="0"/>
          </a:p>
        </p:txBody>
      </p:sp>
      <p:sp>
        <p:nvSpPr>
          <p:cNvPr id="7" name="Text Placeholder 3">
            <a:extLst>
              <a:ext uri="{FF2B5EF4-FFF2-40B4-BE49-F238E27FC236}">
                <a16:creationId xmlns:a16="http://schemas.microsoft.com/office/drawing/2014/main" id="{E40C1F5F-4B50-4906-83E6-9A2F1CB1F66E}"/>
              </a:ext>
            </a:extLst>
          </p:cNvPr>
          <p:cNvSpPr>
            <a:spLocks noGrp="1"/>
          </p:cNvSpPr>
          <p:nvPr>
            <p:ph type="body" sz="half" idx="2"/>
          </p:nvPr>
        </p:nvSpPr>
        <p:spPr>
          <a:xfrm>
            <a:off x="898161" y="2982416"/>
            <a:ext cx="1645920"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a16="http://schemas.microsoft.com/office/drawing/2014/main" id="{172EC0A4-5E0C-44C7-B8BF-100C17934C9D}"/>
              </a:ext>
            </a:extLst>
          </p:cNvPr>
          <p:cNvSpPr>
            <a:spLocks noGrp="1"/>
          </p:cNvSpPr>
          <p:nvPr>
            <p:ph type="body" sz="half" idx="34" hasCustomPrompt="1"/>
          </p:nvPr>
        </p:nvSpPr>
        <p:spPr>
          <a:xfrm>
            <a:off x="1399426" y="1924687"/>
            <a:ext cx="2469965"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11" name="Text Placeholder 3">
            <a:extLst>
              <a:ext uri="{FF2B5EF4-FFF2-40B4-BE49-F238E27FC236}">
                <a16:creationId xmlns:a16="http://schemas.microsoft.com/office/drawing/2014/main" id="{709E18E3-2E11-4B74-AF2C-001F81DE3F24}"/>
              </a:ext>
            </a:extLst>
          </p:cNvPr>
          <p:cNvSpPr>
            <a:spLocks noGrp="1"/>
          </p:cNvSpPr>
          <p:nvPr>
            <p:ph type="body" sz="half" idx="36"/>
          </p:nvPr>
        </p:nvSpPr>
        <p:spPr>
          <a:xfrm>
            <a:off x="2611286" y="2982416"/>
            <a:ext cx="1389888"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12" name="Picture Placeholder 12">
            <a:extLst>
              <a:ext uri="{FF2B5EF4-FFF2-40B4-BE49-F238E27FC236}">
                <a16:creationId xmlns:a16="http://schemas.microsoft.com/office/drawing/2014/main" id="{D61E6447-2CC7-47A3-8681-4133CCCB54D6}"/>
              </a:ext>
            </a:extLst>
          </p:cNvPr>
          <p:cNvSpPr>
            <a:spLocks noGrp="1"/>
          </p:cNvSpPr>
          <p:nvPr>
            <p:ph type="pic" sz="quarter" idx="37"/>
          </p:nvPr>
        </p:nvSpPr>
        <p:spPr>
          <a:xfrm>
            <a:off x="890694" y="3605411"/>
            <a:ext cx="1636776" cy="1618488"/>
          </a:xfrm>
        </p:spPr>
        <p:txBody>
          <a:bodyPr anchor="ctr" anchorCtr="0">
            <a:noAutofit/>
          </a:bodyPr>
          <a:lstStyle>
            <a:lvl1pPr marL="0" indent="0" algn="ctr">
              <a:buNone/>
              <a:defRPr sz="1400"/>
            </a:lvl1pPr>
          </a:lstStyle>
          <a:p>
            <a:r>
              <a:rPr lang="en-US"/>
              <a:t>Click icon to add picture</a:t>
            </a:r>
            <a:endParaRPr lang="ru-RU" dirty="0"/>
          </a:p>
        </p:txBody>
      </p:sp>
      <p:sp>
        <p:nvSpPr>
          <p:cNvPr id="13" name="Picture Placeholder 12">
            <a:extLst>
              <a:ext uri="{FF2B5EF4-FFF2-40B4-BE49-F238E27FC236}">
                <a16:creationId xmlns:a16="http://schemas.microsoft.com/office/drawing/2014/main" id="{CAD91B82-5EEF-4712-A699-B8302B6558DD}"/>
              </a:ext>
            </a:extLst>
          </p:cNvPr>
          <p:cNvSpPr>
            <a:spLocks noGrp="1"/>
          </p:cNvSpPr>
          <p:nvPr>
            <p:ph type="pic" sz="quarter" idx="38"/>
          </p:nvPr>
        </p:nvSpPr>
        <p:spPr>
          <a:xfrm>
            <a:off x="2514673" y="3605411"/>
            <a:ext cx="1636776" cy="1618488"/>
          </a:xfrm>
        </p:spPr>
        <p:txBody>
          <a:bodyPr anchor="ctr" anchorCtr="0">
            <a:noAutofit/>
          </a:bodyPr>
          <a:lstStyle>
            <a:lvl1pPr marL="0" indent="0" algn="ctr">
              <a:buNone/>
              <a:defRPr sz="1400"/>
            </a:lvl1pPr>
          </a:lstStyle>
          <a:p>
            <a:r>
              <a:rPr lang="en-US"/>
              <a:t>Click icon to add picture</a:t>
            </a:r>
            <a:endParaRPr lang="ru-RU" dirty="0"/>
          </a:p>
        </p:txBody>
      </p:sp>
      <p:sp>
        <p:nvSpPr>
          <p:cNvPr id="14" name="Text Placeholder 3">
            <a:extLst>
              <a:ext uri="{FF2B5EF4-FFF2-40B4-BE49-F238E27FC236}">
                <a16:creationId xmlns:a16="http://schemas.microsoft.com/office/drawing/2014/main" id="{57FAEB2B-6A01-4C63-ACA3-03B6E2919E8A}"/>
              </a:ext>
            </a:extLst>
          </p:cNvPr>
          <p:cNvSpPr>
            <a:spLocks noGrp="1"/>
          </p:cNvSpPr>
          <p:nvPr>
            <p:ph type="body" sz="half" idx="39"/>
          </p:nvPr>
        </p:nvSpPr>
        <p:spPr>
          <a:xfrm>
            <a:off x="4955269" y="2982416"/>
            <a:ext cx="2113508"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15" name="Text Placeholder 3">
            <a:extLst>
              <a:ext uri="{FF2B5EF4-FFF2-40B4-BE49-F238E27FC236}">
                <a16:creationId xmlns:a16="http://schemas.microsoft.com/office/drawing/2014/main" id="{89680D39-3D54-40CF-ABCB-BA448F099B30}"/>
              </a:ext>
            </a:extLst>
          </p:cNvPr>
          <p:cNvSpPr>
            <a:spLocks noGrp="1"/>
          </p:cNvSpPr>
          <p:nvPr>
            <p:ph type="body" sz="half" idx="40" hasCustomPrompt="1"/>
          </p:nvPr>
        </p:nvSpPr>
        <p:spPr>
          <a:xfrm>
            <a:off x="5509170"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17" name="Picture Placeholder 12">
            <a:extLst>
              <a:ext uri="{FF2B5EF4-FFF2-40B4-BE49-F238E27FC236}">
                <a16:creationId xmlns:a16="http://schemas.microsoft.com/office/drawing/2014/main" id="{E81CA5F1-31CE-4D4C-A27D-2B342ECD994A}"/>
              </a:ext>
            </a:extLst>
          </p:cNvPr>
          <p:cNvSpPr>
            <a:spLocks noGrp="1"/>
          </p:cNvSpPr>
          <p:nvPr>
            <p:ph type="pic" sz="quarter" idx="43"/>
          </p:nvPr>
        </p:nvSpPr>
        <p:spPr>
          <a:xfrm>
            <a:off x="4961249" y="3605411"/>
            <a:ext cx="2048256" cy="896112"/>
          </a:xfrm>
        </p:spPr>
        <p:txBody>
          <a:bodyPr anchor="ctr" anchorCtr="0">
            <a:noAutofit/>
          </a:bodyPr>
          <a:lstStyle>
            <a:lvl1pPr marL="0" indent="0" algn="ctr">
              <a:buNone/>
              <a:defRPr sz="1400"/>
            </a:lvl1pPr>
          </a:lstStyle>
          <a:p>
            <a:r>
              <a:rPr lang="en-US"/>
              <a:t>Click icon to add picture</a:t>
            </a:r>
            <a:endParaRPr lang="ru-RU" dirty="0"/>
          </a:p>
        </p:txBody>
      </p:sp>
      <p:sp>
        <p:nvSpPr>
          <p:cNvPr id="19" name="Text Placeholder 3">
            <a:extLst>
              <a:ext uri="{FF2B5EF4-FFF2-40B4-BE49-F238E27FC236}">
                <a16:creationId xmlns:a16="http://schemas.microsoft.com/office/drawing/2014/main" id="{7C3544C3-FDC7-4C8F-A615-9529597C549D}"/>
              </a:ext>
            </a:extLst>
          </p:cNvPr>
          <p:cNvSpPr>
            <a:spLocks noGrp="1"/>
          </p:cNvSpPr>
          <p:nvPr>
            <p:ph type="body" sz="half" idx="45"/>
          </p:nvPr>
        </p:nvSpPr>
        <p:spPr>
          <a:xfrm>
            <a:off x="7915161" y="2982416"/>
            <a:ext cx="2197045"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22" name="Text Placeholder 3">
            <a:extLst>
              <a:ext uri="{FF2B5EF4-FFF2-40B4-BE49-F238E27FC236}">
                <a16:creationId xmlns:a16="http://schemas.microsoft.com/office/drawing/2014/main" id="{7691DC2D-3064-4822-9D2D-80D59EA85EBB}"/>
              </a:ext>
            </a:extLst>
          </p:cNvPr>
          <p:cNvSpPr>
            <a:spLocks noGrp="1"/>
          </p:cNvSpPr>
          <p:nvPr>
            <p:ph type="body" sz="half" idx="46" hasCustomPrompt="1"/>
          </p:nvPr>
        </p:nvSpPr>
        <p:spPr>
          <a:xfrm>
            <a:off x="8469062"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24" name="Picture Placeholder 12">
            <a:extLst>
              <a:ext uri="{FF2B5EF4-FFF2-40B4-BE49-F238E27FC236}">
                <a16:creationId xmlns:a16="http://schemas.microsoft.com/office/drawing/2014/main" id="{130FD286-B22E-4EEB-8B67-4CE7BF2FBA89}"/>
              </a:ext>
            </a:extLst>
          </p:cNvPr>
          <p:cNvSpPr>
            <a:spLocks noGrp="1"/>
          </p:cNvSpPr>
          <p:nvPr>
            <p:ph type="pic" sz="quarter" idx="48"/>
          </p:nvPr>
        </p:nvSpPr>
        <p:spPr>
          <a:xfrm>
            <a:off x="7921141" y="3605411"/>
            <a:ext cx="1280160" cy="896112"/>
          </a:xfrm>
          <a:ln>
            <a:solidFill>
              <a:schemeClr val="accent5"/>
            </a:solidFill>
          </a:ln>
        </p:spPr>
        <p:txBody>
          <a:bodyPr anchor="ctr" anchorCtr="0">
            <a:noAutofit/>
          </a:bodyPr>
          <a:lstStyle>
            <a:lvl1pPr marL="0" indent="0" algn="ctr">
              <a:buNone/>
              <a:defRPr sz="1400"/>
            </a:lvl1pPr>
          </a:lstStyle>
          <a:p>
            <a:r>
              <a:rPr lang="en-US"/>
              <a:t>Click icon to add picture</a:t>
            </a:r>
            <a:endParaRPr lang="ru-RU" dirty="0"/>
          </a:p>
        </p:txBody>
      </p:sp>
      <p:sp>
        <p:nvSpPr>
          <p:cNvPr id="25" name="Text Placeholder 3">
            <a:extLst>
              <a:ext uri="{FF2B5EF4-FFF2-40B4-BE49-F238E27FC236}">
                <a16:creationId xmlns:a16="http://schemas.microsoft.com/office/drawing/2014/main" id="{EDCAE751-A04A-4A9B-8EE4-3E1B64E955F3}"/>
              </a:ext>
            </a:extLst>
          </p:cNvPr>
          <p:cNvSpPr>
            <a:spLocks noGrp="1"/>
          </p:cNvSpPr>
          <p:nvPr>
            <p:ph type="body" sz="half" idx="49"/>
          </p:nvPr>
        </p:nvSpPr>
        <p:spPr>
          <a:xfrm>
            <a:off x="7888266" y="4704396"/>
            <a:ext cx="2223939"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26" name="Text Placeholder 3">
            <a:extLst>
              <a:ext uri="{FF2B5EF4-FFF2-40B4-BE49-F238E27FC236}">
                <a16:creationId xmlns:a16="http://schemas.microsoft.com/office/drawing/2014/main" id="{21FD07BB-52C2-4F52-A969-6778D844E8D4}"/>
              </a:ext>
            </a:extLst>
          </p:cNvPr>
          <p:cNvSpPr>
            <a:spLocks noGrp="1"/>
          </p:cNvSpPr>
          <p:nvPr>
            <p:ph type="body" sz="half" idx="50"/>
          </p:nvPr>
        </p:nvSpPr>
        <p:spPr>
          <a:xfrm>
            <a:off x="874713" y="5838788"/>
            <a:ext cx="8993089" cy="365122"/>
          </a:xfrm>
        </p:spPr>
        <p:txBody>
          <a:bodyPr lIns="0" tIns="0" rIns="0" bIns="0" anchor="t" anchorCtr="0">
            <a:normAutofit/>
          </a:bodyPr>
          <a:lstStyle>
            <a:lvl1pPr marL="0" indent="0" algn="l">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2E1D5C74-7DD8-44F1-8142-1961D0C932B3}"/>
              </a:ext>
            </a:extLst>
          </p:cNvPr>
          <p:cNvSpPr>
            <a:spLocks noGrp="1"/>
          </p:cNvSpPr>
          <p:nvPr>
            <p:ph type="body" sz="half" idx="51"/>
          </p:nvPr>
        </p:nvSpPr>
        <p:spPr>
          <a:xfrm>
            <a:off x="4955269" y="4704395"/>
            <a:ext cx="2048256"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28" name="Text Placeholder 7">
            <a:extLst>
              <a:ext uri="{FF2B5EF4-FFF2-40B4-BE49-F238E27FC236}">
                <a16:creationId xmlns:a16="http://schemas.microsoft.com/office/drawing/2014/main" id="{9A6D3509-A776-4654-B6B2-F528C9FE78EA}"/>
              </a:ext>
            </a:extLst>
          </p:cNvPr>
          <p:cNvSpPr>
            <a:spLocks noGrp="1"/>
          </p:cNvSpPr>
          <p:nvPr>
            <p:ph type="body" sz="quarter" idx="25" hasCustomPrompt="1"/>
          </p:nvPr>
        </p:nvSpPr>
        <p:spPr>
          <a:xfrm>
            <a:off x="838200" y="195163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29" name="Text Placeholder 7">
            <a:extLst>
              <a:ext uri="{FF2B5EF4-FFF2-40B4-BE49-F238E27FC236}">
                <a16:creationId xmlns:a16="http://schemas.microsoft.com/office/drawing/2014/main" id="{BCA4A1CD-2E82-40FA-88EC-3D9F238493C2}"/>
              </a:ext>
            </a:extLst>
          </p:cNvPr>
          <p:cNvSpPr>
            <a:spLocks noGrp="1"/>
          </p:cNvSpPr>
          <p:nvPr>
            <p:ph type="body" sz="quarter" idx="52" hasCustomPrompt="1"/>
          </p:nvPr>
        </p:nvSpPr>
        <p:spPr>
          <a:xfrm>
            <a:off x="4927665" y="192771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0" name="Text Placeholder 7">
            <a:extLst>
              <a:ext uri="{FF2B5EF4-FFF2-40B4-BE49-F238E27FC236}">
                <a16:creationId xmlns:a16="http://schemas.microsoft.com/office/drawing/2014/main" id="{476CA787-1443-453E-A0C1-A9391E1B647D}"/>
              </a:ext>
            </a:extLst>
          </p:cNvPr>
          <p:cNvSpPr>
            <a:spLocks noGrp="1"/>
          </p:cNvSpPr>
          <p:nvPr>
            <p:ph type="body" sz="quarter" idx="53" hasCustomPrompt="1"/>
          </p:nvPr>
        </p:nvSpPr>
        <p:spPr>
          <a:xfrm>
            <a:off x="7888266" y="1931188"/>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Tree>
    <p:extLst>
      <p:ext uri="{BB962C8B-B14F-4D97-AF65-F5344CB8AC3E}">
        <p14:creationId xmlns:p14="http://schemas.microsoft.com/office/powerpoint/2010/main" val="1983063692"/>
      </p:ext>
    </p:extLst>
  </p:cSld>
  <p:clrMapOvr>
    <a:masterClrMapping/>
  </p:clrMapOvr>
  <p:extLst>
    <p:ext uri="{DCECCB84-F9BA-43D5-87BE-67443E8EF086}">
      <p15:sldGuideLst xmlns:p15="http://schemas.microsoft.com/office/powerpoint/2012/main">
        <p15:guide id="1" orient="horz" pos="55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Introduction">
    <p:bg>
      <p:bgPr>
        <a:solidFill>
          <a:schemeClr val="accent1"/>
        </a:solidFill>
        <a:effectLst/>
      </p:bgPr>
    </p:bg>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423630CA-0A51-4B04-A57B-9E412A8FCD1F}"/>
              </a:ext>
            </a:extLst>
          </p:cNvPr>
          <p:cNvSpPr>
            <a:spLocks noGrp="1"/>
          </p:cNvSpPr>
          <p:nvPr>
            <p:ph type="pic" sz="quarter" idx="12"/>
          </p:nvPr>
        </p:nvSpPr>
        <p:spPr>
          <a:xfrm>
            <a:off x="8847137" y="3862387"/>
            <a:ext cx="2316163" cy="2538413"/>
          </a:xfrm>
        </p:spPr>
        <p:txBody>
          <a:bodyPr/>
          <a:lstStyle/>
          <a:p>
            <a:r>
              <a:rPr lang="en-US"/>
              <a:t>Click icon to add picture</a:t>
            </a:r>
          </a:p>
        </p:txBody>
      </p:sp>
      <p:sp>
        <p:nvSpPr>
          <p:cNvPr id="16" name="Picture Placeholder 15">
            <a:extLst>
              <a:ext uri="{FF2B5EF4-FFF2-40B4-BE49-F238E27FC236}">
                <a16:creationId xmlns:a16="http://schemas.microsoft.com/office/drawing/2014/main" id="{3C994AE8-9E30-418E-8361-5D851AFA42C5}"/>
              </a:ext>
            </a:extLst>
          </p:cNvPr>
          <p:cNvSpPr>
            <a:spLocks noGrp="1"/>
          </p:cNvSpPr>
          <p:nvPr>
            <p:ph type="pic" sz="quarter" idx="11"/>
          </p:nvPr>
        </p:nvSpPr>
        <p:spPr>
          <a:xfrm>
            <a:off x="6210300" y="3854450"/>
            <a:ext cx="2316163" cy="2538413"/>
          </a:xfrm>
        </p:spPr>
        <p:txBody>
          <a:bodyPr/>
          <a:lstStyle/>
          <a:p>
            <a:r>
              <a:rPr lang="en-US"/>
              <a:t>Click icon to add picture</a:t>
            </a:r>
          </a:p>
        </p:txBody>
      </p:sp>
      <p:sp>
        <p:nvSpPr>
          <p:cNvPr id="14" name="Picture Placeholder 13">
            <a:extLst>
              <a:ext uri="{FF2B5EF4-FFF2-40B4-BE49-F238E27FC236}">
                <a16:creationId xmlns:a16="http://schemas.microsoft.com/office/drawing/2014/main" id="{3D4E5783-2917-458E-BE61-F3D5AAA8F976}"/>
              </a:ext>
            </a:extLst>
          </p:cNvPr>
          <p:cNvSpPr>
            <a:spLocks noGrp="1"/>
          </p:cNvSpPr>
          <p:nvPr>
            <p:ph type="pic" sz="quarter" idx="10"/>
          </p:nvPr>
        </p:nvSpPr>
        <p:spPr>
          <a:xfrm>
            <a:off x="6210300" y="465138"/>
            <a:ext cx="4953000" cy="3090862"/>
          </a:xfrm>
        </p:spPr>
        <p:txBody>
          <a:bodyPr/>
          <a:lstStyle/>
          <a:p>
            <a:r>
              <a:rPr lang="en-US"/>
              <a:t>Click icon to add picture</a:t>
            </a:r>
          </a:p>
        </p:txBody>
      </p:sp>
      <p:sp>
        <p:nvSpPr>
          <p:cNvPr id="23" name="Text Placeholder 22">
            <a:extLst>
              <a:ext uri="{FF2B5EF4-FFF2-40B4-BE49-F238E27FC236}">
                <a16:creationId xmlns:a16="http://schemas.microsoft.com/office/drawing/2014/main" id="{B1D734B5-5F1C-4E34-81FF-AD75105E8391}"/>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latin typeface="+mj-lt"/>
              </a:defRPr>
            </a:lvl1pPr>
          </a:lstStyle>
          <a:p>
            <a:pPr lvl="0"/>
            <a:r>
              <a:rPr lang="en-US" dirty="0"/>
              <a:t>01</a:t>
            </a:r>
          </a:p>
        </p:txBody>
      </p:sp>
      <p:sp>
        <p:nvSpPr>
          <p:cNvPr id="19" name="Text Placeholder 18">
            <a:extLst>
              <a:ext uri="{FF2B5EF4-FFF2-40B4-BE49-F238E27FC236}">
                <a16:creationId xmlns:a16="http://schemas.microsoft.com/office/drawing/2014/main" id="{65757DE8-43D6-4A47-ABC9-B39EC8016CB2}"/>
              </a:ext>
            </a:extLst>
          </p:cNvPr>
          <p:cNvSpPr>
            <a:spLocks noGrp="1"/>
          </p:cNvSpPr>
          <p:nvPr>
            <p:ph type="body" sz="quarter" idx="13"/>
          </p:nvPr>
        </p:nvSpPr>
        <p:spPr>
          <a:xfrm>
            <a:off x="1040130" y="2009775"/>
            <a:ext cx="3924300" cy="4391025"/>
          </a:xfrm>
        </p:spPr>
        <p:txBody>
          <a:bodyPr>
            <a:normAutofit/>
          </a:bodyPr>
          <a:lstStyle>
            <a:lvl1pPr marL="0" indent="0">
              <a:lnSpc>
                <a:spcPct val="150000"/>
              </a:lnSpc>
              <a:buNone/>
              <a:defRPr sz="1600">
                <a:solidFill>
                  <a:schemeClr val="accent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30" name="Date Placeholder 3">
            <a:extLst>
              <a:ext uri="{FF2B5EF4-FFF2-40B4-BE49-F238E27FC236}">
                <a16:creationId xmlns:a16="http://schemas.microsoft.com/office/drawing/2014/main" id="{984C97B0-0D42-4831-9ABD-390370C0F0B6}"/>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C81873-7D47-483D-BCB4-50DD9806C720}" type="datetime1">
              <a:rPr lang="en-US" smtClean="0"/>
              <a:t>5/7/2026</a:t>
            </a:fld>
            <a:endParaRPr lang="en-US" dirty="0"/>
          </a:p>
        </p:txBody>
      </p:sp>
      <p:sp>
        <p:nvSpPr>
          <p:cNvPr id="31" name="Slide Number Placeholder 5">
            <a:extLst>
              <a:ext uri="{FF2B5EF4-FFF2-40B4-BE49-F238E27FC236}">
                <a16:creationId xmlns:a16="http://schemas.microsoft.com/office/drawing/2014/main" id="{CE8438DF-723C-49AB-AD18-1C40F107F5B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032FDE8-62A6-4290-88E6-2795313DE27E}"/>
              </a:ext>
            </a:extLst>
          </p:cNvPr>
          <p:cNvSpPr>
            <a:spLocks noGrp="1"/>
          </p:cNvSpPr>
          <p:nvPr>
            <p:ph type="title" hasCustomPrompt="1"/>
          </p:nvPr>
        </p:nvSpPr>
        <p:spPr>
          <a:xfrm>
            <a:off x="1028700" y="465137"/>
            <a:ext cx="3935647" cy="1340615"/>
          </a:xfrm>
        </p:spPr>
        <p:txBody>
          <a:bodyPr vert="horz" lIns="91440" tIns="45720" rIns="91440" bIns="45720" rtlCol="0" anchor="ctr">
            <a:noAutofit/>
          </a:bodyPr>
          <a:lstStyle>
            <a:lvl1pPr>
              <a:defRPr lang="en-US">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3117625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D134-D837-B67A-8C5A-5C54B4A483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A00B96-F09F-7A69-380D-FCDD717BF939}"/>
              </a:ext>
            </a:extLst>
          </p:cNvPr>
          <p:cNvSpPr>
            <a:spLocks noGrp="1"/>
          </p:cNvSpPr>
          <p:nvPr>
            <p:ph type="dt" sz="half" idx="10"/>
          </p:nvPr>
        </p:nvSpPr>
        <p:spPr/>
        <p:txBody>
          <a:bodyPr/>
          <a:lstStyle/>
          <a:p>
            <a:fld id="{78B1225C-A326-43F6-99D9-A073D5261568}"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B8DA5E50-20FD-D0F9-AF5D-6B3B98D018FA}"/>
              </a:ext>
            </a:extLst>
          </p:cNvPr>
          <p:cNvSpPr>
            <a:spLocks noGrp="1"/>
          </p:cNvSpPr>
          <p:nvPr>
            <p:ph type="ftr" sz="quarter" idx="11"/>
          </p:nvPr>
        </p:nvSpPr>
        <p:spPr/>
        <p:txBody>
          <a:bodyPr/>
          <a:lstStyle/>
          <a:p>
            <a:r>
              <a:rPr lang="en-US">
                <a:solidFill>
                  <a:srgbClr val="3F5779">
                    <a:lumMod val="60000"/>
                    <a:lumOff val="40000"/>
                  </a:srgbClr>
                </a:solidFill>
              </a:rPr>
              <a:t>ADD A FOOTER</a:t>
            </a:r>
            <a:endParaRPr lang="en-US" dirty="0">
              <a:solidFill>
                <a:srgbClr val="3F5779">
                  <a:lumMod val="60000"/>
                  <a:lumOff val="40000"/>
                </a:srgbClr>
              </a:solidFill>
            </a:endParaRPr>
          </a:p>
        </p:txBody>
      </p:sp>
      <p:sp>
        <p:nvSpPr>
          <p:cNvPr id="5" name="Slide Number Placeholder 4">
            <a:extLst>
              <a:ext uri="{FF2B5EF4-FFF2-40B4-BE49-F238E27FC236}">
                <a16:creationId xmlns:a16="http://schemas.microsoft.com/office/drawing/2014/main" id="{FFF10B07-5CF9-6BCF-98DC-0B60D29EC56A}"/>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Tree>
    <p:extLst>
      <p:ext uri="{BB962C8B-B14F-4D97-AF65-F5344CB8AC3E}">
        <p14:creationId xmlns:p14="http://schemas.microsoft.com/office/powerpoint/2010/main" val="391727864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C2A939-AB0E-045D-3C24-CA0ADFB00132}"/>
              </a:ext>
            </a:extLst>
          </p:cNvPr>
          <p:cNvSpPr>
            <a:spLocks noGrp="1"/>
          </p:cNvSpPr>
          <p:nvPr>
            <p:ph type="dt" sz="half" idx="10"/>
          </p:nvPr>
        </p:nvSpPr>
        <p:spPr/>
        <p:txBody>
          <a:bodyPr/>
          <a:lstStyle/>
          <a:p>
            <a:fld id="{BC23DBD1-F259-4AEB-A7D9-D728D6E04490}" type="datetime1">
              <a:rPr lang="en-US" smtClean="0">
                <a:solidFill>
                  <a:srgbClr val="999999">
                    <a:lumMod val="50000"/>
                  </a:srgbClr>
                </a:solidFill>
              </a:rPr>
              <a:pPr/>
              <a:t>5/7/2026</a:t>
            </a:fld>
            <a:endParaRPr lang="en-US" dirty="0">
              <a:solidFill>
                <a:srgbClr val="999999">
                  <a:lumMod val="50000"/>
                </a:srgbClr>
              </a:solidFill>
            </a:endParaRPr>
          </a:p>
        </p:txBody>
      </p:sp>
      <p:sp>
        <p:nvSpPr>
          <p:cNvPr id="3" name="Footer Placeholder 2">
            <a:extLst>
              <a:ext uri="{FF2B5EF4-FFF2-40B4-BE49-F238E27FC236}">
                <a16:creationId xmlns:a16="http://schemas.microsoft.com/office/drawing/2014/main" id="{541E7284-ECBB-F127-EAC3-B9452581F192}"/>
              </a:ext>
            </a:extLst>
          </p:cNvPr>
          <p:cNvSpPr>
            <a:spLocks noGrp="1"/>
          </p:cNvSpPr>
          <p:nvPr>
            <p:ph type="ftr" sz="quarter" idx="11"/>
          </p:nvPr>
        </p:nvSpPr>
        <p:spPr/>
        <p:txBody>
          <a:bodyPr/>
          <a:lstStyle/>
          <a:p>
            <a:r>
              <a:rPr lang="en-US">
                <a:solidFill>
                  <a:srgbClr val="999999">
                    <a:lumMod val="50000"/>
                  </a:srgbClr>
                </a:solidFill>
              </a:rPr>
              <a:t>ADD A FOOTER</a:t>
            </a:r>
            <a:endParaRPr lang="en-US" dirty="0">
              <a:solidFill>
                <a:srgbClr val="999999">
                  <a:lumMod val="50000"/>
                </a:srgbClr>
              </a:solidFill>
            </a:endParaRPr>
          </a:p>
        </p:txBody>
      </p:sp>
      <p:sp>
        <p:nvSpPr>
          <p:cNvPr id="4" name="Slide Number Placeholder 3">
            <a:extLst>
              <a:ext uri="{FF2B5EF4-FFF2-40B4-BE49-F238E27FC236}">
                <a16:creationId xmlns:a16="http://schemas.microsoft.com/office/drawing/2014/main" id="{536D2DBE-D004-B44C-40DC-4F1C64CDBDF4}"/>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Tree>
    <p:extLst>
      <p:ext uri="{BB962C8B-B14F-4D97-AF65-F5344CB8AC3E}">
        <p14:creationId xmlns:p14="http://schemas.microsoft.com/office/powerpoint/2010/main" val="277648883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98B7-CFD7-3CF5-5660-81AA31F17F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F39E81-989C-32A8-DBCD-3C7FA1983F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7FF5CF-A9A9-E478-FED9-A2A3D1B09B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C3FE4-E255-410E-14FF-5BEA00B94A21}"/>
              </a:ext>
            </a:extLst>
          </p:cNvPr>
          <p:cNvSpPr>
            <a:spLocks noGrp="1"/>
          </p:cNvSpPr>
          <p:nvPr>
            <p:ph type="dt" sz="half" idx="10"/>
          </p:nvPr>
        </p:nvSpPr>
        <p:spPr/>
        <p:txBody>
          <a:bodyPr/>
          <a:lstStyle/>
          <a:p>
            <a:fld id="{BC23DBD1-F259-4AEB-A7D9-D728D6E04490}" type="datetime1">
              <a:rPr lang="en-US" smtClean="0">
                <a:solidFill>
                  <a:srgbClr val="999999">
                    <a:lumMod val="50000"/>
                  </a:srgbClr>
                </a:solidFill>
              </a:rPr>
              <a:pPr/>
              <a:t>5/7/2026</a:t>
            </a:fld>
            <a:endParaRPr lang="en-US" dirty="0">
              <a:solidFill>
                <a:srgbClr val="999999">
                  <a:lumMod val="50000"/>
                </a:srgbClr>
              </a:solidFill>
            </a:endParaRPr>
          </a:p>
        </p:txBody>
      </p:sp>
      <p:sp>
        <p:nvSpPr>
          <p:cNvPr id="6" name="Footer Placeholder 5">
            <a:extLst>
              <a:ext uri="{FF2B5EF4-FFF2-40B4-BE49-F238E27FC236}">
                <a16:creationId xmlns:a16="http://schemas.microsoft.com/office/drawing/2014/main" id="{0D053190-6592-49E9-BD55-73147A0E5310}"/>
              </a:ext>
            </a:extLst>
          </p:cNvPr>
          <p:cNvSpPr>
            <a:spLocks noGrp="1"/>
          </p:cNvSpPr>
          <p:nvPr>
            <p:ph type="ftr" sz="quarter" idx="11"/>
          </p:nvPr>
        </p:nvSpPr>
        <p:spPr/>
        <p:txBody>
          <a:bodyPr/>
          <a:lstStyle/>
          <a:p>
            <a:r>
              <a:rPr lang="en-US">
                <a:solidFill>
                  <a:srgbClr val="999999">
                    <a:lumMod val="50000"/>
                  </a:srgbClr>
                </a:solidFill>
              </a:rPr>
              <a:t>ADD A FOOTER</a:t>
            </a:r>
            <a:endParaRPr lang="en-US" dirty="0">
              <a:solidFill>
                <a:srgbClr val="999999">
                  <a:lumMod val="50000"/>
                </a:srgbClr>
              </a:solidFill>
            </a:endParaRPr>
          </a:p>
        </p:txBody>
      </p:sp>
      <p:sp>
        <p:nvSpPr>
          <p:cNvPr id="7" name="Slide Number Placeholder 6">
            <a:extLst>
              <a:ext uri="{FF2B5EF4-FFF2-40B4-BE49-F238E27FC236}">
                <a16:creationId xmlns:a16="http://schemas.microsoft.com/office/drawing/2014/main" id="{222C31C0-4B59-3287-47BC-4A8E47CC08F3}"/>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Tree>
    <p:extLst>
      <p:ext uri="{BB962C8B-B14F-4D97-AF65-F5344CB8AC3E}">
        <p14:creationId xmlns:p14="http://schemas.microsoft.com/office/powerpoint/2010/main" val="464145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BDBB8-A502-B7F8-64D8-2F459532B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7EB370-E195-94A8-07A3-16E5757A24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120318-54A1-29A2-07E1-74A761787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4AB8B3-A56F-BB1D-C05A-D0E355C02C2B}"/>
              </a:ext>
            </a:extLst>
          </p:cNvPr>
          <p:cNvSpPr>
            <a:spLocks noGrp="1"/>
          </p:cNvSpPr>
          <p:nvPr>
            <p:ph type="dt" sz="half" idx="10"/>
          </p:nvPr>
        </p:nvSpPr>
        <p:spPr/>
        <p:txBody>
          <a:bodyPr/>
          <a:lstStyle/>
          <a:p>
            <a:fld id="{3BDA9C29-DD8E-4518-B4D3-44806885A5F9}" type="datetime1">
              <a:rPr lang="en-US" smtClean="0">
                <a:solidFill>
                  <a:prstClr val="white"/>
                </a:solidFill>
              </a:rPr>
              <a:pPr/>
              <a:t>5/7/2026</a:t>
            </a:fld>
            <a:endParaRPr lang="en-US" dirty="0">
              <a:solidFill>
                <a:prstClr val="white"/>
              </a:solidFill>
            </a:endParaRPr>
          </a:p>
        </p:txBody>
      </p:sp>
      <p:sp>
        <p:nvSpPr>
          <p:cNvPr id="6" name="Footer Placeholder 5">
            <a:extLst>
              <a:ext uri="{FF2B5EF4-FFF2-40B4-BE49-F238E27FC236}">
                <a16:creationId xmlns:a16="http://schemas.microsoft.com/office/drawing/2014/main" id="{D5D9F20B-F10F-AECA-87FB-5CAAD0385AF3}"/>
              </a:ext>
            </a:extLst>
          </p:cNvPr>
          <p:cNvSpPr>
            <a:spLocks noGrp="1"/>
          </p:cNvSpPr>
          <p:nvPr>
            <p:ph type="ftr" sz="quarter" idx="11"/>
          </p:nvPr>
        </p:nvSpPr>
        <p:spPr/>
        <p:txBody>
          <a:bodyPr/>
          <a:lstStyle/>
          <a:p>
            <a:r>
              <a:rPr lang="en-US">
                <a:solidFill>
                  <a:prstClr val="white"/>
                </a:solidFill>
              </a:rPr>
              <a:t>ADD A FOOADDTER</a:t>
            </a:r>
            <a:endParaRPr lang="en-US" dirty="0">
              <a:solidFill>
                <a:prstClr val="white"/>
              </a:solidFill>
            </a:endParaRPr>
          </a:p>
        </p:txBody>
      </p:sp>
      <p:sp>
        <p:nvSpPr>
          <p:cNvPr id="7" name="Slide Number Placeholder 6">
            <a:extLst>
              <a:ext uri="{FF2B5EF4-FFF2-40B4-BE49-F238E27FC236}">
                <a16:creationId xmlns:a16="http://schemas.microsoft.com/office/drawing/2014/main" id="{13E25977-D78C-03B9-6017-7B48B74A1675}"/>
              </a:ext>
            </a:extLst>
          </p:cNvPr>
          <p:cNvSpPr>
            <a:spLocks noGrp="1"/>
          </p:cNvSpPr>
          <p:nvPr>
            <p:ph type="sldNum" sz="quarter" idx="12"/>
          </p:nvPr>
        </p:nvSpPr>
        <p:spPr/>
        <p:txBody>
          <a:bodyPr/>
          <a:lstStyle/>
          <a:p>
            <a:fld id="{3CE5352E-9B9F-4EDC-8769-7FA3D3F814C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9285505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BB28FF-1505-BEF1-4FFC-620ECEE749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6BEFA3-BF58-8C8F-ACDE-40DF2B196E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802085-12B8-4262-AD57-A84D1E501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35D83B-8639-4535-9E2A-6F2776DA544B}" type="datetime1">
              <a:rPr lang="en-US" smtClean="0">
                <a:solidFill>
                  <a:srgbClr val="3F5779">
                    <a:lumMod val="60000"/>
                    <a:lumOff val="40000"/>
                  </a:srgbClr>
                </a:solidFill>
              </a:rPr>
              <a:pPr/>
              <a:t>5/7/2026</a:t>
            </a:fld>
            <a:endParaRPr lang="en-US" dirty="0">
              <a:solidFill>
                <a:srgbClr val="3F5779">
                  <a:lumMod val="60000"/>
                  <a:lumOff val="40000"/>
                </a:srgbClr>
              </a:solidFill>
            </a:endParaRPr>
          </a:p>
        </p:txBody>
      </p:sp>
      <p:sp>
        <p:nvSpPr>
          <p:cNvPr id="5" name="Footer Placeholder 4">
            <a:extLst>
              <a:ext uri="{FF2B5EF4-FFF2-40B4-BE49-F238E27FC236}">
                <a16:creationId xmlns:a16="http://schemas.microsoft.com/office/drawing/2014/main" id="{5D56F920-C533-B529-2AE1-504834E0AA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solidFill>
                  <a:srgbClr val="3F5779">
                    <a:lumMod val="60000"/>
                    <a:lumOff val="40000"/>
                  </a:srgbClr>
                </a:solidFill>
              </a:rPr>
              <a:t>ADD A FOOTER</a:t>
            </a:r>
            <a:endParaRPr lang="en-US" dirty="0">
              <a:solidFill>
                <a:srgbClr val="3F5779">
                  <a:lumMod val="60000"/>
                  <a:lumOff val="40000"/>
                </a:srgbClr>
              </a:solidFill>
            </a:endParaRPr>
          </a:p>
        </p:txBody>
      </p:sp>
      <p:sp>
        <p:nvSpPr>
          <p:cNvPr id="6" name="Slide Number Placeholder 5">
            <a:extLst>
              <a:ext uri="{FF2B5EF4-FFF2-40B4-BE49-F238E27FC236}">
                <a16:creationId xmlns:a16="http://schemas.microsoft.com/office/drawing/2014/main" id="{54D4CAE8-F405-5C66-A140-4A3FD7824A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Tree>
    <p:extLst>
      <p:ext uri="{BB962C8B-B14F-4D97-AF65-F5344CB8AC3E}">
        <p14:creationId xmlns:p14="http://schemas.microsoft.com/office/powerpoint/2010/main" val="405435759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9" r:id="rId14"/>
    <p:sldLayoutId id="2147483880" r:id="rId15"/>
    <p:sldLayoutId id="2147483881" r:id="rId16"/>
    <p:sldLayoutId id="2147483882" r:id="rId17"/>
    <p:sldLayoutId id="2147483883" r:id="rId18"/>
    <p:sldLayoutId id="2147483884" r:id="rId19"/>
    <p:sldLayoutId id="2147483885"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 id="2147483776" r:id="rId39"/>
    <p:sldLayoutId id="2147483777" r:id="rId40"/>
    <p:sldLayoutId id="2147483778" r:id="rId41"/>
    <p:sldLayoutId id="2147483779" r:id="rId42"/>
    <p:sldLayoutId id="2147483780" r:id="rId43"/>
    <p:sldLayoutId id="2147483781" r:id="rId44"/>
    <p:sldLayoutId id="2147483782" r:id="rId45"/>
    <p:sldLayoutId id="2147483784" r:id="rId46"/>
    <p:sldLayoutId id="2147483785" r:id="rId47"/>
    <p:sldLayoutId id="2147483786" r:id="rId48"/>
    <p:sldLayoutId id="2147483787" r:id="rId49"/>
    <p:sldLayoutId id="2147483788" r:id="rId50"/>
    <p:sldLayoutId id="2147483789" r:id="rId51"/>
    <p:sldLayoutId id="2147483825" r:id="rId5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2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4.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s://doi.org/10.1097/FCH.0000000000000311" TargetMode="External"/><Relationship Id="rId3" Type="http://schemas.openxmlformats.org/officeDocument/2006/relationships/hyperlink" Target="https://doi.org/10.7759/cureus.67842" TargetMode="External"/><Relationship Id="rId7" Type="http://schemas.openxmlformats.org/officeDocument/2006/relationships/hyperlink" Target="https://doi.org/10.1001/jama.2022.11086"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doi.org/10.1016/j.pmedr.2024.102655" TargetMode="External"/><Relationship Id="rId5" Type="http://schemas.openxmlformats.org/officeDocument/2006/relationships/hyperlink" Target="https://doi.org/10.21037/mhealth-23-34" TargetMode="External"/><Relationship Id="rId4" Type="http://schemas.openxmlformats.org/officeDocument/2006/relationships/hyperlink" Target="https://doi.org/10.1177/15404153231206086" TargetMode="External"/><Relationship Id="rId9" Type="http://schemas.openxmlformats.org/officeDocument/2006/relationships/hyperlink" Target="https://doi.org/10.1177/15579883231211057"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jp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jp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14.xml"/><Relationship Id="rId7" Type="http://schemas.openxmlformats.org/officeDocument/2006/relationships/image" Target="../media/image13.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jpg"/><Relationship Id="rId5" Type="http://schemas.openxmlformats.org/officeDocument/2006/relationships/image" Target="../media/image4.png"/><Relationship Id="rId10" Type="http://schemas.openxmlformats.org/officeDocument/2006/relationships/image" Target="../media/image16.jpg"/><Relationship Id="rId4" Type="http://schemas.openxmlformats.org/officeDocument/2006/relationships/notesSlide" Target="../notesSlides/notesSlide6.xml"/><Relationship Id="rId9"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9.jp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17.xml"/><Relationship Id="rId7" Type="http://schemas.openxmlformats.org/officeDocument/2006/relationships/image" Target="../media/image22.jpe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EFE4"/>
        </a:solidFill>
        <a:effectLst/>
      </p:bgPr>
    </p:bg>
    <p:spTree>
      <p:nvGrpSpPr>
        <p:cNvPr id="1" name="">
          <a:extLst>
            <a:ext uri="{FF2B5EF4-FFF2-40B4-BE49-F238E27FC236}">
              <a16:creationId xmlns:a16="http://schemas.microsoft.com/office/drawing/2014/main" id="{844183ED-92BB-B17E-BFC5-C28157AC53C1}"/>
            </a:ext>
          </a:extLst>
        </p:cNvPr>
        <p:cNvGrpSpPr/>
        <p:nvPr/>
      </p:nvGrpSpPr>
      <p:grpSpPr>
        <a:xfrm>
          <a:off x="0" y="0"/>
          <a:ext cx="0" cy="0"/>
          <a:chOff x="0" y="0"/>
          <a:chExt cx="0" cy="0"/>
        </a:xfrm>
      </p:grpSpPr>
      <p:pic>
        <p:nvPicPr>
          <p:cNvPr id="4" name="ElevenLabs_2026-05-07T19_29_20_English American_ivc_sp110_s89_sb100_se0_b_m2">
            <a:hlinkClick r:id="" action="ppaction://media"/>
            <a:extLst>
              <a:ext uri="{FF2B5EF4-FFF2-40B4-BE49-F238E27FC236}">
                <a16:creationId xmlns:a16="http://schemas.microsoft.com/office/drawing/2014/main" id="{DF8FB721-D235-615F-FAC7-17AF31B924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7625" y="658813"/>
            <a:ext cx="609600" cy="609600"/>
          </a:xfrm>
          <a:prstGeom prst="rect">
            <a:avLst/>
          </a:prstGeom>
        </p:spPr>
      </p:pic>
      <p:pic>
        <p:nvPicPr>
          <p:cNvPr id="20" name="Image 0" descr="img1_family.png">
            <a:extLst>
              <a:ext uri="{FF2B5EF4-FFF2-40B4-BE49-F238E27FC236}">
                <a16:creationId xmlns:a16="http://schemas.microsoft.com/office/drawing/2014/main" id="{8FCAD23D-E273-3FED-22B6-138C18DC12CD}"/>
              </a:ext>
            </a:extLst>
          </p:cNvPr>
          <p:cNvPicPr>
            <a:picLocks noChangeAspect="1"/>
          </p:cNvPicPr>
          <p:nvPr/>
        </p:nvPicPr>
        <p:blipFill>
          <a:blip r:embed="rId6"/>
          <a:srcRect/>
          <a:stretch/>
        </p:blipFill>
        <p:spPr>
          <a:xfrm>
            <a:off x="3468605" y="1587408"/>
            <a:ext cx="8723395" cy="5270592"/>
          </a:xfrm>
          <a:prstGeom prst="rect">
            <a:avLst/>
          </a:prstGeom>
        </p:spPr>
      </p:pic>
      <p:sp>
        <p:nvSpPr>
          <p:cNvPr id="21" name="Text 0">
            <a:extLst>
              <a:ext uri="{FF2B5EF4-FFF2-40B4-BE49-F238E27FC236}">
                <a16:creationId xmlns:a16="http://schemas.microsoft.com/office/drawing/2014/main" id="{E4F82EC4-E1F6-CE1B-FF92-61B378D2B0A4}"/>
              </a:ext>
            </a:extLst>
          </p:cNvPr>
          <p:cNvSpPr/>
          <p:nvPr/>
        </p:nvSpPr>
        <p:spPr>
          <a:xfrm>
            <a:off x="640080" y="4068884"/>
            <a:ext cx="5486400" cy="274320"/>
          </a:xfrm>
          <a:prstGeom prst="rect">
            <a:avLst/>
          </a:prstGeom>
          <a:noFill/>
          <a:ln/>
        </p:spPr>
        <p:txBody>
          <a:bodyPr wrap="square" lIns="0" tIns="0" rIns="0" bIns="0" rtlCol="0" anchor="ctr"/>
          <a:lstStyle/>
          <a:p>
            <a:pPr marL="0" indent="0">
              <a:buNone/>
            </a:pPr>
            <a:r>
              <a:rPr lang="en-US" sz="2800" b="1" kern="0" spc="400" dirty="0">
                <a:solidFill>
                  <a:srgbClr val="B5704D"/>
                </a:solidFill>
                <a:latin typeface="Calibri" pitchFamily="34" charset="0"/>
                <a:ea typeface="Calibri" pitchFamily="34" charset="-122"/>
                <a:cs typeface="Calibri" pitchFamily="34" charset="-120"/>
              </a:rPr>
              <a:t>VIDEO 12</a:t>
            </a:r>
            <a:endParaRPr lang="en-US" sz="2800" b="1" dirty="0"/>
          </a:p>
        </p:txBody>
      </p:sp>
      <p:sp>
        <p:nvSpPr>
          <p:cNvPr id="22" name="Text 1">
            <a:extLst>
              <a:ext uri="{FF2B5EF4-FFF2-40B4-BE49-F238E27FC236}">
                <a16:creationId xmlns:a16="http://schemas.microsoft.com/office/drawing/2014/main" id="{1928E8CF-FFE4-9BBA-957D-C9148BAA0788}"/>
              </a:ext>
            </a:extLst>
          </p:cNvPr>
          <p:cNvSpPr/>
          <p:nvPr/>
        </p:nvSpPr>
        <p:spPr>
          <a:xfrm>
            <a:off x="481770" y="535008"/>
            <a:ext cx="11228459" cy="913094"/>
          </a:xfrm>
          <a:prstGeom prst="rect">
            <a:avLst/>
          </a:prstGeom>
          <a:noFill/>
          <a:ln/>
        </p:spPr>
        <p:txBody>
          <a:bodyPr wrap="square" rtlCol="0" anchor="t"/>
          <a:lstStyle/>
          <a:p>
            <a:pPr marL="0" indent="0" algn="l">
              <a:lnSpc>
                <a:spcPct val="105000"/>
              </a:lnSpc>
              <a:buNone/>
            </a:pPr>
            <a:r>
              <a:rPr lang="en-US" sz="3800" b="1" dirty="0">
                <a:solidFill>
                  <a:srgbClr val="4A3528"/>
                </a:solidFill>
                <a:latin typeface="Cambria" pitchFamily="34" charset="0"/>
                <a:ea typeface="Cambria" pitchFamily="34" charset="-122"/>
                <a:cs typeface="Cambria" pitchFamily="34" charset="-120"/>
              </a:rPr>
              <a:t>How to Involve</a:t>
            </a:r>
            <a:r>
              <a:rPr lang="en-US" sz="3800" dirty="0"/>
              <a:t> </a:t>
            </a:r>
            <a:r>
              <a:rPr lang="en-US" sz="3800" b="1" dirty="0">
                <a:solidFill>
                  <a:srgbClr val="4A3528"/>
                </a:solidFill>
                <a:latin typeface="Cambria" pitchFamily="34" charset="0"/>
                <a:ea typeface="Cambria" pitchFamily="34" charset="-122"/>
                <a:cs typeface="Cambria" pitchFamily="34" charset="-120"/>
              </a:rPr>
              <a:t>Family and Friends</a:t>
            </a:r>
            <a:r>
              <a:rPr lang="en-US" sz="3800" dirty="0"/>
              <a:t> </a:t>
            </a:r>
            <a:r>
              <a:rPr lang="en-US" sz="3800" b="1" dirty="0">
                <a:solidFill>
                  <a:srgbClr val="4A3528"/>
                </a:solidFill>
                <a:latin typeface="Cambria" pitchFamily="34" charset="0"/>
                <a:ea typeface="Cambria" pitchFamily="34" charset="-122"/>
                <a:cs typeface="Cambria" pitchFamily="34" charset="-120"/>
              </a:rPr>
              <a:t>in Your Health</a:t>
            </a:r>
            <a:endParaRPr lang="en-US" sz="3800" dirty="0"/>
          </a:p>
        </p:txBody>
      </p:sp>
      <p:sp>
        <p:nvSpPr>
          <p:cNvPr id="23" name="Shape 2">
            <a:extLst>
              <a:ext uri="{FF2B5EF4-FFF2-40B4-BE49-F238E27FC236}">
                <a16:creationId xmlns:a16="http://schemas.microsoft.com/office/drawing/2014/main" id="{08B275C2-220E-967B-C696-D668F69822B7}"/>
              </a:ext>
            </a:extLst>
          </p:cNvPr>
          <p:cNvSpPr/>
          <p:nvPr/>
        </p:nvSpPr>
        <p:spPr>
          <a:xfrm>
            <a:off x="640080" y="3673546"/>
            <a:ext cx="365760" cy="36576"/>
          </a:xfrm>
          <a:prstGeom prst="rect">
            <a:avLst/>
          </a:prstGeom>
          <a:solidFill>
            <a:srgbClr val="B5704D"/>
          </a:solidFill>
          <a:ln w="12700">
            <a:solidFill>
              <a:srgbClr val="B5704D"/>
            </a:solidFill>
            <a:prstDash val="solid"/>
          </a:ln>
        </p:spPr>
        <p:txBody>
          <a:bodyPr/>
          <a:lstStyle/>
          <a:p>
            <a:endParaRPr lang="en-US"/>
          </a:p>
        </p:txBody>
      </p:sp>
      <p:sp>
        <p:nvSpPr>
          <p:cNvPr id="24" name="Text 6">
            <a:extLst>
              <a:ext uri="{FF2B5EF4-FFF2-40B4-BE49-F238E27FC236}">
                <a16:creationId xmlns:a16="http://schemas.microsoft.com/office/drawing/2014/main" id="{0FB0BEE5-3F54-8CB8-0678-8A9A9983ED62}"/>
              </a:ext>
            </a:extLst>
          </p:cNvPr>
          <p:cNvSpPr/>
          <p:nvPr/>
        </p:nvSpPr>
        <p:spPr>
          <a:xfrm>
            <a:off x="5029200" y="5365186"/>
            <a:ext cx="548640" cy="256032"/>
          </a:xfrm>
          <a:prstGeom prst="rect">
            <a:avLst/>
          </a:prstGeom>
          <a:noFill/>
          <a:ln/>
        </p:spPr>
        <p:txBody>
          <a:bodyPr wrap="square" lIns="0" tIns="0" rIns="0" bIns="0" rtlCol="0" anchor="ctr"/>
          <a:lstStyle/>
          <a:p>
            <a:pPr marL="0" indent="0" algn="r">
              <a:buNone/>
            </a:pPr>
            <a:r>
              <a:rPr lang="en-US" sz="900" kern="0" spc="200" dirty="0">
                <a:solidFill>
                  <a:srgbClr val="7A6957"/>
                </a:solidFill>
                <a:latin typeface="Calibri" pitchFamily="34" charset="0"/>
                <a:ea typeface="Calibri" pitchFamily="34" charset="-122"/>
                <a:cs typeface="Calibri" pitchFamily="34" charset="-120"/>
              </a:rPr>
              <a:t>01</a:t>
            </a:r>
            <a:endParaRPr lang="en-US" sz="900" dirty="0"/>
          </a:p>
        </p:txBody>
      </p:sp>
    </p:spTree>
    <p:extLst>
      <p:ext uri="{BB962C8B-B14F-4D97-AF65-F5344CB8AC3E}">
        <p14:creationId xmlns:p14="http://schemas.microsoft.com/office/powerpoint/2010/main" val="73834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EFE4"/>
        </a:solidFill>
        <a:effectLst/>
      </p:bgPr>
    </p:bg>
    <p:spTree>
      <p:nvGrpSpPr>
        <p:cNvPr id="1" name=""/>
        <p:cNvGrpSpPr/>
        <p:nvPr/>
      </p:nvGrpSpPr>
      <p:grpSpPr>
        <a:xfrm>
          <a:off x="0" y="0"/>
          <a:ext cx="0" cy="0"/>
          <a:chOff x="0" y="0"/>
          <a:chExt cx="0" cy="0"/>
        </a:xfrm>
      </p:grpSpPr>
      <p:pic>
        <p:nvPicPr>
          <p:cNvPr id="7" name="Picture 6" descr="A picture containing person, wall, indoor&#10;&#10;Description automatically generated">
            <a:extLst>
              <a:ext uri="{FF2B5EF4-FFF2-40B4-BE49-F238E27FC236}">
                <a16:creationId xmlns:a16="http://schemas.microsoft.com/office/drawing/2014/main" id="{CAF1C659-161B-5174-C029-9B72374B3E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2" name="Video 8 English Slide 10">
            <a:hlinkClick r:id="" action="ppaction://media"/>
            <a:extLst>
              <a:ext uri="{FF2B5EF4-FFF2-40B4-BE49-F238E27FC236}">
                <a16:creationId xmlns:a16="http://schemas.microsoft.com/office/drawing/2014/main" id="{D0C903F9-0192-87BB-3A07-3B9A87CEC6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7100" y="71438"/>
            <a:ext cx="609600" cy="609600"/>
          </a:xfrm>
          <a:prstGeom prst="rect">
            <a:avLst/>
          </a:prstGeom>
        </p:spPr>
      </p:pic>
      <p:sp>
        <p:nvSpPr>
          <p:cNvPr id="6" name="Text 1">
            <a:extLst>
              <a:ext uri="{FF2B5EF4-FFF2-40B4-BE49-F238E27FC236}">
                <a16:creationId xmlns:a16="http://schemas.microsoft.com/office/drawing/2014/main" id="{CFCD4340-5FB4-D590-499C-ECEEFDAAD891}"/>
              </a:ext>
            </a:extLst>
          </p:cNvPr>
          <p:cNvSpPr/>
          <p:nvPr/>
        </p:nvSpPr>
        <p:spPr>
          <a:xfrm>
            <a:off x="335280" y="2788920"/>
            <a:ext cx="5303520" cy="2377440"/>
          </a:xfrm>
          <a:prstGeom prst="rect">
            <a:avLst/>
          </a:prstGeom>
          <a:noFill/>
          <a:ln/>
        </p:spPr>
        <p:txBody>
          <a:bodyPr wrap="square" rtlCol="0" anchor="t"/>
          <a:lstStyle/>
          <a:p>
            <a:pPr marL="0" indent="0">
              <a:lnSpc>
                <a:spcPct val="110000"/>
              </a:lnSpc>
              <a:buNone/>
            </a:pPr>
            <a:r>
              <a:rPr lang="en-US" sz="3200" b="1" dirty="0">
                <a:solidFill>
                  <a:srgbClr val="4A3528"/>
                </a:solidFill>
                <a:latin typeface="Cambria" pitchFamily="34" charset="0"/>
                <a:ea typeface="Cambria" pitchFamily="34" charset="-122"/>
                <a:cs typeface="Cambria" pitchFamily="34" charset="-120"/>
              </a:rPr>
              <a:t>But what if your family</a:t>
            </a:r>
            <a:endParaRPr lang="en-US" sz="3200" dirty="0"/>
          </a:p>
          <a:p>
            <a:pPr marL="0" indent="0">
              <a:lnSpc>
                <a:spcPct val="110000"/>
              </a:lnSpc>
              <a:buNone/>
            </a:pPr>
            <a:r>
              <a:rPr lang="en-US" sz="3200" b="1" dirty="0">
                <a:solidFill>
                  <a:srgbClr val="4A3528"/>
                </a:solidFill>
                <a:latin typeface="Cambria" pitchFamily="34" charset="0"/>
                <a:ea typeface="Cambria" pitchFamily="34" charset="-122"/>
                <a:cs typeface="Cambria" pitchFamily="34" charset="-120"/>
              </a:rPr>
              <a:t>doesn't help you reach</a:t>
            </a:r>
            <a:endParaRPr lang="en-US" sz="3200" dirty="0"/>
          </a:p>
          <a:p>
            <a:pPr marL="0" indent="0">
              <a:lnSpc>
                <a:spcPct val="110000"/>
              </a:lnSpc>
              <a:buNone/>
            </a:pPr>
            <a:r>
              <a:rPr lang="en-US" sz="3200" b="1" dirty="0">
                <a:solidFill>
                  <a:srgbClr val="4A3528"/>
                </a:solidFill>
                <a:latin typeface="Cambria" pitchFamily="34" charset="0"/>
                <a:ea typeface="Cambria" pitchFamily="34" charset="-122"/>
                <a:cs typeface="Cambria" pitchFamily="34" charset="-120"/>
              </a:rPr>
              <a:t>your goals?</a:t>
            </a:r>
            <a:endParaRPr lang="en-US" sz="3200" dirty="0"/>
          </a:p>
        </p:txBody>
      </p:sp>
    </p:spTree>
    <p:extLst>
      <p:ext uri="{BB962C8B-B14F-4D97-AF65-F5344CB8AC3E}">
        <p14:creationId xmlns:p14="http://schemas.microsoft.com/office/powerpoint/2010/main" val="131869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ootball goal in the net">
            <a:extLst>
              <a:ext uri="{FF2B5EF4-FFF2-40B4-BE49-F238E27FC236}">
                <a16:creationId xmlns:a16="http://schemas.microsoft.com/office/drawing/2014/main" id="{B8245746-4EF4-441A-CA94-A84A705346C9}"/>
              </a:ext>
            </a:extLst>
          </p:cNvPr>
          <p:cNvPicPr>
            <a:picLocks noChangeAspect="1"/>
          </p:cNvPicPr>
          <p:nvPr/>
        </p:nvPicPr>
        <p:blipFill>
          <a:blip r:embed="rId5">
            <a:extLst>
              <a:ext uri="{28A0092B-C50C-407E-A947-70E740481C1C}">
                <a14:useLocalDpi xmlns:a14="http://schemas.microsoft.com/office/drawing/2010/main" val="0"/>
              </a:ext>
            </a:extLst>
          </a:blip>
          <a:srcRect t="10047" b="5683"/>
          <a:stretch>
            <a:fillRect/>
          </a:stretch>
        </p:blipFill>
        <p:spPr>
          <a:xfrm>
            <a:off x="20" y="-12700"/>
            <a:ext cx="12191980" cy="6857990"/>
          </a:xfrm>
          <a:prstGeom prst="rect">
            <a:avLst/>
          </a:prstGeom>
          <a:noFill/>
        </p:spPr>
      </p:pic>
      <p:sp>
        <p:nvSpPr>
          <p:cNvPr id="6" name="Slide Number Placeholder 5" hidden="1">
            <a:extLst>
              <a:ext uri="{FF2B5EF4-FFF2-40B4-BE49-F238E27FC236}">
                <a16:creationId xmlns:a16="http://schemas.microsoft.com/office/drawing/2014/main" id="{6B4A85F2-1C73-53AE-02A8-43542493F7C1}"/>
              </a:ext>
            </a:extLst>
          </p:cNvPr>
          <p:cNvSpPr>
            <a:spLocks noGrp="1"/>
          </p:cNvSpPr>
          <p:nvPr>
            <p:ph type="sldNum" sz="quarter" idx="4294967295"/>
          </p:nvPr>
        </p:nvSpPr>
        <p:spPr>
          <a:xfrm>
            <a:off x="0" y="6057900"/>
            <a:ext cx="393700" cy="233363"/>
          </a:xfrm>
        </p:spPr>
        <p:txBody>
          <a:bodyPr/>
          <a:lstStyle/>
          <a:p>
            <a:pPr>
              <a:spcAft>
                <a:spcPts val="600"/>
              </a:spcAft>
              <a:defRPr/>
            </a:pPr>
            <a:fld id="{C0702699-BC25-441F-A846-210C6AB25E07}" type="slidenum">
              <a:rPr lang="en-US" smtClean="0">
                <a:solidFill>
                  <a:srgbClr val="D4D2D0">
                    <a:shade val="50000"/>
                  </a:srgbClr>
                </a:solidFill>
              </a:rPr>
              <a:pPr>
                <a:spcAft>
                  <a:spcPts val="600"/>
                </a:spcAft>
                <a:defRPr/>
              </a:pPr>
              <a:t>11</a:t>
            </a:fld>
            <a:endParaRPr lang="en-US">
              <a:solidFill>
                <a:srgbClr val="D4D2D0">
                  <a:shade val="50000"/>
                </a:srgbClr>
              </a:solidFill>
            </a:endParaRPr>
          </a:p>
        </p:txBody>
      </p:sp>
      <p:sp>
        <p:nvSpPr>
          <p:cNvPr id="7" name="Footer Placeholder 6">
            <a:extLst>
              <a:ext uri="{FF2B5EF4-FFF2-40B4-BE49-F238E27FC236}">
                <a16:creationId xmlns:a16="http://schemas.microsoft.com/office/drawing/2014/main" id="{A9A096B4-561B-A993-3D00-83650040B9DF}"/>
              </a:ext>
            </a:extLst>
          </p:cNvPr>
          <p:cNvSpPr>
            <a:spLocks noGrp="1"/>
          </p:cNvSpPr>
          <p:nvPr>
            <p:ph type="ftr" sz="quarter" idx="4294967295"/>
          </p:nvPr>
        </p:nvSpPr>
        <p:spPr>
          <a:xfrm>
            <a:off x="0" y="6365875"/>
            <a:ext cx="4418013" cy="411163"/>
          </a:xfrm>
        </p:spPr>
        <p:txBody>
          <a:bodyPr/>
          <a:lstStyle/>
          <a:p>
            <a:pPr>
              <a:spcAft>
                <a:spcPts val="600"/>
              </a:spcAft>
              <a:defRPr/>
            </a:pPr>
            <a:r>
              <a:rPr lang="en-US">
                <a:solidFill>
                  <a:srgbClr val="D4D2D0">
                    <a:shade val="50000"/>
                  </a:srgbClr>
                </a:solidFill>
              </a:rPr>
              <a:t>Add a footer</a:t>
            </a:r>
          </a:p>
        </p:txBody>
      </p:sp>
      <p:pic>
        <p:nvPicPr>
          <p:cNvPr id="3" name="Video 8 English Slide 11">
            <a:hlinkClick r:id="" action="ppaction://media"/>
            <a:extLst>
              <a:ext uri="{FF2B5EF4-FFF2-40B4-BE49-F238E27FC236}">
                <a16:creationId xmlns:a16="http://schemas.microsoft.com/office/drawing/2014/main" id="{00AA20B2-4691-ED46-C50A-9059A57D8E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963" y="-12700"/>
            <a:ext cx="609600" cy="609600"/>
          </a:xfrm>
          <a:prstGeom prst="rect">
            <a:avLst/>
          </a:prstGeom>
        </p:spPr>
      </p:pic>
      <p:sp>
        <p:nvSpPr>
          <p:cNvPr id="2" name="Text 2">
            <a:extLst>
              <a:ext uri="{FF2B5EF4-FFF2-40B4-BE49-F238E27FC236}">
                <a16:creationId xmlns:a16="http://schemas.microsoft.com/office/drawing/2014/main" id="{72009BFC-842A-757D-EF41-6D72C2A3C282}"/>
              </a:ext>
            </a:extLst>
          </p:cNvPr>
          <p:cNvSpPr/>
          <p:nvPr/>
        </p:nvSpPr>
        <p:spPr>
          <a:xfrm flipH="1">
            <a:off x="7955280" y="1280160"/>
            <a:ext cx="4065270" cy="1645920"/>
          </a:xfrm>
          <a:prstGeom prst="rect">
            <a:avLst/>
          </a:prstGeom>
          <a:noFill/>
          <a:ln/>
        </p:spPr>
        <p:txBody>
          <a:bodyPr wrap="square" rtlCol="0" anchor="t"/>
          <a:lstStyle/>
          <a:p>
            <a:pPr marL="0" indent="0">
              <a:lnSpc>
                <a:spcPct val="105000"/>
              </a:lnSpc>
              <a:buNone/>
            </a:pPr>
            <a:r>
              <a:rPr lang="en-US" sz="3800" b="1" dirty="0">
                <a:solidFill>
                  <a:srgbClr val="4A3528"/>
                </a:solidFill>
                <a:latin typeface="Cambria" pitchFamily="34" charset="0"/>
                <a:ea typeface="Cambria" pitchFamily="34" charset="-122"/>
                <a:cs typeface="Cambria" pitchFamily="34" charset="-120"/>
              </a:rPr>
              <a:t>How are your health</a:t>
            </a:r>
            <a:endParaRPr lang="en-US" sz="3800" dirty="0"/>
          </a:p>
          <a:p>
            <a:pPr marL="0" indent="0">
              <a:lnSpc>
                <a:spcPct val="105000"/>
              </a:lnSpc>
              <a:buNone/>
            </a:pPr>
            <a:r>
              <a:rPr lang="en-US" sz="3800" b="1" dirty="0">
                <a:solidFill>
                  <a:srgbClr val="4A3528"/>
                </a:solidFill>
                <a:latin typeface="Cambria" pitchFamily="34" charset="0"/>
                <a:ea typeface="Cambria" pitchFamily="34" charset="-122"/>
                <a:cs typeface="Cambria" pitchFamily="34" charset="-120"/>
              </a:rPr>
              <a:t>goals doing?</a:t>
            </a:r>
            <a:endParaRPr lang="en-US" sz="3800" dirty="0"/>
          </a:p>
        </p:txBody>
      </p:sp>
      <p:sp>
        <p:nvSpPr>
          <p:cNvPr id="5" name="Shape 4">
            <a:extLst>
              <a:ext uri="{FF2B5EF4-FFF2-40B4-BE49-F238E27FC236}">
                <a16:creationId xmlns:a16="http://schemas.microsoft.com/office/drawing/2014/main" id="{091B6FBB-5D94-A2A7-2E1D-46E05750F434}"/>
              </a:ext>
            </a:extLst>
          </p:cNvPr>
          <p:cNvSpPr/>
          <p:nvPr/>
        </p:nvSpPr>
        <p:spPr>
          <a:xfrm>
            <a:off x="8138160" y="4023360"/>
            <a:ext cx="548640" cy="548640"/>
          </a:xfrm>
          <a:prstGeom prst="ellipse">
            <a:avLst/>
          </a:prstGeom>
          <a:solidFill>
            <a:srgbClr val="B5704D"/>
          </a:solidFill>
          <a:ln w="12700">
            <a:solidFill>
              <a:srgbClr val="B5704D"/>
            </a:solidFill>
            <a:prstDash val="solid"/>
          </a:ln>
        </p:spPr>
        <p:txBody>
          <a:bodyPr/>
          <a:lstStyle/>
          <a:p>
            <a:endParaRPr lang="en-US"/>
          </a:p>
        </p:txBody>
      </p:sp>
      <p:sp>
        <p:nvSpPr>
          <p:cNvPr id="9" name="Text 5">
            <a:extLst>
              <a:ext uri="{FF2B5EF4-FFF2-40B4-BE49-F238E27FC236}">
                <a16:creationId xmlns:a16="http://schemas.microsoft.com/office/drawing/2014/main" id="{4604E5B4-FA0A-C3F5-1173-628666E63BAE}"/>
              </a:ext>
            </a:extLst>
          </p:cNvPr>
          <p:cNvSpPr/>
          <p:nvPr/>
        </p:nvSpPr>
        <p:spPr>
          <a:xfrm>
            <a:off x="8138160" y="4023360"/>
            <a:ext cx="548640" cy="548640"/>
          </a:xfrm>
          <a:prstGeom prst="rect">
            <a:avLst/>
          </a:prstGeom>
          <a:noFill/>
          <a:ln/>
        </p:spPr>
        <p:txBody>
          <a:bodyPr wrap="square" lIns="0" tIns="0" rIns="0" bIns="0" rtlCol="0" anchor="ctr"/>
          <a:lstStyle/>
          <a:p>
            <a:pPr marL="0" indent="0" algn="ctr">
              <a:buNone/>
            </a:pPr>
            <a:r>
              <a:rPr lang="en-US" sz="2200" b="1" dirty="0">
                <a:solidFill>
                  <a:srgbClr val="FFFFFF"/>
                </a:solidFill>
                <a:latin typeface="Cambria" pitchFamily="34" charset="0"/>
                <a:ea typeface="Cambria" pitchFamily="34" charset="-122"/>
                <a:cs typeface="Cambria" pitchFamily="34" charset="-120"/>
              </a:rPr>
              <a:t>?</a:t>
            </a:r>
            <a:endParaRPr lang="en-US" sz="2200" dirty="0"/>
          </a:p>
        </p:txBody>
      </p:sp>
      <p:sp>
        <p:nvSpPr>
          <p:cNvPr id="10" name="Text 6">
            <a:extLst>
              <a:ext uri="{FF2B5EF4-FFF2-40B4-BE49-F238E27FC236}">
                <a16:creationId xmlns:a16="http://schemas.microsoft.com/office/drawing/2014/main" id="{054C565B-095B-C8DF-7F28-E8974B602F8A}"/>
              </a:ext>
            </a:extLst>
          </p:cNvPr>
          <p:cNvSpPr/>
          <p:nvPr/>
        </p:nvSpPr>
        <p:spPr>
          <a:xfrm>
            <a:off x="8869680" y="4198442"/>
            <a:ext cx="3062198" cy="365760"/>
          </a:xfrm>
          <a:prstGeom prst="rect">
            <a:avLst/>
          </a:prstGeom>
          <a:noFill/>
          <a:ln/>
        </p:spPr>
        <p:txBody>
          <a:bodyPr wrap="square" lIns="0" tIns="0" rIns="0" bIns="0" rtlCol="0" anchor="ctr"/>
          <a:lstStyle/>
          <a:p>
            <a:pPr marL="0" indent="0">
              <a:buNone/>
            </a:pPr>
            <a:r>
              <a:rPr lang="en-US" sz="1800" b="1" dirty="0">
                <a:solidFill>
                  <a:srgbClr val="4A3528"/>
                </a:solidFill>
                <a:latin typeface="Cambria" pitchFamily="34" charset="0"/>
                <a:ea typeface="Cambria" pitchFamily="34" charset="-122"/>
                <a:cs typeface="Cambria" pitchFamily="34" charset="-120"/>
              </a:rPr>
              <a:t>What is going well?</a:t>
            </a:r>
            <a:endParaRPr lang="en-US" sz="1800" dirty="0"/>
          </a:p>
        </p:txBody>
      </p:sp>
      <p:sp>
        <p:nvSpPr>
          <p:cNvPr id="12" name="Shape 9">
            <a:extLst>
              <a:ext uri="{FF2B5EF4-FFF2-40B4-BE49-F238E27FC236}">
                <a16:creationId xmlns:a16="http://schemas.microsoft.com/office/drawing/2014/main" id="{B4E57634-4A12-4CD0-B231-538AFC7FB2B9}"/>
              </a:ext>
            </a:extLst>
          </p:cNvPr>
          <p:cNvSpPr/>
          <p:nvPr/>
        </p:nvSpPr>
        <p:spPr>
          <a:xfrm>
            <a:off x="8138160" y="5303520"/>
            <a:ext cx="548640" cy="548640"/>
          </a:xfrm>
          <a:prstGeom prst="ellipse">
            <a:avLst/>
          </a:prstGeom>
          <a:solidFill>
            <a:srgbClr val="B5704D"/>
          </a:solidFill>
          <a:ln w="12700">
            <a:solidFill>
              <a:srgbClr val="B5704D"/>
            </a:solidFill>
            <a:prstDash val="solid"/>
          </a:ln>
        </p:spPr>
        <p:txBody>
          <a:bodyPr/>
          <a:lstStyle/>
          <a:p>
            <a:endParaRPr lang="en-US"/>
          </a:p>
        </p:txBody>
      </p:sp>
      <p:sp>
        <p:nvSpPr>
          <p:cNvPr id="13" name="Text 10">
            <a:extLst>
              <a:ext uri="{FF2B5EF4-FFF2-40B4-BE49-F238E27FC236}">
                <a16:creationId xmlns:a16="http://schemas.microsoft.com/office/drawing/2014/main" id="{36BBE42D-0DB4-573C-5004-6B1492909E76}"/>
              </a:ext>
            </a:extLst>
          </p:cNvPr>
          <p:cNvSpPr/>
          <p:nvPr/>
        </p:nvSpPr>
        <p:spPr>
          <a:xfrm>
            <a:off x="8138160" y="5303520"/>
            <a:ext cx="548640" cy="548640"/>
          </a:xfrm>
          <a:prstGeom prst="rect">
            <a:avLst/>
          </a:prstGeom>
          <a:noFill/>
          <a:ln/>
        </p:spPr>
        <p:txBody>
          <a:bodyPr wrap="square" lIns="0" tIns="0" rIns="0" bIns="0" rtlCol="0" anchor="ctr"/>
          <a:lstStyle/>
          <a:p>
            <a:pPr marL="0" indent="0" algn="ctr">
              <a:buNone/>
            </a:pPr>
            <a:r>
              <a:rPr lang="en-US" sz="2200" b="1" dirty="0">
                <a:solidFill>
                  <a:srgbClr val="FFFFFF"/>
                </a:solidFill>
                <a:latin typeface="Cambria" pitchFamily="34" charset="0"/>
                <a:ea typeface="Cambria" pitchFamily="34" charset="-122"/>
                <a:cs typeface="Cambria" pitchFamily="34" charset="-120"/>
              </a:rPr>
              <a:t>?</a:t>
            </a:r>
            <a:endParaRPr lang="en-US" sz="2200" dirty="0"/>
          </a:p>
        </p:txBody>
      </p:sp>
      <p:sp>
        <p:nvSpPr>
          <p:cNvPr id="14" name="Text 11">
            <a:extLst>
              <a:ext uri="{FF2B5EF4-FFF2-40B4-BE49-F238E27FC236}">
                <a16:creationId xmlns:a16="http://schemas.microsoft.com/office/drawing/2014/main" id="{7A8EE39A-BD24-37D2-3A42-69FAE4D7C985}"/>
              </a:ext>
            </a:extLst>
          </p:cNvPr>
          <p:cNvSpPr/>
          <p:nvPr/>
        </p:nvSpPr>
        <p:spPr>
          <a:xfrm>
            <a:off x="8869680" y="5478602"/>
            <a:ext cx="3062198" cy="365760"/>
          </a:xfrm>
          <a:prstGeom prst="rect">
            <a:avLst/>
          </a:prstGeom>
          <a:noFill/>
          <a:ln/>
        </p:spPr>
        <p:txBody>
          <a:bodyPr wrap="square" lIns="0" tIns="0" rIns="0" bIns="0" rtlCol="0" anchor="ctr"/>
          <a:lstStyle/>
          <a:p>
            <a:pPr marL="0" indent="0">
              <a:buNone/>
            </a:pPr>
            <a:r>
              <a:rPr lang="en-US" sz="1800" b="1" dirty="0">
                <a:solidFill>
                  <a:srgbClr val="4A3528"/>
                </a:solidFill>
                <a:latin typeface="Cambria" pitchFamily="34" charset="0"/>
                <a:ea typeface="Cambria" pitchFamily="34" charset="-122"/>
                <a:cs typeface="Cambria" pitchFamily="34" charset="-120"/>
              </a:rPr>
              <a:t>What is hard right now?</a:t>
            </a:r>
            <a:endParaRPr lang="en-US" sz="1800" dirty="0"/>
          </a:p>
        </p:txBody>
      </p:sp>
    </p:spTree>
    <p:extLst>
      <p:ext uri="{BB962C8B-B14F-4D97-AF65-F5344CB8AC3E}">
        <p14:creationId xmlns:p14="http://schemas.microsoft.com/office/powerpoint/2010/main" val="48168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EFE4"/>
        </a:solidFill>
        <a:effectLst/>
      </p:bgPr>
    </p:bg>
    <p:spTree>
      <p:nvGrpSpPr>
        <p:cNvPr id="1" name="">
          <a:extLst>
            <a:ext uri="{FF2B5EF4-FFF2-40B4-BE49-F238E27FC236}">
              <a16:creationId xmlns:a16="http://schemas.microsoft.com/office/drawing/2014/main" id="{0E3555AA-3ACC-29A5-2549-AC48DDF7A310}"/>
            </a:ext>
          </a:extLst>
        </p:cNvPr>
        <p:cNvGrpSpPr/>
        <p:nvPr/>
      </p:nvGrpSpPr>
      <p:grpSpPr>
        <a:xfrm>
          <a:off x="0" y="0"/>
          <a:ext cx="0" cy="0"/>
          <a:chOff x="0" y="0"/>
          <a:chExt cx="0" cy="0"/>
        </a:xfrm>
      </p:grpSpPr>
      <p:pic>
        <p:nvPicPr>
          <p:cNvPr id="20" name="Picture 19" descr="Golden Gate Bridge in fog">
            <a:extLst>
              <a:ext uri="{FF2B5EF4-FFF2-40B4-BE49-F238E27FC236}">
                <a16:creationId xmlns:a16="http://schemas.microsoft.com/office/drawing/2014/main" id="{A7FC5CF6-3641-C606-8D5B-F8BC788528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183"/>
            <a:ext cx="7599680" cy="4274820"/>
          </a:xfrm>
          <a:prstGeom prst="rect">
            <a:avLst/>
          </a:prstGeom>
        </p:spPr>
      </p:pic>
      <p:sp>
        <p:nvSpPr>
          <p:cNvPr id="4" name="Title 3">
            <a:extLst>
              <a:ext uri="{FF2B5EF4-FFF2-40B4-BE49-F238E27FC236}">
                <a16:creationId xmlns:a16="http://schemas.microsoft.com/office/drawing/2014/main" id="{BFF91107-85E6-18B7-4972-4934C78958F5}"/>
              </a:ext>
            </a:extLst>
          </p:cNvPr>
          <p:cNvSpPr>
            <a:spLocks noGrp="1"/>
          </p:cNvSpPr>
          <p:nvPr>
            <p:ph type="title"/>
          </p:nvPr>
        </p:nvSpPr>
        <p:spPr bwMode="gray">
          <a:xfrm>
            <a:off x="5658103" y="4200328"/>
            <a:ext cx="5749483" cy="1343026"/>
          </a:xfrm>
        </p:spPr>
        <p:txBody>
          <a:bodyPr/>
          <a:lstStyle/>
          <a:p>
            <a:pPr algn="ctr"/>
            <a:r>
              <a:rPr lang="en-US" dirty="0">
                <a:effectLst/>
              </a:rPr>
              <a:t>Do you need help talking to your friends and family ?</a:t>
            </a:r>
          </a:p>
        </p:txBody>
      </p:sp>
      <p:sp>
        <p:nvSpPr>
          <p:cNvPr id="6" name="Text Placeholder 5">
            <a:extLst>
              <a:ext uri="{FF2B5EF4-FFF2-40B4-BE49-F238E27FC236}">
                <a16:creationId xmlns:a16="http://schemas.microsoft.com/office/drawing/2014/main" id="{81C09F43-1DE5-92AB-9C80-66093E8E7B41}"/>
              </a:ext>
            </a:extLst>
          </p:cNvPr>
          <p:cNvSpPr>
            <a:spLocks noGrp="1"/>
          </p:cNvSpPr>
          <p:nvPr>
            <p:ph type="body" sz="quarter" idx="14"/>
          </p:nvPr>
        </p:nvSpPr>
        <p:spPr bwMode="gray">
          <a:xfrm>
            <a:off x="6096001" y="5674902"/>
            <a:ext cx="4787154" cy="1119943"/>
          </a:xfrm>
        </p:spPr>
        <p:txBody>
          <a:bodyPr>
            <a:noAutofit/>
          </a:bodyPr>
          <a:lstStyle/>
          <a:p>
            <a:pPr algn="ctr"/>
            <a:r>
              <a:rPr lang="en-US" sz="2200" dirty="0"/>
              <a:t>Your CHW can teach you how to CONNECT with others </a:t>
            </a:r>
          </a:p>
          <a:p>
            <a:pPr algn="ctr"/>
            <a:br>
              <a:rPr lang="en-US" sz="2200" dirty="0"/>
            </a:br>
            <a:endParaRPr lang="en-US" sz="2200" dirty="0">
              <a:effectLst/>
            </a:endParaRPr>
          </a:p>
        </p:txBody>
      </p:sp>
      <p:cxnSp>
        <p:nvCxnSpPr>
          <p:cNvPr id="10" name="Straight Connector 9">
            <a:extLst>
              <a:ext uri="{FF2B5EF4-FFF2-40B4-BE49-F238E27FC236}">
                <a16:creationId xmlns:a16="http://schemas.microsoft.com/office/drawing/2014/main" id="{C5BC81EB-920F-3A9B-2C4D-469A1E3073E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B341150-C311-156F-7A8E-3AF444F8D267}"/>
              </a:ext>
              <a:ext uri="{C183D7F6-B498-43B3-948B-1728B52AA6E4}">
                <adec:decorative xmlns:adec="http://schemas.microsoft.com/office/drawing/2017/decorative" val="1"/>
              </a:ext>
            </a:extLst>
          </p:cNvPr>
          <p:cNvSpPr/>
          <p:nvPr/>
        </p:nvSpPr>
        <p:spPr>
          <a:xfrm>
            <a:off x="-108488" y="6777793"/>
            <a:ext cx="12452888" cy="242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Group of people hugging">
            <a:extLst>
              <a:ext uri="{FF2B5EF4-FFF2-40B4-BE49-F238E27FC236}">
                <a16:creationId xmlns:a16="http://schemas.microsoft.com/office/drawing/2014/main" id="{4D2FB981-AB64-E09B-6178-94B0E20879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7466" y="0"/>
            <a:ext cx="5604534" cy="3733800"/>
          </a:xfrm>
          <a:prstGeom prst="rect">
            <a:avLst/>
          </a:prstGeom>
        </p:spPr>
      </p:pic>
      <p:pic>
        <p:nvPicPr>
          <p:cNvPr id="9" name="ElevenLabs_2026-05-07T19_32_04_English American_ivc_sp110_s89_sb100_se0_b_m2">
            <a:hlinkClick r:id="" action="ppaction://media"/>
            <a:extLst>
              <a:ext uri="{FF2B5EF4-FFF2-40B4-BE49-F238E27FC236}">
                <a16:creationId xmlns:a16="http://schemas.microsoft.com/office/drawing/2014/main" id="{BB5B0DF2-D4C5-3725-A75E-31EE0BF7AC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9315" y="107577"/>
            <a:ext cx="609600" cy="609600"/>
          </a:xfrm>
          <a:prstGeom prst="rect">
            <a:avLst/>
          </a:prstGeom>
        </p:spPr>
      </p:pic>
    </p:spTree>
    <p:extLst>
      <p:ext uri="{BB962C8B-B14F-4D97-AF65-F5344CB8AC3E}">
        <p14:creationId xmlns:p14="http://schemas.microsoft.com/office/powerpoint/2010/main" val="2922710480"/>
      </p:ext>
    </p:extLst>
  </p:cSld>
  <p:clrMapOvr>
    <a:masterClrMapping/>
  </p:clrMapOvr>
  <mc:AlternateContent xmlns:mc="http://schemas.openxmlformats.org/markup-compatibility/2006" xmlns:p14="http://schemas.microsoft.com/office/powerpoint/2010/main">
    <mc:Choice Requires="p14">
      <p:transition spd="slow" p14:dur="2000" advTm="37814"/>
    </mc:Choice>
    <mc:Fallback xmlns="">
      <p:transition spd="slow" advTm="378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7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2178147" y="-69800"/>
            <a:ext cx="7835705" cy="670897"/>
          </a:xfrm>
        </p:spPr>
        <p:txBody>
          <a:bodyPr>
            <a:normAutofit/>
          </a:bodyPr>
          <a:lstStyle/>
          <a:p>
            <a:pPr algn="ctr"/>
            <a:r>
              <a:rPr lang="es-MX" sz="2500" b="1" dirty="0">
                <a:latin typeface="Tahoma" panose="020B0604030504040204" pitchFamily="34" charset="0"/>
                <a:ea typeface="Tahoma" panose="020B0604030504040204" pitchFamily="34" charset="0"/>
                <a:cs typeface="Tahoma" panose="020B0604030504040204" pitchFamily="34" charset="0"/>
              </a:rPr>
              <a:t>References</a:t>
            </a: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0" y="6511637"/>
            <a:ext cx="12192000" cy="346364"/>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973A7272-4916-3D7A-C092-D593351FC5D5}"/>
              </a:ext>
            </a:extLst>
          </p:cNvPr>
          <p:cNvSpPr txBox="1"/>
          <p:nvPr/>
        </p:nvSpPr>
        <p:spPr>
          <a:xfrm>
            <a:off x="228600" y="457200"/>
            <a:ext cx="11791950" cy="646331"/>
          </a:xfrm>
          <a:prstGeom prst="rect">
            <a:avLst/>
          </a:prstGeom>
          <a:noFill/>
        </p:spPr>
        <p:txBody>
          <a:bodyPr wrap="square" rtlCol="0">
            <a:spAutoFit/>
          </a:bodyPr>
          <a:lstStyle/>
          <a:p>
            <a:endParaRPr lang="en-US" dirty="0"/>
          </a:p>
          <a:p>
            <a:endParaRPr lang="en-US" dirty="0"/>
          </a:p>
        </p:txBody>
      </p:sp>
      <p:sp>
        <p:nvSpPr>
          <p:cNvPr id="9" name="Rectangle 3">
            <a:extLst>
              <a:ext uri="{FF2B5EF4-FFF2-40B4-BE49-F238E27FC236}">
                <a16:creationId xmlns:a16="http://schemas.microsoft.com/office/drawing/2014/main" id="{6DBC328F-95B6-AC2C-21E2-61EEEB627102}"/>
              </a:ext>
            </a:extLst>
          </p:cNvPr>
          <p:cNvSpPr>
            <a:spLocks noChangeArrowheads="1"/>
          </p:cNvSpPr>
          <p:nvPr/>
        </p:nvSpPr>
        <p:spPr bwMode="auto">
          <a:xfrm>
            <a:off x="381000" y="650820"/>
            <a:ext cx="11639550"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i="0" strike="noStrike" cap="none" normalizeH="0" baseline="0" dirty="0" err="1">
                <a:ln>
                  <a:noFill/>
                </a:ln>
                <a:solidFill>
                  <a:srgbClr val="000000"/>
                </a:solidFill>
                <a:effectLst/>
                <a:latin typeface="Aptos" panose="020B0004020202020204" pitchFamily="34" charset="0"/>
              </a:rPr>
              <a:t>Almubaid</a:t>
            </a:r>
            <a:r>
              <a:rPr kumimoji="0" lang="en-US" altLang="en-US" sz="1600" i="0" strike="noStrike" cap="none" normalizeH="0" baseline="0" dirty="0">
                <a:ln>
                  <a:noFill/>
                </a:ln>
                <a:solidFill>
                  <a:srgbClr val="000000"/>
                </a:solidFill>
                <a:effectLst/>
                <a:latin typeface="Aptos" panose="020B0004020202020204" pitchFamily="34" charset="0"/>
              </a:rPr>
              <a:t>, Z., et al. (2024). The impact of social support on health outcomes of diabetic patients: A systematic review. </a:t>
            </a:r>
            <a:r>
              <a:rPr kumimoji="0" lang="en-US" altLang="en-US" sz="1600" i="1" strike="noStrike" cap="none" normalizeH="0" baseline="0" dirty="0" err="1">
                <a:ln>
                  <a:noFill/>
                </a:ln>
                <a:solidFill>
                  <a:srgbClr val="000000"/>
                </a:solidFill>
                <a:effectLst/>
                <a:latin typeface="Aptos" panose="020B0004020202020204" pitchFamily="34" charset="0"/>
              </a:rPr>
              <a:t>Cureus</a:t>
            </a:r>
            <a:r>
              <a:rPr kumimoji="0" lang="en-US" altLang="en-US" sz="1600" i="1" strike="noStrike" cap="none" normalizeH="0" baseline="0" dirty="0">
                <a:ln>
                  <a:noFill/>
                </a:ln>
                <a:solidFill>
                  <a:srgbClr val="000000"/>
                </a:solidFill>
                <a:effectLst/>
                <a:latin typeface="Aptos" panose="020B0004020202020204" pitchFamily="34" charset="0"/>
              </a:rPr>
              <a:t>, 16</a:t>
            </a:r>
            <a:r>
              <a:rPr kumimoji="0" lang="en-US" altLang="en-US" sz="1600" i="0" strike="noStrike" cap="none" normalizeH="0" baseline="0" dirty="0">
                <a:ln>
                  <a:noFill/>
                </a:ln>
                <a:solidFill>
                  <a:srgbClr val="000000"/>
                </a:solidFill>
                <a:effectLst/>
                <a:latin typeface="Aptos" panose="020B0004020202020204" pitchFamily="34" charset="0"/>
              </a:rPr>
              <a:t>(8), e67842. </a:t>
            </a:r>
            <a:r>
              <a:rPr kumimoji="0" lang="en-US" altLang="en-US" sz="1600" i="0" strike="noStrike" cap="none" normalizeH="0" baseline="0" dirty="0">
                <a:ln>
                  <a:noFill/>
                </a:ln>
                <a:solidFill>
                  <a:srgbClr val="000000"/>
                </a:solidFill>
                <a:effectLst/>
                <a:latin typeface="Aptos" panose="020B0004020202020204" pitchFamily="34" charset="0"/>
                <a:hlinkClick r:id="rId3">
                  <a:extLst>
                    <a:ext uri="{A12FA001-AC4F-418D-AE19-62706E023703}">
                      <ahyp:hlinkClr xmlns:ahyp="http://schemas.microsoft.com/office/drawing/2018/hyperlinkcolor" val="tx"/>
                    </a:ext>
                  </a:extLst>
                </a:hlinkClick>
              </a:rPr>
              <a:t>https://doi.org/10.7759/cureus.67842</a:t>
            </a:r>
            <a:r>
              <a:rPr kumimoji="0" lang="en-US" altLang="en-US" sz="1600" i="0" strike="noStrike" cap="none" normalizeH="0" baseline="0" dirty="0">
                <a:ln>
                  <a:noFill/>
                </a:ln>
                <a:solidFill>
                  <a:srgbClr val="000000"/>
                </a:solidFill>
                <a:effectLst/>
                <a:latin typeface="Aptos" panose="020B00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i="0" strike="noStrike" cap="none" normalizeH="0" baseline="0" dirty="0">
              <a:ln>
                <a:noFill/>
              </a:ln>
              <a:solidFill>
                <a:srgbClr val="000000"/>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i="0" strike="noStrike" cap="none" normalizeH="0" baseline="0" dirty="0">
                <a:ln>
                  <a:noFill/>
                </a:ln>
                <a:solidFill>
                  <a:srgbClr val="000000"/>
                </a:solidFill>
                <a:effectLst/>
                <a:latin typeface="Aptos" panose="020B0004020202020204" pitchFamily="34" charset="0"/>
              </a:rPr>
              <a:t>Jordan, O.J., Benitez, A., Burnet, D.L., Quinn, M.T., &amp; Baig, A.A. (2024). The role of family in diabetes management for Mexican American adults. </a:t>
            </a:r>
            <a:r>
              <a:rPr kumimoji="0" lang="en-US" altLang="en-US" sz="1600" i="1" strike="noStrike" cap="none" normalizeH="0" baseline="0" dirty="0">
                <a:ln>
                  <a:noFill/>
                </a:ln>
                <a:solidFill>
                  <a:srgbClr val="000000"/>
                </a:solidFill>
                <a:effectLst/>
                <a:latin typeface="Aptos" panose="020B0004020202020204" pitchFamily="34" charset="0"/>
              </a:rPr>
              <a:t>The Diabetes Educator, 22</a:t>
            </a:r>
            <a:r>
              <a:rPr kumimoji="0" lang="en-US" altLang="en-US" sz="1600" i="0" strike="noStrike" cap="none" normalizeH="0" baseline="0" dirty="0">
                <a:ln>
                  <a:noFill/>
                </a:ln>
                <a:solidFill>
                  <a:srgbClr val="000000"/>
                </a:solidFill>
                <a:effectLst/>
                <a:latin typeface="Aptos" panose="020B0004020202020204" pitchFamily="34" charset="0"/>
              </a:rPr>
              <a:t>(2), 109–118. </a:t>
            </a:r>
            <a:r>
              <a:rPr kumimoji="0" lang="en-US" altLang="en-US" sz="1600" i="0" strike="noStrike" cap="none" normalizeH="0" baseline="0" dirty="0">
                <a:ln>
                  <a:noFill/>
                </a:ln>
                <a:solidFill>
                  <a:srgbClr val="000000"/>
                </a:solidFill>
                <a:effectLst/>
                <a:latin typeface="Aptos" panose="020B0004020202020204" pitchFamily="34" charset="0"/>
                <a:hlinkClick r:id="rId4">
                  <a:extLst>
                    <a:ext uri="{A12FA001-AC4F-418D-AE19-62706E023703}">
                      <ahyp:hlinkClr xmlns:ahyp="http://schemas.microsoft.com/office/drawing/2018/hyperlinkcolor" val="tx"/>
                    </a:ext>
                  </a:extLst>
                </a:hlinkClick>
              </a:rPr>
              <a:t>https://doi.org/10.1177/15404153231206086</a:t>
            </a:r>
            <a:r>
              <a:rPr kumimoji="0" lang="en-US" altLang="en-US" sz="1600" i="0" strike="noStrike" cap="none" normalizeH="0" baseline="0" dirty="0">
                <a:ln>
                  <a:noFill/>
                </a:ln>
                <a:solidFill>
                  <a:srgbClr val="000000"/>
                </a:solidFill>
                <a:effectLst/>
                <a:latin typeface="Aptos" panose="020B00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i="0" strike="noStrike" cap="none" normalizeH="0" baseline="0" dirty="0">
              <a:ln>
                <a:noFill/>
              </a:ln>
              <a:solidFill>
                <a:srgbClr val="000000"/>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i="0" strike="noStrike" cap="none" normalizeH="0" baseline="0" dirty="0">
                <a:ln>
                  <a:noFill/>
                </a:ln>
                <a:solidFill>
                  <a:srgbClr val="000000"/>
                </a:solidFill>
                <a:effectLst/>
                <a:latin typeface="Aptos" panose="020B0004020202020204" pitchFamily="34" charset="0"/>
              </a:rPr>
              <a:t>Hazime, D., et al. (2024). Social support via internet communication technology for diabetes self-management: A scoping review. </a:t>
            </a:r>
            <a:r>
              <a:rPr kumimoji="0" lang="en-US" altLang="en-US" sz="1600" i="1" strike="noStrike" cap="none" normalizeH="0" baseline="0" dirty="0">
                <a:ln>
                  <a:noFill/>
                </a:ln>
                <a:solidFill>
                  <a:srgbClr val="000000"/>
                </a:solidFill>
                <a:effectLst/>
                <a:latin typeface="Aptos" panose="020B0004020202020204" pitchFamily="34" charset="0"/>
              </a:rPr>
              <a:t>mHealth, 10.</a:t>
            </a:r>
            <a:r>
              <a:rPr kumimoji="0" lang="en-US" altLang="en-US" sz="1600" i="0" strike="noStrike" cap="none" normalizeH="0" baseline="0" dirty="0">
                <a:ln>
                  <a:noFill/>
                </a:ln>
                <a:solidFill>
                  <a:srgbClr val="000000"/>
                </a:solidFill>
                <a:effectLst/>
                <a:latin typeface="Aptos" panose="020B0004020202020204" pitchFamily="34" charset="0"/>
              </a:rPr>
              <a:t> </a:t>
            </a:r>
            <a:r>
              <a:rPr kumimoji="0" lang="en-US" altLang="en-US" sz="1600" i="0" strike="noStrike" cap="none" normalizeH="0" baseline="0" dirty="0">
                <a:ln>
                  <a:noFill/>
                </a:ln>
                <a:solidFill>
                  <a:srgbClr val="000000"/>
                </a:solidFill>
                <a:effectLst/>
                <a:latin typeface="Aptos" panose="020B0004020202020204" pitchFamily="34" charset="0"/>
                <a:hlinkClick r:id="rId5">
                  <a:extLst>
                    <a:ext uri="{A12FA001-AC4F-418D-AE19-62706E023703}">
                      <ahyp:hlinkClr xmlns:ahyp="http://schemas.microsoft.com/office/drawing/2018/hyperlinkcolor" val="tx"/>
                    </a:ext>
                  </a:extLst>
                </a:hlinkClick>
              </a:rPr>
              <a:t>https://doi.org/10.21037/mhealth-23-34</a:t>
            </a:r>
            <a:r>
              <a:rPr kumimoji="0" lang="en-US" altLang="en-US" sz="1600" i="0" strike="noStrike" cap="none" normalizeH="0" baseline="0" dirty="0">
                <a:ln>
                  <a:noFill/>
                </a:ln>
                <a:solidFill>
                  <a:srgbClr val="000000"/>
                </a:solidFill>
                <a:effectLst/>
                <a:latin typeface="Aptos" panose="020B00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i="0" strike="noStrike" cap="none" normalizeH="0" baseline="0" dirty="0">
              <a:ln>
                <a:noFill/>
              </a:ln>
              <a:solidFill>
                <a:srgbClr val="000000"/>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i="0" strike="noStrike" cap="none" normalizeH="0" baseline="0" dirty="0">
                <a:ln>
                  <a:noFill/>
                </a:ln>
                <a:solidFill>
                  <a:srgbClr val="000000"/>
                </a:solidFill>
                <a:effectLst/>
                <a:latin typeface="Aptos" panose="020B0004020202020204" pitchFamily="34" charset="0"/>
              </a:rPr>
              <a:t>Stryczek, K., et al. (2024). A systematic review of diabetes prevention programs adapted to include family members. </a:t>
            </a:r>
            <a:r>
              <a:rPr kumimoji="0" lang="en-US" altLang="en-US" sz="1600" i="1" strike="noStrike" cap="none" normalizeH="0" baseline="0" dirty="0">
                <a:ln>
                  <a:noFill/>
                </a:ln>
                <a:solidFill>
                  <a:srgbClr val="000000"/>
                </a:solidFill>
                <a:effectLst/>
                <a:latin typeface="Aptos" panose="020B0004020202020204" pitchFamily="34" charset="0"/>
              </a:rPr>
              <a:t>Preventive Medicine Reports, 39</a:t>
            </a:r>
            <a:r>
              <a:rPr kumimoji="0" lang="en-US" altLang="en-US" sz="1600" i="0" strike="noStrike" cap="none" normalizeH="0" baseline="0" dirty="0">
                <a:ln>
                  <a:noFill/>
                </a:ln>
                <a:solidFill>
                  <a:srgbClr val="000000"/>
                </a:solidFill>
                <a:effectLst/>
                <a:latin typeface="Aptos" panose="020B0004020202020204" pitchFamily="34" charset="0"/>
              </a:rPr>
              <a:t>, 102655. </a:t>
            </a:r>
            <a:r>
              <a:rPr kumimoji="0" lang="en-US" altLang="en-US" sz="1600" i="0" strike="noStrike" cap="none" normalizeH="0" baseline="0" dirty="0">
                <a:ln>
                  <a:noFill/>
                </a:ln>
                <a:solidFill>
                  <a:srgbClr val="000000"/>
                </a:solidFill>
                <a:effectLst/>
                <a:latin typeface="Aptos" panose="020B0004020202020204" pitchFamily="34" charset="0"/>
                <a:hlinkClick r:id="rId6">
                  <a:extLst>
                    <a:ext uri="{A12FA001-AC4F-418D-AE19-62706E023703}">
                      <ahyp:hlinkClr xmlns:ahyp="http://schemas.microsoft.com/office/drawing/2018/hyperlinkcolor" val="tx"/>
                    </a:ext>
                  </a:extLst>
                </a:hlinkClick>
              </a:rPr>
              <a:t>https://doi.org/10.1016/j.pmedr.2024.102655</a:t>
            </a:r>
            <a:r>
              <a:rPr kumimoji="0" lang="en-US" altLang="en-US" sz="1600" i="0" strike="noStrike" cap="none" normalizeH="0" baseline="0" dirty="0">
                <a:ln>
                  <a:noFill/>
                </a:ln>
                <a:solidFill>
                  <a:srgbClr val="000000"/>
                </a:solidFill>
                <a:effectLst/>
                <a:latin typeface="Aptos" panose="020B00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i="0" strike="noStrike" cap="none" normalizeH="0" baseline="0" dirty="0">
              <a:ln>
                <a:noFill/>
              </a:ln>
              <a:solidFill>
                <a:srgbClr val="000000"/>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i="0" strike="noStrike" cap="none" normalizeH="0" baseline="0" dirty="0">
                <a:ln>
                  <a:noFill/>
                </a:ln>
                <a:solidFill>
                  <a:srgbClr val="000000"/>
                </a:solidFill>
                <a:effectLst/>
                <a:latin typeface="Aptos" panose="020B0004020202020204" pitchFamily="34" charset="0"/>
              </a:rPr>
              <a:t>Balboni, T., VanderWeele, T., Doan-Soares, S., et al. (2022). Spirituality in serious illness and health. </a:t>
            </a:r>
            <a:r>
              <a:rPr kumimoji="0" lang="en-US" altLang="en-US" sz="1600" i="1" strike="noStrike" cap="none" normalizeH="0" baseline="0" dirty="0">
                <a:ln>
                  <a:noFill/>
                </a:ln>
                <a:solidFill>
                  <a:srgbClr val="000000"/>
                </a:solidFill>
                <a:effectLst/>
                <a:latin typeface="Aptos" panose="020B0004020202020204" pitchFamily="34" charset="0"/>
              </a:rPr>
              <a:t>JAMA, 328</a:t>
            </a:r>
            <a:r>
              <a:rPr kumimoji="0" lang="en-US" altLang="en-US" sz="1600" i="0" strike="noStrike" cap="none" normalizeH="0" baseline="0" dirty="0">
                <a:ln>
                  <a:noFill/>
                </a:ln>
                <a:solidFill>
                  <a:srgbClr val="000000"/>
                </a:solidFill>
                <a:effectLst/>
                <a:latin typeface="Aptos" panose="020B0004020202020204" pitchFamily="34" charset="0"/>
              </a:rPr>
              <a:t>(2), 184–197. </a:t>
            </a:r>
            <a:r>
              <a:rPr kumimoji="0" lang="en-US" altLang="en-US" sz="1600" i="0" strike="noStrike" cap="none" normalizeH="0" baseline="0" dirty="0">
                <a:ln>
                  <a:noFill/>
                </a:ln>
                <a:solidFill>
                  <a:srgbClr val="000000"/>
                </a:solidFill>
                <a:effectLst/>
                <a:latin typeface="Aptos" panose="020B0004020202020204" pitchFamily="34" charset="0"/>
                <a:hlinkClick r:id="rId7">
                  <a:extLst>
                    <a:ext uri="{A12FA001-AC4F-418D-AE19-62706E023703}">
                      <ahyp:hlinkClr xmlns:ahyp="http://schemas.microsoft.com/office/drawing/2018/hyperlinkcolor" val="tx"/>
                    </a:ext>
                  </a:extLst>
                </a:hlinkClick>
              </a:rPr>
              <a:t>https://doi.org/10.1001/jama.2022.11086</a:t>
            </a:r>
            <a:r>
              <a:rPr kumimoji="0" lang="en-US" altLang="en-US" sz="1600" i="0" strike="noStrike" cap="none" normalizeH="0" baseline="0" dirty="0">
                <a:ln>
                  <a:noFill/>
                </a:ln>
                <a:solidFill>
                  <a:srgbClr val="000000"/>
                </a:solidFill>
                <a:effectLst/>
                <a:latin typeface="Aptos" panose="020B00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i="0" strike="noStrike" cap="none" normalizeH="0" baseline="0" dirty="0">
              <a:ln>
                <a:noFill/>
              </a:ln>
              <a:solidFill>
                <a:srgbClr val="000000"/>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i="0" strike="noStrike" cap="none" normalizeH="0" baseline="0" dirty="0">
                <a:ln>
                  <a:noFill/>
                </a:ln>
                <a:solidFill>
                  <a:srgbClr val="000000"/>
                </a:solidFill>
                <a:effectLst/>
                <a:latin typeface="Aptos" panose="020B0004020202020204" pitchFamily="34" charset="0"/>
              </a:rPr>
              <a:t>Slater, A., Cantero, P.J., Alvarez, G., et al. (2022). Latino Health Access: Comparative effectiveness of a community-initiated promotor/a-led diabetes self-management education program. </a:t>
            </a:r>
            <a:r>
              <a:rPr kumimoji="0" lang="en-US" altLang="en-US" sz="1600" i="1" strike="noStrike" cap="none" normalizeH="0" baseline="0" dirty="0">
                <a:ln>
                  <a:noFill/>
                </a:ln>
                <a:solidFill>
                  <a:srgbClr val="000000"/>
                </a:solidFill>
                <a:effectLst/>
                <a:latin typeface="Aptos" panose="020B0004020202020204" pitchFamily="34" charset="0"/>
              </a:rPr>
              <a:t>Family &amp; Community Health, 45</a:t>
            </a:r>
            <a:r>
              <a:rPr kumimoji="0" lang="en-US" altLang="en-US" sz="1600" i="0" strike="noStrike" cap="none" normalizeH="0" baseline="0" dirty="0">
                <a:ln>
                  <a:noFill/>
                </a:ln>
                <a:solidFill>
                  <a:srgbClr val="000000"/>
                </a:solidFill>
                <a:effectLst/>
                <a:latin typeface="Aptos" panose="020B0004020202020204" pitchFamily="34" charset="0"/>
              </a:rPr>
              <a:t>(1), 34–45. </a:t>
            </a:r>
            <a:r>
              <a:rPr kumimoji="0" lang="en-US" altLang="en-US" sz="1600" i="0" strike="noStrike" cap="none" normalizeH="0" baseline="0" dirty="0">
                <a:ln>
                  <a:noFill/>
                </a:ln>
                <a:solidFill>
                  <a:srgbClr val="000000"/>
                </a:solidFill>
                <a:effectLst/>
                <a:latin typeface="Aptos" panose="020B0004020202020204" pitchFamily="34" charset="0"/>
                <a:hlinkClick r:id="rId8">
                  <a:extLst>
                    <a:ext uri="{A12FA001-AC4F-418D-AE19-62706E023703}">
                      <ahyp:hlinkClr xmlns:ahyp="http://schemas.microsoft.com/office/drawing/2018/hyperlinkcolor" val="tx"/>
                    </a:ext>
                  </a:extLst>
                </a:hlinkClick>
              </a:rPr>
              <a:t>https://doi.org/10.1097/FCH.0000000000000311</a:t>
            </a:r>
            <a:r>
              <a:rPr kumimoji="0" lang="en-US" altLang="en-US" sz="1600" i="0" strike="noStrike" cap="none" normalizeH="0" baseline="0" dirty="0">
                <a:ln>
                  <a:noFill/>
                </a:ln>
                <a:solidFill>
                  <a:srgbClr val="000000"/>
                </a:solidFill>
                <a:effectLst/>
                <a:latin typeface="Aptos" panose="020B00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i="0" strike="noStrike" cap="none" normalizeH="0" baseline="0" dirty="0">
              <a:ln>
                <a:noFill/>
              </a:ln>
              <a:solidFill>
                <a:srgbClr val="000000"/>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i="0" strike="noStrike" cap="none" normalizeH="0" baseline="0" dirty="0">
                <a:ln>
                  <a:noFill/>
                </a:ln>
                <a:solidFill>
                  <a:srgbClr val="000000"/>
                </a:solidFill>
                <a:effectLst/>
                <a:latin typeface="Aptos" panose="020B0004020202020204" pitchFamily="34" charset="0"/>
              </a:rPr>
              <a:t>Sherman, L.D., Cisneros-Franco, C.L., Prochnow, T., et al. (2023). Personal agency and social supports to manage health among non-Hispanic Black and Hispanic men with diabetes. </a:t>
            </a:r>
            <a:r>
              <a:rPr kumimoji="0" lang="en-US" altLang="en-US" sz="1600" i="1" strike="noStrike" cap="none" normalizeH="0" baseline="0" dirty="0">
                <a:ln>
                  <a:noFill/>
                </a:ln>
                <a:solidFill>
                  <a:srgbClr val="000000"/>
                </a:solidFill>
                <a:effectLst/>
                <a:latin typeface="Aptos" panose="020B0004020202020204" pitchFamily="34" charset="0"/>
              </a:rPr>
              <a:t>American Journal of Men's Health, 17</a:t>
            </a:r>
            <a:r>
              <a:rPr kumimoji="0" lang="en-US" altLang="en-US" sz="1600" i="0" strike="noStrike" cap="none" normalizeH="0" baseline="0" dirty="0">
                <a:ln>
                  <a:noFill/>
                </a:ln>
                <a:solidFill>
                  <a:srgbClr val="000000"/>
                </a:solidFill>
                <a:effectLst/>
                <a:latin typeface="Aptos" panose="020B0004020202020204" pitchFamily="34" charset="0"/>
              </a:rPr>
              <a:t>(6). </a:t>
            </a:r>
            <a:r>
              <a:rPr kumimoji="0" lang="en-US" altLang="en-US" sz="1600" i="0" strike="noStrike" cap="none" normalizeH="0" baseline="0" dirty="0">
                <a:ln>
                  <a:noFill/>
                </a:ln>
                <a:solidFill>
                  <a:srgbClr val="000000"/>
                </a:solidFill>
                <a:effectLst/>
                <a:latin typeface="Aptos" panose="020B0004020202020204" pitchFamily="34" charset="0"/>
                <a:hlinkClick r:id="rId9">
                  <a:extLst>
                    <a:ext uri="{A12FA001-AC4F-418D-AE19-62706E023703}">
                      <ahyp:hlinkClr xmlns:ahyp="http://schemas.microsoft.com/office/drawing/2018/hyperlinkcolor" val="tx"/>
                    </a:ext>
                  </a:extLst>
                </a:hlinkClick>
              </a:rPr>
              <a:t>https://doi.org/10.1177/15579883231211057</a:t>
            </a:r>
            <a:r>
              <a:rPr kumimoji="0" lang="en-US" altLang="en-US" sz="1600" i="0" strike="noStrike" cap="none" normalizeH="0" baseline="0" dirty="0">
                <a:ln>
                  <a:noFill/>
                </a:ln>
                <a:solidFill>
                  <a:srgbClr val="000000"/>
                </a:solidFill>
                <a:effectLst/>
                <a:latin typeface="Aptos" panose="020B0004020202020204" pitchFamily="34" charset="0"/>
              </a:rPr>
              <a:t> </a:t>
            </a:r>
          </a:p>
        </p:txBody>
      </p:sp>
    </p:spTree>
    <p:extLst>
      <p:ext uri="{BB962C8B-B14F-4D97-AF65-F5344CB8AC3E}">
        <p14:creationId xmlns:p14="http://schemas.microsoft.com/office/powerpoint/2010/main" val="2402085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EFE4"/>
        </a:solidFill>
        <a:effectLst/>
      </p:bgPr>
    </p:bg>
    <p:spTree>
      <p:nvGrpSpPr>
        <p:cNvPr id="1" name=""/>
        <p:cNvGrpSpPr/>
        <p:nvPr/>
      </p:nvGrpSpPr>
      <p:grpSpPr>
        <a:xfrm>
          <a:off x="0" y="0"/>
          <a:ext cx="0" cy="0"/>
          <a:chOff x="0" y="0"/>
          <a:chExt cx="0" cy="0"/>
        </a:xfrm>
      </p:grpSpPr>
      <p:pic>
        <p:nvPicPr>
          <p:cNvPr id="2" name="Video 8 English Slide 2">
            <a:hlinkClick r:id="" action="ppaction://media"/>
            <a:extLst>
              <a:ext uri="{FF2B5EF4-FFF2-40B4-BE49-F238E27FC236}">
                <a16:creationId xmlns:a16="http://schemas.microsoft.com/office/drawing/2014/main" id="{73EC1B32-0DC1-9C35-96A2-697EF54BF2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4450" y="763588"/>
            <a:ext cx="609600" cy="609600"/>
          </a:xfrm>
          <a:prstGeom prst="rect">
            <a:avLst/>
          </a:prstGeom>
        </p:spPr>
      </p:pic>
      <p:sp>
        <p:nvSpPr>
          <p:cNvPr id="6" name="Text 1">
            <a:extLst>
              <a:ext uri="{FF2B5EF4-FFF2-40B4-BE49-F238E27FC236}">
                <a16:creationId xmlns:a16="http://schemas.microsoft.com/office/drawing/2014/main" id="{7F786765-BB8D-82B4-798B-19F6FFD8F3C2}"/>
              </a:ext>
            </a:extLst>
          </p:cNvPr>
          <p:cNvSpPr/>
          <p:nvPr/>
        </p:nvSpPr>
        <p:spPr>
          <a:xfrm>
            <a:off x="401217" y="365760"/>
            <a:ext cx="10739534" cy="1645920"/>
          </a:xfrm>
          <a:prstGeom prst="rect">
            <a:avLst/>
          </a:prstGeom>
          <a:noFill/>
          <a:ln/>
        </p:spPr>
        <p:txBody>
          <a:bodyPr wrap="square" rtlCol="0" anchor="t"/>
          <a:lstStyle/>
          <a:p>
            <a:pPr marL="0" indent="0">
              <a:lnSpc>
                <a:spcPct val="105000"/>
              </a:lnSpc>
              <a:buNone/>
            </a:pPr>
            <a:r>
              <a:rPr lang="en-US" sz="3600" b="1" dirty="0">
                <a:solidFill>
                  <a:srgbClr val="4A3528"/>
                </a:solidFill>
                <a:latin typeface="Cambria" pitchFamily="34" charset="0"/>
                <a:ea typeface="Cambria" pitchFamily="34" charset="-122"/>
                <a:cs typeface="Cambria" pitchFamily="34" charset="-120"/>
              </a:rPr>
              <a:t>You don't have to do</a:t>
            </a:r>
            <a:r>
              <a:rPr lang="en-US" sz="3600" dirty="0"/>
              <a:t> </a:t>
            </a:r>
            <a:r>
              <a:rPr lang="en-US" sz="3600" b="1" dirty="0">
                <a:solidFill>
                  <a:srgbClr val="4A3528"/>
                </a:solidFill>
                <a:latin typeface="Cambria" pitchFamily="34" charset="0"/>
                <a:ea typeface="Cambria" pitchFamily="34" charset="-122"/>
                <a:cs typeface="Cambria" pitchFamily="34" charset="-120"/>
              </a:rPr>
              <a:t>this alone.</a:t>
            </a:r>
            <a:endParaRPr lang="en-US" sz="3600" dirty="0"/>
          </a:p>
        </p:txBody>
      </p:sp>
      <p:sp>
        <p:nvSpPr>
          <p:cNvPr id="8" name="Text 2">
            <a:extLst>
              <a:ext uri="{FF2B5EF4-FFF2-40B4-BE49-F238E27FC236}">
                <a16:creationId xmlns:a16="http://schemas.microsoft.com/office/drawing/2014/main" id="{1EC067F3-05D6-2660-9726-72FB0E440853}"/>
              </a:ext>
            </a:extLst>
          </p:cNvPr>
          <p:cNvSpPr/>
          <p:nvPr/>
        </p:nvSpPr>
        <p:spPr>
          <a:xfrm>
            <a:off x="8244583" y="1731216"/>
            <a:ext cx="3582652" cy="1280160"/>
          </a:xfrm>
          <a:prstGeom prst="rect">
            <a:avLst/>
          </a:prstGeom>
          <a:noFill/>
          <a:ln/>
        </p:spPr>
        <p:txBody>
          <a:bodyPr wrap="square" rtlCol="0" anchor="ctr"/>
          <a:lstStyle/>
          <a:p>
            <a:pPr marL="0" indent="0">
              <a:lnSpc>
                <a:spcPct val="140000"/>
              </a:lnSpc>
              <a:buNone/>
            </a:pPr>
            <a:r>
              <a:rPr lang="en-US" sz="2000" dirty="0">
                <a:solidFill>
                  <a:srgbClr val="3D2E22"/>
                </a:solidFill>
                <a:latin typeface="Calibri" pitchFamily="34" charset="0"/>
                <a:ea typeface="Calibri" pitchFamily="34" charset="-122"/>
                <a:cs typeface="Calibri" pitchFamily="34" charset="-120"/>
              </a:rPr>
              <a:t>Managing diabetes every day is a lot of work. The right people in your corner can help you feel less overwhelmed and more empowered.</a:t>
            </a:r>
            <a:endParaRPr lang="en-US" sz="2000" dirty="0"/>
          </a:p>
        </p:txBody>
      </p:sp>
      <p:sp>
        <p:nvSpPr>
          <p:cNvPr id="9" name="Shape 3">
            <a:extLst>
              <a:ext uri="{FF2B5EF4-FFF2-40B4-BE49-F238E27FC236}">
                <a16:creationId xmlns:a16="http://schemas.microsoft.com/office/drawing/2014/main" id="{21F36599-10B1-CE64-9D49-C886B1FB6707}"/>
              </a:ext>
            </a:extLst>
          </p:cNvPr>
          <p:cNvSpPr/>
          <p:nvPr/>
        </p:nvSpPr>
        <p:spPr>
          <a:xfrm>
            <a:off x="8244583" y="3790264"/>
            <a:ext cx="259433" cy="384048"/>
          </a:xfrm>
          <a:prstGeom prst="ellipse">
            <a:avLst/>
          </a:prstGeom>
          <a:solidFill>
            <a:srgbClr val="B5704D"/>
          </a:solidFill>
          <a:ln w="12700">
            <a:solidFill>
              <a:srgbClr val="B5704D"/>
            </a:solidFill>
            <a:prstDash val="solid"/>
          </a:ln>
        </p:spPr>
        <p:txBody>
          <a:bodyPr/>
          <a:lstStyle/>
          <a:p>
            <a:endParaRPr lang="en-US" sz="3200"/>
          </a:p>
        </p:txBody>
      </p:sp>
      <p:sp>
        <p:nvSpPr>
          <p:cNvPr id="10" name="Text 4">
            <a:extLst>
              <a:ext uri="{FF2B5EF4-FFF2-40B4-BE49-F238E27FC236}">
                <a16:creationId xmlns:a16="http://schemas.microsoft.com/office/drawing/2014/main" id="{2F44DAA9-DD5B-B386-1D27-9013B371B557}"/>
              </a:ext>
            </a:extLst>
          </p:cNvPr>
          <p:cNvSpPr/>
          <p:nvPr/>
        </p:nvSpPr>
        <p:spPr>
          <a:xfrm>
            <a:off x="8244583" y="3790264"/>
            <a:ext cx="259433" cy="384048"/>
          </a:xfrm>
          <a:prstGeom prst="rect">
            <a:avLst/>
          </a:prstGeom>
          <a:noFill/>
          <a:ln/>
        </p:spPr>
        <p:txBody>
          <a:bodyPr wrap="square" lIns="0" tIns="0" rIns="0" bIns="0" rtlCol="0" anchor="ctr"/>
          <a:lstStyle/>
          <a:p>
            <a:pPr marL="0" indent="0" algn="ctr">
              <a:buNone/>
            </a:pPr>
            <a:r>
              <a:rPr lang="en-US" sz="2400" b="1" dirty="0">
                <a:solidFill>
                  <a:srgbClr val="FFFFFF"/>
                </a:solidFill>
                <a:latin typeface="Cambria" pitchFamily="34" charset="0"/>
                <a:ea typeface="Cambria" pitchFamily="34" charset="-122"/>
                <a:cs typeface="Cambria" pitchFamily="34" charset="-120"/>
              </a:rPr>
              <a:t>1</a:t>
            </a:r>
            <a:endParaRPr lang="en-US" sz="2400" dirty="0"/>
          </a:p>
        </p:txBody>
      </p:sp>
      <p:sp>
        <p:nvSpPr>
          <p:cNvPr id="11" name="Text 5">
            <a:extLst>
              <a:ext uri="{FF2B5EF4-FFF2-40B4-BE49-F238E27FC236}">
                <a16:creationId xmlns:a16="http://schemas.microsoft.com/office/drawing/2014/main" id="{698155BD-E76B-06A6-360C-C7167627BB97}"/>
              </a:ext>
            </a:extLst>
          </p:cNvPr>
          <p:cNvSpPr/>
          <p:nvPr/>
        </p:nvSpPr>
        <p:spPr>
          <a:xfrm>
            <a:off x="8747503" y="3846624"/>
            <a:ext cx="3273803" cy="292608"/>
          </a:xfrm>
          <a:prstGeom prst="rect">
            <a:avLst/>
          </a:prstGeom>
          <a:noFill/>
          <a:ln/>
        </p:spPr>
        <p:txBody>
          <a:bodyPr wrap="square" lIns="0" tIns="0" rIns="0" bIns="0" rtlCol="0" anchor="ctr"/>
          <a:lstStyle/>
          <a:p>
            <a:pPr marL="0" indent="0">
              <a:buNone/>
            </a:pPr>
            <a:r>
              <a:rPr lang="en-US" sz="2000" b="1" dirty="0">
                <a:solidFill>
                  <a:srgbClr val="4A3528"/>
                </a:solidFill>
                <a:latin typeface="Calibri" pitchFamily="34" charset="0"/>
                <a:ea typeface="Calibri" pitchFamily="34" charset="-122"/>
                <a:cs typeface="Calibri" pitchFamily="34" charset="-120"/>
              </a:rPr>
              <a:t>Pick people you trust</a:t>
            </a:r>
            <a:endParaRPr lang="en-US" sz="2000" dirty="0"/>
          </a:p>
        </p:txBody>
      </p:sp>
      <p:sp>
        <p:nvSpPr>
          <p:cNvPr id="12" name="Shape 7">
            <a:extLst>
              <a:ext uri="{FF2B5EF4-FFF2-40B4-BE49-F238E27FC236}">
                <a16:creationId xmlns:a16="http://schemas.microsoft.com/office/drawing/2014/main" id="{10A731DA-1C1F-A7A6-632F-13966B70DEB4}"/>
              </a:ext>
            </a:extLst>
          </p:cNvPr>
          <p:cNvSpPr/>
          <p:nvPr/>
        </p:nvSpPr>
        <p:spPr>
          <a:xfrm>
            <a:off x="8244583" y="4430344"/>
            <a:ext cx="259433" cy="384048"/>
          </a:xfrm>
          <a:prstGeom prst="ellipse">
            <a:avLst/>
          </a:prstGeom>
          <a:solidFill>
            <a:srgbClr val="B5704D"/>
          </a:solidFill>
          <a:ln w="12700">
            <a:solidFill>
              <a:srgbClr val="B5704D"/>
            </a:solidFill>
            <a:prstDash val="solid"/>
          </a:ln>
        </p:spPr>
        <p:txBody>
          <a:bodyPr/>
          <a:lstStyle/>
          <a:p>
            <a:endParaRPr lang="en-US"/>
          </a:p>
        </p:txBody>
      </p:sp>
      <p:sp>
        <p:nvSpPr>
          <p:cNvPr id="13" name="Text 8">
            <a:extLst>
              <a:ext uri="{FF2B5EF4-FFF2-40B4-BE49-F238E27FC236}">
                <a16:creationId xmlns:a16="http://schemas.microsoft.com/office/drawing/2014/main" id="{DD08D08E-EF8D-D59A-E392-61832612FA9A}"/>
              </a:ext>
            </a:extLst>
          </p:cNvPr>
          <p:cNvSpPr/>
          <p:nvPr/>
        </p:nvSpPr>
        <p:spPr>
          <a:xfrm>
            <a:off x="8244583" y="4430344"/>
            <a:ext cx="259433" cy="384048"/>
          </a:xfrm>
          <a:prstGeom prst="rect">
            <a:avLst/>
          </a:prstGeom>
          <a:noFill/>
          <a:ln/>
        </p:spPr>
        <p:txBody>
          <a:bodyPr wrap="square" lIns="0" tIns="0" rIns="0" bIns="0" rtlCol="0" anchor="ctr"/>
          <a:lstStyle/>
          <a:p>
            <a:pPr marL="0" indent="0" algn="ctr">
              <a:buNone/>
            </a:pPr>
            <a:r>
              <a:rPr lang="en-US" sz="2400" b="1" dirty="0">
                <a:solidFill>
                  <a:srgbClr val="FFFFFF"/>
                </a:solidFill>
                <a:latin typeface="Cambria" pitchFamily="34" charset="0"/>
                <a:ea typeface="Cambria" pitchFamily="34" charset="-122"/>
                <a:cs typeface="Cambria" pitchFamily="34" charset="-120"/>
              </a:rPr>
              <a:t>2</a:t>
            </a:r>
            <a:endParaRPr lang="en-US" sz="2400" dirty="0"/>
          </a:p>
        </p:txBody>
      </p:sp>
      <p:sp>
        <p:nvSpPr>
          <p:cNvPr id="14" name="Text 9">
            <a:extLst>
              <a:ext uri="{FF2B5EF4-FFF2-40B4-BE49-F238E27FC236}">
                <a16:creationId xmlns:a16="http://schemas.microsoft.com/office/drawing/2014/main" id="{FCC76FE1-F7C3-AF01-9542-2CC7E79EA27F}"/>
              </a:ext>
            </a:extLst>
          </p:cNvPr>
          <p:cNvSpPr/>
          <p:nvPr/>
        </p:nvSpPr>
        <p:spPr>
          <a:xfrm>
            <a:off x="8747503" y="4486704"/>
            <a:ext cx="3273803" cy="292608"/>
          </a:xfrm>
          <a:prstGeom prst="rect">
            <a:avLst/>
          </a:prstGeom>
          <a:noFill/>
          <a:ln/>
        </p:spPr>
        <p:txBody>
          <a:bodyPr wrap="square" lIns="0" tIns="0" rIns="0" bIns="0" rtlCol="0" anchor="ctr"/>
          <a:lstStyle/>
          <a:p>
            <a:pPr marL="0" indent="0">
              <a:buNone/>
            </a:pPr>
            <a:r>
              <a:rPr lang="en-US" sz="2000" b="1" dirty="0">
                <a:solidFill>
                  <a:srgbClr val="4A3528"/>
                </a:solidFill>
                <a:latin typeface="Calibri" pitchFamily="34" charset="0"/>
                <a:ea typeface="Calibri" pitchFamily="34" charset="-122"/>
                <a:cs typeface="Calibri" pitchFamily="34" charset="-120"/>
              </a:rPr>
              <a:t>Find an accountability partner</a:t>
            </a:r>
            <a:endParaRPr lang="en-US" sz="2000" dirty="0"/>
          </a:p>
        </p:txBody>
      </p:sp>
      <p:sp>
        <p:nvSpPr>
          <p:cNvPr id="15" name="Shape 11">
            <a:extLst>
              <a:ext uri="{FF2B5EF4-FFF2-40B4-BE49-F238E27FC236}">
                <a16:creationId xmlns:a16="http://schemas.microsoft.com/office/drawing/2014/main" id="{73E0DA4D-EB93-B0BA-E0B8-0FF6D40FE46C}"/>
              </a:ext>
            </a:extLst>
          </p:cNvPr>
          <p:cNvSpPr/>
          <p:nvPr/>
        </p:nvSpPr>
        <p:spPr>
          <a:xfrm>
            <a:off x="8244583" y="5070424"/>
            <a:ext cx="259433" cy="384048"/>
          </a:xfrm>
          <a:prstGeom prst="ellipse">
            <a:avLst/>
          </a:prstGeom>
          <a:solidFill>
            <a:srgbClr val="B5704D"/>
          </a:solidFill>
          <a:ln w="12700">
            <a:solidFill>
              <a:srgbClr val="B5704D"/>
            </a:solidFill>
            <a:prstDash val="solid"/>
          </a:ln>
        </p:spPr>
        <p:txBody>
          <a:bodyPr/>
          <a:lstStyle/>
          <a:p>
            <a:endParaRPr lang="en-US" sz="4800" dirty="0"/>
          </a:p>
        </p:txBody>
      </p:sp>
      <p:sp>
        <p:nvSpPr>
          <p:cNvPr id="16" name="Text 12">
            <a:extLst>
              <a:ext uri="{FF2B5EF4-FFF2-40B4-BE49-F238E27FC236}">
                <a16:creationId xmlns:a16="http://schemas.microsoft.com/office/drawing/2014/main" id="{75AEAD18-2183-C125-B9B3-90DBFF4DFCC9}"/>
              </a:ext>
            </a:extLst>
          </p:cNvPr>
          <p:cNvSpPr/>
          <p:nvPr/>
        </p:nvSpPr>
        <p:spPr>
          <a:xfrm>
            <a:off x="8244583" y="5070424"/>
            <a:ext cx="259433" cy="384048"/>
          </a:xfrm>
          <a:prstGeom prst="rect">
            <a:avLst/>
          </a:prstGeom>
          <a:noFill/>
          <a:ln/>
        </p:spPr>
        <p:txBody>
          <a:bodyPr wrap="square" lIns="0" tIns="0" rIns="0" bIns="0" rtlCol="0" anchor="ctr"/>
          <a:lstStyle/>
          <a:p>
            <a:pPr marL="0" indent="0" algn="ctr">
              <a:buNone/>
            </a:pPr>
            <a:r>
              <a:rPr lang="en-US" sz="2400" b="1" dirty="0">
                <a:solidFill>
                  <a:srgbClr val="FFFFFF"/>
                </a:solidFill>
                <a:latin typeface="Cambria" pitchFamily="34" charset="0"/>
                <a:ea typeface="Cambria" pitchFamily="34" charset="-122"/>
                <a:cs typeface="Cambria" pitchFamily="34" charset="-120"/>
              </a:rPr>
              <a:t>3</a:t>
            </a:r>
            <a:endParaRPr lang="en-US" sz="2400" dirty="0"/>
          </a:p>
        </p:txBody>
      </p:sp>
      <p:sp>
        <p:nvSpPr>
          <p:cNvPr id="17" name="Text 13">
            <a:extLst>
              <a:ext uri="{FF2B5EF4-FFF2-40B4-BE49-F238E27FC236}">
                <a16:creationId xmlns:a16="http://schemas.microsoft.com/office/drawing/2014/main" id="{8DABC3BF-E324-4F87-BEE7-2AA5DF00137A}"/>
              </a:ext>
            </a:extLst>
          </p:cNvPr>
          <p:cNvSpPr/>
          <p:nvPr/>
        </p:nvSpPr>
        <p:spPr>
          <a:xfrm>
            <a:off x="8747503" y="5126784"/>
            <a:ext cx="3273803" cy="292608"/>
          </a:xfrm>
          <a:prstGeom prst="rect">
            <a:avLst/>
          </a:prstGeom>
          <a:noFill/>
          <a:ln/>
        </p:spPr>
        <p:txBody>
          <a:bodyPr wrap="square" lIns="0" tIns="0" rIns="0" bIns="0" rtlCol="0" anchor="ctr"/>
          <a:lstStyle/>
          <a:p>
            <a:pPr marL="0" indent="0">
              <a:buNone/>
            </a:pPr>
            <a:r>
              <a:rPr lang="en-US" sz="2000" b="1" dirty="0">
                <a:solidFill>
                  <a:srgbClr val="4A3528"/>
                </a:solidFill>
                <a:latin typeface="Calibri" pitchFamily="34" charset="0"/>
                <a:ea typeface="Calibri" pitchFamily="34" charset="-122"/>
                <a:cs typeface="Calibri" pitchFamily="34" charset="-120"/>
              </a:rPr>
              <a:t>Start small</a:t>
            </a:r>
            <a:endParaRPr lang="en-US" sz="2000" dirty="0"/>
          </a:p>
        </p:txBody>
      </p:sp>
      <p:pic>
        <p:nvPicPr>
          <p:cNvPr id="18" name="Picture 17">
            <a:extLst>
              <a:ext uri="{FF2B5EF4-FFF2-40B4-BE49-F238E27FC236}">
                <a16:creationId xmlns:a16="http://schemas.microsoft.com/office/drawing/2014/main" id="{409DFA30-D636-F376-BB83-4007939C880F}"/>
              </a:ext>
            </a:extLst>
          </p:cNvPr>
          <p:cNvPicPr>
            <a:picLocks noChangeAspect="1"/>
          </p:cNvPicPr>
          <p:nvPr/>
        </p:nvPicPr>
        <p:blipFill>
          <a:blip r:embed="rId6"/>
          <a:stretch>
            <a:fillRect/>
          </a:stretch>
        </p:blipFill>
        <p:spPr>
          <a:xfrm>
            <a:off x="-1752504" y="1402956"/>
            <a:ext cx="9753600" cy="5448300"/>
          </a:xfrm>
          <a:prstGeom prst="rect">
            <a:avLst/>
          </a:prstGeom>
        </p:spPr>
      </p:pic>
    </p:spTree>
    <p:extLst>
      <p:ext uri="{BB962C8B-B14F-4D97-AF65-F5344CB8AC3E}">
        <p14:creationId xmlns:p14="http://schemas.microsoft.com/office/powerpoint/2010/main" val="429387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EFE4"/>
        </a:solidFill>
        <a:effectLst/>
      </p:bgPr>
    </p:bg>
    <p:spTree>
      <p:nvGrpSpPr>
        <p:cNvPr id="1" name=""/>
        <p:cNvGrpSpPr/>
        <p:nvPr/>
      </p:nvGrpSpPr>
      <p:grpSpPr>
        <a:xfrm>
          <a:off x="0" y="0"/>
          <a:ext cx="0" cy="0"/>
          <a:chOff x="0" y="0"/>
          <a:chExt cx="0" cy="0"/>
        </a:xfrm>
      </p:grpSpPr>
      <p:sp>
        <p:nvSpPr>
          <p:cNvPr id="20" name="Slide Number Placeholder 6">
            <a:extLst>
              <a:ext uri="{FF2B5EF4-FFF2-40B4-BE49-F238E27FC236}">
                <a16:creationId xmlns:a16="http://schemas.microsoft.com/office/drawing/2014/main" id="{951EA692-8761-2921-670A-7D48AC60D113}"/>
              </a:ext>
            </a:extLst>
          </p:cNvPr>
          <p:cNvSpPr>
            <a:spLocks noGrp="1"/>
          </p:cNvSpPr>
          <p:nvPr>
            <p:ph type="sldNum" sz="quarter" idx="12"/>
          </p:nvPr>
        </p:nvSpPr>
        <p:spPr/>
        <p:txBody>
          <a:bodyPr anchor="t">
            <a:normAutofit/>
          </a:bodyPr>
          <a:lstStyle/>
          <a:p>
            <a:pPr>
              <a:spcAft>
                <a:spcPts val="600"/>
              </a:spcAft>
            </a:pPr>
            <a:fld id="{3CE5352E-9B9F-4EDC-8769-7FA3D3F814C7}" type="slidenum">
              <a:rPr lang="en-US" smtClean="0">
                <a:solidFill>
                  <a:srgbClr val="96556D">
                    <a:lumMod val="60000"/>
                    <a:lumOff val="40000"/>
                  </a:srgbClr>
                </a:solidFill>
              </a:rPr>
              <a:pPr>
                <a:spcAft>
                  <a:spcPts val="600"/>
                </a:spcAft>
              </a:pPr>
              <a:t>3</a:t>
            </a:fld>
            <a:endParaRPr lang="en-US">
              <a:solidFill>
                <a:srgbClr val="96556D">
                  <a:lumMod val="60000"/>
                  <a:lumOff val="40000"/>
                </a:srgbClr>
              </a:solidFill>
            </a:endParaRPr>
          </a:p>
        </p:txBody>
      </p:sp>
      <p:sp>
        <p:nvSpPr>
          <p:cNvPr id="40" name="Text Placeholder 5">
            <a:extLst>
              <a:ext uri="{FF2B5EF4-FFF2-40B4-BE49-F238E27FC236}">
                <a16:creationId xmlns:a16="http://schemas.microsoft.com/office/drawing/2014/main" id="{BE30EB2D-3A9E-30A4-777D-28133353768D}"/>
              </a:ext>
            </a:extLst>
          </p:cNvPr>
          <p:cNvSpPr>
            <a:spLocks noGrp="1"/>
          </p:cNvSpPr>
          <p:nvPr>
            <p:ph type="body" idx="1"/>
          </p:nvPr>
        </p:nvSpPr>
        <p:spPr/>
        <p:txBody>
          <a:bodyPr>
            <a:normAutofit/>
          </a:bodyPr>
          <a:lstStyle/>
          <a:p>
            <a:r>
              <a:rPr lang="en-US" dirty="0"/>
              <a:t> </a:t>
            </a:r>
          </a:p>
        </p:txBody>
      </p:sp>
      <p:sp>
        <p:nvSpPr>
          <p:cNvPr id="42" name="Text Placeholder 6">
            <a:extLst>
              <a:ext uri="{FF2B5EF4-FFF2-40B4-BE49-F238E27FC236}">
                <a16:creationId xmlns:a16="http://schemas.microsoft.com/office/drawing/2014/main" id="{A4871928-BD72-A065-14B5-ECC71BFBD0C0}"/>
              </a:ext>
            </a:extLst>
          </p:cNvPr>
          <p:cNvSpPr>
            <a:spLocks noGrp="1"/>
          </p:cNvSpPr>
          <p:nvPr>
            <p:ph type="body" idx="30"/>
          </p:nvPr>
        </p:nvSpPr>
        <p:spPr/>
        <p:txBody>
          <a:bodyPr>
            <a:normAutofit/>
          </a:bodyPr>
          <a:lstStyle/>
          <a:p>
            <a:r>
              <a:rPr lang="en-US" dirty="0"/>
              <a:t> </a:t>
            </a:r>
          </a:p>
        </p:txBody>
      </p:sp>
      <p:pic>
        <p:nvPicPr>
          <p:cNvPr id="19" name="Picture Placeholder 18" descr="Adult man praying">
            <a:extLst>
              <a:ext uri="{FF2B5EF4-FFF2-40B4-BE49-F238E27FC236}">
                <a16:creationId xmlns:a16="http://schemas.microsoft.com/office/drawing/2014/main" id="{34C80D03-DCEE-BE91-5509-5CE5A16A2D73}"/>
              </a:ext>
            </a:extLst>
          </p:cNvPr>
          <p:cNvPicPr>
            <a:picLocks noGrp="1" noChangeAspect="1"/>
          </p:cNvPicPr>
          <p:nvPr>
            <p:ph sz="quarter" idx="31"/>
          </p:nvPr>
        </p:nvPicPr>
        <p:blipFill>
          <a:blip r:embed="rId5">
            <a:extLst>
              <a:ext uri="{28A0092B-C50C-407E-A947-70E740481C1C}">
                <a14:useLocalDpi xmlns:a14="http://schemas.microsoft.com/office/drawing/2010/main" val="0"/>
              </a:ext>
            </a:extLst>
          </a:blip>
          <a:stretch>
            <a:fillRect/>
          </a:stretch>
        </p:blipFill>
        <p:spPr>
          <a:xfrm>
            <a:off x="836613" y="2156884"/>
            <a:ext cx="4821237" cy="3214158"/>
          </a:xfrm>
          <a:noFill/>
        </p:spPr>
      </p:pic>
      <p:sp>
        <p:nvSpPr>
          <p:cNvPr id="36" name="U-Turn Arrow 35">
            <a:extLst>
              <a:ext uri="{FF2B5EF4-FFF2-40B4-BE49-F238E27FC236}">
                <a16:creationId xmlns:a16="http://schemas.microsoft.com/office/drawing/2014/main" id="{4A093787-EB12-FB44-229E-F9D643D0E4DF}"/>
              </a:ext>
            </a:extLst>
          </p:cNvPr>
          <p:cNvSpPr/>
          <p:nvPr/>
        </p:nvSpPr>
        <p:spPr>
          <a:xfrm>
            <a:off x="5019553" y="1309798"/>
            <a:ext cx="2420470" cy="1879167"/>
          </a:xfrm>
          <a:prstGeom prst="utur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5" name="Picture 44" descr="Man holding a red heart">
            <a:extLst>
              <a:ext uri="{FF2B5EF4-FFF2-40B4-BE49-F238E27FC236}">
                <a16:creationId xmlns:a16="http://schemas.microsoft.com/office/drawing/2014/main" id="{9917F12F-E13D-6B0E-3025-8F56C3FDD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1553" y="2779252"/>
            <a:ext cx="5269006" cy="3512671"/>
          </a:xfrm>
          <a:prstGeom prst="rect">
            <a:avLst/>
          </a:prstGeom>
        </p:spPr>
      </p:pic>
      <p:pic>
        <p:nvPicPr>
          <p:cNvPr id="2" name="Video 8 English Slide 3">
            <a:hlinkClick r:id="" action="ppaction://media"/>
            <a:extLst>
              <a:ext uri="{FF2B5EF4-FFF2-40B4-BE49-F238E27FC236}">
                <a16:creationId xmlns:a16="http://schemas.microsoft.com/office/drawing/2014/main" id="{AAE7E7C6-099E-CB57-B37C-97A08A8ED1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0775" y="153988"/>
            <a:ext cx="609600" cy="609600"/>
          </a:xfrm>
          <a:prstGeom prst="rect">
            <a:avLst/>
          </a:prstGeom>
        </p:spPr>
      </p:pic>
      <p:sp>
        <p:nvSpPr>
          <p:cNvPr id="3" name="Text 1">
            <a:extLst>
              <a:ext uri="{FF2B5EF4-FFF2-40B4-BE49-F238E27FC236}">
                <a16:creationId xmlns:a16="http://schemas.microsoft.com/office/drawing/2014/main" id="{7F868CD2-3BA1-8195-B6B5-DC0C778E2250}"/>
              </a:ext>
            </a:extLst>
          </p:cNvPr>
          <p:cNvSpPr/>
          <p:nvPr/>
        </p:nvSpPr>
        <p:spPr>
          <a:xfrm>
            <a:off x="492479" y="320040"/>
            <a:ext cx="10972800" cy="822960"/>
          </a:xfrm>
          <a:prstGeom prst="rect">
            <a:avLst/>
          </a:prstGeom>
          <a:noFill/>
          <a:ln/>
        </p:spPr>
        <p:txBody>
          <a:bodyPr wrap="square" lIns="0" tIns="0" rIns="0" bIns="0" rtlCol="0" anchor="ctr"/>
          <a:lstStyle/>
          <a:p>
            <a:pPr marL="0" indent="0">
              <a:buNone/>
            </a:pPr>
            <a:r>
              <a:rPr lang="en-US" sz="3000" b="1" dirty="0">
                <a:solidFill>
                  <a:srgbClr val="4A3528"/>
                </a:solidFill>
                <a:latin typeface="Cambria" pitchFamily="34" charset="0"/>
                <a:ea typeface="Cambria" pitchFamily="34" charset="-122"/>
                <a:cs typeface="Cambria" pitchFamily="34" charset="-120"/>
              </a:rPr>
              <a:t>Spirituality and health are connected.</a:t>
            </a:r>
            <a:endParaRPr lang="en-US" sz="3000" dirty="0"/>
          </a:p>
        </p:txBody>
      </p:sp>
      <p:sp>
        <p:nvSpPr>
          <p:cNvPr id="4" name="Shape 2">
            <a:extLst>
              <a:ext uri="{FF2B5EF4-FFF2-40B4-BE49-F238E27FC236}">
                <a16:creationId xmlns:a16="http://schemas.microsoft.com/office/drawing/2014/main" id="{FC9EBCAB-721E-F652-41A2-13EF4CEEE5BB}"/>
              </a:ext>
            </a:extLst>
          </p:cNvPr>
          <p:cNvSpPr/>
          <p:nvPr/>
        </p:nvSpPr>
        <p:spPr>
          <a:xfrm>
            <a:off x="5704559" y="3611880"/>
            <a:ext cx="457200" cy="457200"/>
          </a:xfrm>
          <a:prstGeom prst="ellipse">
            <a:avLst/>
          </a:prstGeom>
          <a:solidFill>
            <a:srgbClr val="9BA88E"/>
          </a:solidFill>
          <a:ln w="12700">
            <a:solidFill>
              <a:srgbClr val="9BA88E"/>
            </a:solidFill>
            <a:prstDash val="solid"/>
          </a:ln>
        </p:spPr>
        <p:txBody>
          <a:bodyPr/>
          <a:lstStyle/>
          <a:p>
            <a:endParaRPr lang="en-US"/>
          </a:p>
        </p:txBody>
      </p:sp>
      <p:sp>
        <p:nvSpPr>
          <p:cNvPr id="5" name="Text 4">
            <a:extLst>
              <a:ext uri="{FF2B5EF4-FFF2-40B4-BE49-F238E27FC236}">
                <a16:creationId xmlns:a16="http://schemas.microsoft.com/office/drawing/2014/main" id="{41563272-B16D-860D-AC80-986419DFEA52}"/>
              </a:ext>
            </a:extLst>
          </p:cNvPr>
          <p:cNvSpPr/>
          <p:nvPr/>
        </p:nvSpPr>
        <p:spPr>
          <a:xfrm>
            <a:off x="492479" y="5486400"/>
            <a:ext cx="4937760" cy="274320"/>
          </a:xfrm>
          <a:prstGeom prst="rect">
            <a:avLst/>
          </a:prstGeom>
          <a:noFill/>
          <a:ln/>
        </p:spPr>
        <p:txBody>
          <a:bodyPr wrap="square" rtlCol="0" anchor="ctr"/>
          <a:lstStyle/>
          <a:p>
            <a:pPr marL="0" indent="0" algn="ctr">
              <a:buNone/>
            </a:pPr>
            <a:r>
              <a:rPr lang="en-US" sz="2000" b="1" kern="0" spc="300" dirty="0">
                <a:solidFill>
                  <a:srgbClr val="B5704D"/>
                </a:solidFill>
                <a:latin typeface="Calibri" pitchFamily="34" charset="0"/>
                <a:ea typeface="Calibri" pitchFamily="34" charset="-122"/>
                <a:cs typeface="Calibri" pitchFamily="34" charset="-120"/>
              </a:rPr>
              <a:t>PRAYER  ·  PRACTICE  ·  PEACE</a:t>
            </a:r>
            <a:endParaRPr lang="en-US" sz="2000" dirty="0"/>
          </a:p>
        </p:txBody>
      </p:sp>
      <p:sp>
        <p:nvSpPr>
          <p:cNvPr id="6" name="Text 5">
            <a:extLst>
              <a:ext uri="{FF2B5EF4-FFF2-40B4-BE49-F238E27FC236}">
                <a16:creationId xmlns:a16="http://schemas.microsoft.com/office/drawing/2014/main" id="{65451BF9-B173-8AC6-650E-5165C1ABE492}"/>
              </a:ext>
            </a:extLst>
          </p:cNvPr>
          <p:cNvSpPr/>
          <p:nvPr/>
        </p:nvSpPr>
        <p:spPr>
          <a:xfrm>
            <a:off x="6436079" y="6265886"/>
            <a:ext cx="4937760" cy="274320"/>
          </a:xfrm>
          <a:prstGeom prst="rect">
            <a:avLst/>
          </a:prstGeom>
          <a:noFill/>
          <a:ln/>
        </p:spPr>
        <p:txBody>
          <a:bodyPr wrap="square" rtlCol="0" anchor="ctr"/>
          <a:lstStyle/>
          <a:p>
            <a:pPr marL="0" indent="0" algn="ctr">
              <a:buNone/>
            </a:pPr>
            <a:r>
              <a:rPr lang="en-US" sz="2000" b="1" kern="0" spc="300" dirty="0">
                <a:solidFill>
                  <a:srgbClr val="B5704D"/>
                </a:solidFill>
                <a:latin typeface="Calibri" pitchFamily="34" charset="0"/>
                <a:ea typeface="Calibri" pitchFamily="34" charset="-122"/>
                <a:cs typeface="Calibri" pitchFamily="34" charset="-120"/>
              </a:rPr>
              <a:t>HEART  ·  HEALTH  ·  HOPE</a:t>
            </a:r>
            <a:endParaRPr lang="en-US" sz="2000" dirty="0"/>
          </a:p>
        </p:txBody>
      </p:sp>
    </p:spTree>
    <p:extLst>
      <p:ext uri="{BB962C8B-B14F-4D97-AF65-F5344CB8AC3E}">
        <p14:creationId xmlns:p14="http://schemas.microsoft.com/office/powerpoint/2010/main" val="23062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A3528"/>
        </a:solidFill>
        <a:effectLst/>
      </p:bgPr>
    </p:bg>
    <p:spTree>
      <p:nvGrpSpPr>
        <p:cNvPr id="1" name=""/>
        <p:cNvGrpSpPr/>
        <p:nvPr/>
      </p:nvGrpSpPr>
      <p:grpSpPr>
        <a:xfrm>
          <a:off x="0" y="0"/>
          <a:ext cx="0" cy="0"/>
          <a:chOff x="0" y="0"/>
          <a:chExt cx="0" cy="0"/>
        </a:xfrm>
      </p:grpSpPr>
      <p:pic>
        <p:nvPicPr>
          <p:cNvPr id="2" name="Video 8 English Slide 4">
            <a:hlinkClick r:id="" action="ppaction://media"/>
            <a:extLst>
              <a:ext uri="{FF2B5EF4-FFF2-40B4-BE49-F238E27FC236}">
                <a16:creationId xmlns:a16="http://schemas.microsoft.com/office/drawing/2014/main" id="{02478A5C-85E9-AEFD-5842-C9EB918EA9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3788" y="514350"/>
            <a:ext cx="609600" cy="609600"/>
          </a:xfrm>
          <a:prstGeom prst="rect">
            <a:avLst/>
          </a:prstGeom>
        </p:spPr>
      </p:pic>
      <p:sp>
        <p:nvSpPr>
          <p:cNvPr id="5" name="Text 1">
            <a:extLst>
              <a:ext uri="{FF2B5EF4-FFF2-40B4-BE49-F238E27FC236}">
                <a16:creationId xmlns:a16="http://schemas.microsoft.com/office/drawing/2014/main" id="{296C40B6-EBAC-BE84-7D88-9DA80F5FEAD2}"/>
              </a:ext>
            </a:extLst>
          </p:cNvPr>
          <p:cNvSpPr/>
          <p:nvPr/>
        </p:nvSpPr>
        <p:spPr>
          <a:xfrm>
            <a:off x="640080" y="1325880"/>
            <a:ext cx="5120640" cy="1371600"/>
          </a:xfrm>
          <a:prstGeom prst="rect">
            <a:avLst/>
          </a:prstGeom>
          <a:noFill/>
          <a:ln/>
        </p:spPr>
        <p:txBody>
          <a:bodyPr wrap="square" rtlCol="0" anchor="t"/>
          <a:lstStyle/>
          <a:p>
            <a:pPr marL="0" indent="0">
              <a:lnSpc>
                <a:spcPct val="135000"/>
              </a:lnSpc>
              <a:buNone/>
            </a:pPr>
            <a:r>
              <a:rPr lang="en-US" sz="2400" dirty="0">
                <a:solidFill>
                  <a:srgbClr val="FBF7EE"/>
                </a:solidFill>
                <a:latin typeface="Calibri" pitchFamily="34" charset="0"/>
                <a:ea typeface="Calibri" pitchFamily="34" charset="-122"/>
                <a:cs typeface="Calibri" pitchFamily="34" charset="-120"/>
              </a:rPr>
              <a:t>One of the strongest predictors of how well someone manages diabetes</a:t>
            </a:r>
            <a:endParaRPr lang="en-US" sz="2400" dirty="0"/>
          </a:p>
        </p:txBody>
      </p:sp>
      <p:sp>
        <p:nvSpPr>
          <p:cNvPr id="6" name="Text 2">
            <a:extLst>
              <a:ext uri="{FF2B5EF4-FFF2-40B4-BE49-F238E27FC236}">
                <a16:creationId xmlns:a16="http://schemas.microsoft.com/office/drawing/2014/main" id="{248381CE-9891-3767-BA40-B0F81021C36E}"/>
              </a:ext>
            </a:extLst>
          </p:cNvPr>
          <p:cNvSpPr/>
          <p:nvPr/>
        </p:nvSpPr>
        <p:spPr>
          <a:xfrm>
            <a:off x="640080" y="2834640"/>
            <a:ext cx="5120640" cy="2560320"/>
          </a:xfrm>
          <a:prstGeom prst="rect">
            <a:avLst/>
          </a:prstGeom>
          <a:noFill/>
          <a:ln/>
        </p:spPr>
        <p:txBody>
          <a:bodyPr wrap="square" rtlCol="0" anchor="t"/>
          <a:lstStyle/>
          <a:p>
            <a:pPr marL="0" indent="0">
              <a:lnSpc>
                <a:spcPct val="110000"/>
              </a:lnSpc>
              <a:buNone/>
            </a:pPr>
            <a:r>
              <a:rPr lang="en-US" sz="3000" b="1" i="1" dirty="0">
                <a:solidFill>
                  <a:srgbClr val="C99868"/>
                </a:solidFill>
                <a:latin typeface="Cambria" pitchFamily="34" charset="0"/>
                <a:ea typeface="Cambria" pitchFamily="34" charset="-122"/>
                <a:cs typeface="Cambria" pitchFamily="34" charset="-120"/>
              </a:rPr>
              <a:t>is the support they get from family and friends.</a:t>
            </a:r>
            <a:endParaRPr lang="en-US" sz="3000" dirty="0"/>
          </a:p>
        </p:txBody>
      </p:sp>
      <p:sp>
        <p:nvSpPr>
          <p:cNvPr id="7" name="Shape 3">
            <a:extLst>
              <a:ext uri="{FF2B5EF4-FFF2-40B4-BE49-F238E27FC236}">
                <a16:creationId xmlns:a16="http://schemas.microsoft.com/office/drawing/2014/main" id="{53F5080C-8F4D-68EA-AF03-F498BA8F97BE}"/>
              </a:ext>
            </a:extLst>
          </p:cNvPr>
          <p:cNvSpPr/>
          <p:nvPr/>
        </p:nvSpPr>
        <p:spPr>
          <a:xfrm>
            <a:off x="640080" y="5486400"/>
            <a:ext cx="457200" cy="36576"/>
          </a:xfrm>
          <a:prstGeom prst="rect">
            <a:avLst/>
          </a:prstGeom>
          <a:solidFill>
            <a:srgbClr val="C99868"/>
          </a:solidFill>
          <a:ln w="12700">
            <a:solidFill>
              <a:srgbClr val="C99868"/>
            </a:solidFill>
            <a:prstDash val="solid"/>
          </a:ln>
        </p:spPr>
        <p:txBody>
          <a:bodyPr/>
          <a:lstStyle/>
          <a:p>
            <a:endParaRPr lang="en-US"/>
          </a:p>
        </p:txBody>
      </p:sp>
      <p:pic>
        <p:nvPicPr>
          <p:cNvPr id="9" name="Image 0" descr="img4_highfive.jpg">
            <a:extLst>
              <a:ext uri="{FF2B5EF4-FFF2-40B4-BE49-F238E27FC236}">
                <a16:creationId xmlns:a16="http://schemas.microsoft.com/office/drawing/2014/main" id="{520FCC86-490A-7206-835F-FE19F787FE2B}"/>
              </a:ext>
            </a:extLst>
          </p:cNvPr>
          <p:cNvPicPr>
            <a:picLocks noChangeAspect="1"/>
          </p:cNvPicPr>
          <p:nvPr/>
        </p:nvPicPr>
        <p:blipFill>
          <a:blip r:embed="rId6"/>
          <a:srcRect/>
          <a:stretch/>
        </p:blipFill>
        <p:spPr>
          <a:xfrm>
            <a:off x="6096000" y="1468287"/>
            <a:ext cx="6080760" cy="4300678"/>
          </a:xfrm>
          <a:prstGeom prst="rect">
            <a:avLst/>
          </a:prstGeom>
        </p:spPr>
      </p:pic>
    </p:spTree>
    <p:extLst>
      <p:ext uri="{BB962C8B-B14F-4D97-AF65-F5344CB8AC3E}">
        <p14:creationId xmlns:p14="http://schemas.microsoft.com/office/powerpoint/2010/main" val="212595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EFE4"/>
        </a:solidFill>
        <a:effectLst/>
      </p:bgPr>
    </p:bg>
    <p:spTree>
      <p:nvGrpSpPr>
        <p:cNvPr id="1" name=""/>
        <p:cNvGrpSpPr/>
        <p:nvPr/>
      </p:nvGrpSpPr>
      <p:grpSpPr>
        <a:xfrm>
          <a:off x="0" y="0"/>
          <a:ext cx="0" cy="0"/>
          <a:chOff x="0" y="0"/>
          <a:chExt cx="0" cy="0"/>
        </a:xfrm>
      </p:grpSpPr>
      <p:pic>
        <p:nvPicPr>
          <p:cNvPr id="18" name="Video 8 English Slide 5">
            <a:hlinkClick r:id="" action="ppaction://media"/>
            <a:extLst>
              <a:ext uri="{FF2B5EF4-FFF2-40B4-BE49-F238E27FC236}">
                <a16:creationId xmlns:a16="http://schemas.microsoft.com/office/drawing/2014/main" id="{5ACC6086-D047-C0DE-512B-7EF794083C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763" y="292100"/>
            <a:ext cx="609600" cy="609600"/>
          </a:xfrm>
          <a:prstGeom prst="rect">
            <a:avLst/>
          </a:prstGeom>
        </p:spPr>
      </p:pic>
      <p:sp>
        <p:nvSpPr>
          <p:cNvPr id="33" name="Text 1">
            <a:extLst>
              <a:ext uri="{FF2B5EF4-FFF2-40B4-BE49-F238E27FC236}">
                <a16:creationId xmlns:a16="http://schemas.microsoft.com/office/drawing/2014/main" id="{93F29A81-5857-178A-7C8D-8A7E827ADA4B}"/>
              </a:ext>
            </a:extLst>
          </p:cNvPr>
          <p:cNvSpPr/>
          <p:nvPr/>
        </p:nvSpPr>
        <p:spPr>
          <a:xfrm>
            <a:off x="640080" y="960120"/>
            <a:ext cx="7315200" cy="777240"/>
          </a:xfrm>
          <a:prstGeom prst="rect">
            <a:avLst/>
          </a:prstGeom>
          <a:noFill/>
          <a:ln/>
        </p:spPr>
        <p:txBody>
          <a:bodyPr wrap="square" lIns="0" tIns="0" rIns="0" bIns="0" rtlCol="0" anchor="ctr"/>
          <a:lstStyle/>
          <a:p>
            <a:pPr marL="0" indent="0">
              <a:buNone/>
            </a:pPr>
            <a:r>
              <a:rPr lang="en-US" sz="3200" b="1" dirty="0">
                <a:solidFill>
                  <a:srgbClr val="4A3528"/>
                </a:solidFill>
                <a:latin typeface="Cambria" pitchFamily="34" charset="0"/>
                <a:ea typeface="Cambria" pitchFamily="34" charset="-122"/>
                <a:cs typeface="Cambria" pitchFamily="34" charset="-120"/>
              </a:rPr>
              <a:t>Making your goals.</a:t>
            </a:r>
            <a:endParaRPr lang="en-US" sz="3200" dirty="0"/>
          </a:p>
        </p:txBody>
      </p:sp>
      <p:sp>
        <p:nvSpPr>
          <p:cNvPr id="34" name="Text 2">
            <a:extLst>
              <a:ext uri="{FF2B5EF4-FFF2-40B4-BE49-F238E27FC236}">
                <a16:creationId xmlns:a16="http://schemas.microsoft.com/office/drawing/2014/main" id="{5751071C-F534-E670-8BF5-FF8625EA50E6}"/>
              </a:ext>
            </a:extLst>
          </p:cNvPr>
          <p:cNvSpPr/>
          <p:nvPr/>
        </p:nvSpPr>
        <p:spPr>
          <a:xfrm>
            <a:off x="640080" y="1828800"/>
            <a:ext cx="7315200" cy="640080"/>
          </a:xfrm>
          <a:prstGeom prst="rect">
            <a:avLst/>
          </a:prstGeom>
          <a:noFill/>
          <a:ln/>
        </p:spPr>
        <p:txBody>
          <a:bodyPr wrap="square" lIns="0" tIns="0" rIns="0" bIns="0" rtlCol="0" anchor="ctr"/>
          <a:lstStyle/>
          <a:p>
            <a:pPr marL="0" indent="0">
              <a:lnSpc>
                <a:spcPct val="135000"/>
              </a:lnSpc>
              <a:buNone/>
            </a:pPr>
            <a:r>
              <a:rPr lang="en-US" sz="2000" i="1" dirty="0">
                <a:solidFill>
                  <a:srgbClr val="7A6957"/>
                </a:solidFill>
                <a:latin typeface="Calibri" pitchFamily="34" charset="0"/>
                <a:ea typeface="Calibri" pitchFamily="34" charset="-122"/>
                <a:cs typeface="Calibri" pitchFamily="34" charset="-120"/>
              </a:rPr>
              <a:t>Improvement is a daily process. Write your goals down, keep them visible, and let small wins build your motivation.</a:t>
            </a:r>
            <a:endParaRPr lang="en-US" sz="2000" dirty="0"/>
          </a:p>
        </p:txBody>
      </p:sp>
      <p:pic>
        <p:nvPicPr>
          <p:cNvPr id="35" name="Image 0" descr="img5_journal.jpg">
            <a:extLst>
              <a:ext uri="{FF2B5EF4-FFF2-40B4-BE49-F238E27FC236}">
                <a16:creationId xmlns:a16="http://schemas.microsoft.com/office/drawing/2014/main" id="{96EE5294-FFF3-66CC-A6FB-97959FA6AE94}"/>
              </a:ext>
            </a:extLst>
          </p:cNvPr>
          <p:cNvPicPr>
            <a:picLocks noChangeAspect="1"/>
          </p:cNvPicPr>
          <p:nvPr/>
        </p:nvPicPr>
        <p:blipFill>
          <a:blip r:embed="rId6"/>
          <a:srcRect/>
          <a:stretch/>
        </p:blipFill>
        <p:spPr>
          <a:xfrm>
            <a:off x="8595360" y="0"/>
            <a:ext cx="3566160" cy="6858000"/>
          </a:xfrm>
          <a:prstGeom prst="rect">
            <a:avLst/>
          </a:prstGeom>
        </p:spPr>
      </p:pic>
      <p:sp>
        <p:nvSpPr>
          <p:cNvPr id="36" name="Text 29">
            <a:extLst>
              <a:ext uri="{FF2B5EF4-FFF2-40B4-BE49-F238E27FC236}">
                <a16:creationId xmlns:a16="http://schemas.microsoft.com/office/drawing/2014/main" id="{30AB32FF-5FD7-19D4-A426-2F81C2797364}"/>
              </a:ext>
            </a:extLst>
          </p:cNvPr>
          <p:cNvSpPr/>
          <p:nvPr/>
        </p:nvSpPr>
        <p:spPr>
          <a:xfrm>
            <a:off x="640080" y="3045170"/>
            <a:ext cx="7772400" cy="320040"/>
          </a:xfrm>
          <a:prstGeom prst="rect">
            <a:avLst/>
          </a:prstGeom>
          <a:noFill/>
          <a:ln/>
        </p:spPr>
        <p:txBody>
          <a:bodyPr wrap="square" rtlCol="0" anchor="ctr"/>
          <a:lstStyle/>
          <a:p>
            <a:pPr marL="0" indent="0">
              <a:buNone/>
            </a:pPr>
            <a:r>
              <a:rPr lang="en-US" sz="2000" kern="0" spc="200" dirty="0">
                <a:solidFill>
                  <a:srgbClr val="7A6957"/>
                </a:solidFill>
                <a:latin typeface="Calibri" pitchFamily="34" charset="0"/>
                <a:ea typeface="Calibri" pitchFamily="34" charset="-122"/>
                <a:cs typeface="Calibri" pitchFamily="34" charset="-120"/>
              </a:rPr>
              <a:t>Specific  ·  Measurable  ·  Achievable  ·  Realistic  ·  Timed</a:t>
            </a:r>
            <a:endParaRPr lang="en-US" sz="2000" dirty="0"/>
          </a:p>
        </p:txBody>
      </p:sp>
      <p:pic>
        <p:nvPicPr>
          <p:cNvPr id="38" name="Picture 37" descr="Football goal in the net">
            <a:extLst>
              <a:ext uri="{FF2B5EF4-FFF2-40B4-BE49-F238E27FC236}">
                <a16:creationId xmlns:a16="http://schemas.microsoft.com/office/drawing/2014/main" id="{EE59D631-8D0E-B5C0-2635-EA62812518C7}"/>
              </a:ext>
            </a:extLst>
          </p:cNvPr>
          <p:cNvPicPr>
            <a:picLocks noChangeAspect="1"/>
          </p:cNvPicPr>
          <p:nvPr/>
        </p:nvPicPr>
        <p:blipFill>
          <a:blip r:embed="rId7">
            <a:extLst>
              <a:ext uri="{28A0092B-C50C-407E-A947-70E740481C1C}">
                <a14:useLocalDpi xmlns:a14="http://schemas.microsoft.com/office/drawing/2010/main" val="0"/>
              </a:ext>
            </a:extLst>
          </a:blip>
          <a:srcRect t="10047" b="5683"/>
          <a:stretch>
            <a:fillRect/>
          </a:stretch>
        </p:blipFill>
        <p:spPr>
          <a:xfrm>
            <a:off x="0" y="4119133"/>
            <a:ext cx="4869096" cy="2738867"/>
          </a:xfrm>
          <a:prstGeom prst="rect">
            <a:avLst/>
          </a:prstGeom>
          <a:noFill/>
        </p:spPr>
      </p:pic>
    </p:spTree>
    <p:extLst>
      <p:ext uri="{BB962C8B-B14F-4D97-AF65-F5344CB8AC3E}">
        <p14:creationId xmlns:p14="http://schemas.microsoft.com/office/powerpoint/2010/main" val="192432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6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EFE4"/>
        </a:solidFill>
        <a:effectLst/>
      </p:bgPr>
    </p:bg>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632DF856-3C9F-061C-FE9F-E0F07D0375CF}"/>
              </a:ext>
            </a:extLst>
          </p:cNvPr>
          <p:cNvSpPr>
            <a:spLocks noGrp="1"/>
          </p:cNvSpPr>
          <p:nvPr>
            <p:ph type="body" sz="quarter" idx="16"/>
          </p:nvPr>
        </p:nvSpPr>
        <p:spPr/>
        <p:txBody>
          <a:bodyPr/>
          <a:lstStyle/>
          <a:p>
            <a:endParaRPr lang="en-US" dirty="0"/>
          </a:p>
          <a:p>
            <a:endParaRPr lang="en-US" dirty="0"/>
          </a:p>
        </p:txBody>
      </p:sp>
      <p:sp>
        <p:nvSpPr>
          <p:cNvPr id="22" name="Text Placeholder 21">
            <a:extLst>
              <a:ext uri="{FF2B5EF4-FFF2-40B4-BE49-F238E27FC236}">
                <a16:creationId xmlns:a16="http://schemas.microsoft.com/office/drawing/2014/main" id="{133DF640-345B-32FE-1321-70B8C3FFE2AF}"/>
              </a:ext>
            </a:extLst>
          </p:cNvPr>
          <p:cNvSpPr>
            <a:spLocks noGrp="1"/>
          </p:cNvSpPr>
          <p:nvPr>
            <p:ph type="body" sz="quarter" idx="17"/>
          </p:nvPr>
        </p:nvSpPr>
        <p:spPr/>
        <p:txBody>
          <a:bodyPr/>
          <a:lstStyle/>
          <a:p>
            <a:r>
              <a:rPr lang="en-US" dirty="0"/>
              <a:t> </a:t>
            </a:r>
          </a:p>
        </p:txBody>
      </p:sp>
      <p:sp>
        <p:nvSpPr>
          <p:cNvPr id="20" name="Text Placeholder 19">
            <a:extLst>
              <a:ext uri="{FF2B5EF4-FFF2-40B4-BE49-F238E27FC236}">
                <a16:creationId xmlns:a16="http://schemas.microsoft.com/office/drawing/2014/main" id="{C112493F-4682-AEED-D216-9FABCC11A90C}"/>
              </a:ext>
            </a:extLst>
          </p:cNvPr>
          <p:cNvSpPr>
            <a:spLocks noGrp="1"/>
          </p:cNvSpPr>
          <p:nvPr>
            <p:ph type="body" sz="quarter" idx="18"/>
          </p:nvPr>
        </p:nvSpPr>
        <p:spPr/>
        <p:txBody>
          <a:bodyPr/>
          <a:lstStyle/>
          <a:p>
            <a:r>
              <a:rPr lang="en-US" dirty="0"/>
              <a:t> </a:t>
            </a:r>
          </a:p>
        </p:txBody>
      </p:sp>
      <p:sp>
        <p:nvSpPr>
          <p:cNvPr id="7" name="Text Placeholder 6">
            <a:extLst>
              <a:ext uri="{FF2B5EF4-FFF2-40B4-BE49-F238E27FC236}">
                <a16:creationId xmlns:a16="http://schemas.microsoft.com/office/drawing/2014/main" id="{C678DFE3-2554-F082-86C5-09E7EC1A5599}"/>
              </a:ext>
            </a:extLst>
          </p:cNvPr>
          <p:cNvSpPr>
            <a:spLocks noGrp="1"/>
          </p:cNvSpPr>
          <p:nvPr>
            <p:ph type="body" sz="quarter" idx="19"/>
          </p:nvPr>
        </p:nvSpPr>
        <p:spPr/>
        <p:txBody>
          <a:bodyPr/>
          <a:lstStyle/>
          <a:p>
            <a:r>
              <a:rPr lang="en-US" dirty="0"/>
              <a:t> </a:t>
            </a:r>
          </a:p>
        </p:txBody>
      </p:sp>
      <p:sp>
        <p:nvSpPr>
          <p:cNvPr id="5" name="Text Placeholder 4">
            <a:extLst>
              <a:ext uri="{FF2B5EF4-FFF2-40B4-BE49-F238E27FC236}">
                <a16:creationId xmlns:a16="http://schemas.microsoft.com/office/drawing/2014/main" id="{3162E1D5-F40D-6635-9788-7A69EF527264}"/>
              </a:ext>
            </a:extLst>
          </p:cNvPr>
          <p:cNvSpPr>
            <a:spLocks noGrp="1"/>
          </p:cNvSpPr>
          <p:nvPr>
            <p:ph type="body" sz="quarter" idx="20"/>
          </p:nvPr>
        </p:nvSpPr>
        <p:spPr/>
        <p:txBody>
          <a:bodyPr/>
          <a:lstStyle/>
          <a:p>
            <a:r>
              <a:rPr lang="en-US" dirty="0"/>
              <a:t> </a:t>
            </a:r>
          </a:p>
        </p:txBody>
      </p:sp>
      <p:pic>
        <p:nvPicPr>
          <p:cNvPr id="2" name="Video 8 English Slide 6">
            <a:hlinkClick r:id="" action="ppaction://media"/>
            <a:extLst>
              <a:ext uri="{FF2B5EF4-FFF2-40B4-BE49-F238E27FC236}">
                <a16:creationId xmlns:a16="http://schemas.microsoft.com/office/drawing/2014/main" id="{241E58DC-19C5-1B71-D78F-DF24033BB4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9650" y="320675"/>
            <a:ext cx="609600" cy="609600"/>
          </a:xfrm>
          <a:prstGeom prst="rect">
            <a:avLst/>
          </a:prstGeom>
        </p:spPr>
      </p:pic>
      <p:sp>
        <p:nvSpPr>
          <p:cNvPr id="19" name="Text 1">
            <a:extLst>
              <a:ext uri="{FF2B5EF4-FFF2-40B4-BE49-F238E27FC236}">
                <a16:creationId xmlns:a16="http://schemas.microsoft.com/office/drawing/2014/main" id="{0C16C447-E1BE-F2E2-3E43-DFFABDB51600}"/>
              </a:ext>
            </a:extLst>
          </p:cNvPr>
          <p:cNvSpPr/>
          <p:nvPr/>
        </p:nvSpPr>
        <p:spPr>
          <a:xfrm>
            <a:off x="640080" y="960120"/>
            <a:ext cx="10972800" cy="822960"/>
          </a:xfrm>
          <a:prstGeom prst="rect">
            <a:avLst/>
          </a:prstGeom>
          <a:noFill/>
          <a:ln/>
        </p:spPr>
        <p:txBody>
          <a:bodyPr wrap="square" lIns="0" tIns="0" rIns="0" bIns="0" rtlCol="0" anchor="ctr"/>
          <a:lstStyle/>
          <a:p>
            <a:pPr marL="0" indent="0">
              <a:buNone/>
            </a:pPr>
            <a:r>
              <a:rPr lang="en-US" sz="2800" b="1" dirty="0">
                <a:solidFill>
                  <a:srgbClr val="4A3528"/>
                </a:solidFill>
                <a:latin typeface="Cambria" pitchFamily="34" charset="0"/>
                <a:ea typeface="Cambria" pitchFamily="34" charset="-122"/>
                <a:cs typeface="Cambria" pitchFamily="34" charset="-120"/>
              </a:rPr>
              <a:t>Having people who support you makes a difference.</a:t>
            </a:r>
            <a:endParaRPr lang="en-US" sz="2800" dirty="0"/>
          </a:p>
        </p:txBody>
      </p:sp>
      <p:pic>
        <p:nvPicPr>
          <p:cNvPr id="21" name="Image 0" descr="img6_a.jpg">
            <a:extLst>
              <a:ext uri="{FF2B5EF4-FFF2-40B4-BE49-F238E27FC236}">
                <a16:creationId xmlns:a16="http://schemas.microsoft.com/office/drawing/2014/main" id="{D73F4D07-AA8A-785D-CF8F-FE10C88F9BDA}"/>
              </a:ext>
            </a:extLst>
          </p:cNvPr>
          <p:cNvPicPr>
            <a:picLocks noChangeAspect="1"/>
          </p:cNvPicPr>
          <p:nvPr/>
        </p:nvPicPr>
        <p:blipFill>
          <a:blip r:embed="rId6"/>
          <a:srcRect/>
          <a:stretch/>
        </p:blipFill>
        <p:spPr>
          <a:xfrm>
            <a:off x="640080" y="2011680"/>
            <a:ext cx="2148840" cy="2377440"/>
          </a:xfrm>
          <a:prstGeom prst="rect">
            <a:avLst/>
          </a:prstGeom>
        </p:spPr>
      </p:pic>
      <p:sp>
        <p:nvSpPr>
          <p:cNvPr id="23" name="Shape 2">
            <a:extLst>
              <a:ext uri="{FF2B5EF4-FFF2-40B4-BE49-F238E27FC236}">
                <a16:creationId xmlns:a16="http://schemas.microsoft.com/office/drawing/2014/main" id="{7352DC4D-160E-17E3-D199-4B912391FDBF}"/>
              </a:ext>
            </a:extLst>
          </p:cNvPr>
          <p:cNvSpPr/>
          <p:nvPr/>
        </p:nvSpPr>
        <p:spPr>
          <a:xfrm>
            <a:off x="640080" y="4389120"/>
            <a:ext cx="2148840" cy="1280160"/>
          </a:xfrm>
          <a:prstGeom prst="rect">
            <a:avLst/>
          </a:prstGeom>
          <a:solidFill>
            <a:srgbClr val="FBF7EE"/>
          </a:solidFill>
          <a:ln w="9525">
            <a:solidFill>
              <a:srgbClr val="D4C4A8"/>
            </a:solidFill>
            <a:prstDash val="solid"/>
          </a:ln>
        </p:spPr>
        <p:txBody>
          <a:bodyPr/>
          <a:lstStyle/>
          <a:p>
            <a:endParaRPr lang="en-US" sz="3600"/>
          </a:p>
        </p:txBody>
      </p:sp>
      <p:sp>
        <p:nvSpPr>
          <p:cNvPr id="24" name="Shape 3">
            <a:extLst>
              <a:ext uri="{FF2B5EF4-FFF2-40B4-BE49-F238E27FC236}">
                <a16:creationId xmlns:a16="http://schemas.microsoft.com/office/drawing/2014/main" id="{D590F56C-6EF1-30A0-845B-024EB35A6068}"/>
              </a:ext>
            </a:extLst>
          </p:cNvPr>
          <p:cNvSpPr/>
          <p:nvPr/>
        </p:nvSpPr>
        <p:spPr>
          <a:xfrm>
            <a:off x="804672" y="4913475"/>
            <a:ext cx="292608" cy="292608"/>
          </a:xfrm>
          <a:prstGeom prst="ellipse">
            <a:avLst/>
          </a:prstGeom>
          <a:solidFill>
            <a:srgbClr val="B5704D"/>
          </a:solidFill>
          <a:ln w="12700">
            <a:solidFill>
              <a:srgbClr val="B5704D"/>
            </a:solidFill>
            <a:prstDash val="solid"/>
          </a:ln>
        </p:spPr>
        <p:txBody>
          <a:bodyPr/>
          <a:lstStyle/>
          <a:p>
            <a:endParaRPr lang="en-US" sz="3200"/>
          </a:p>
        </p:txBody>
      </p:sp>
      <p:sp>
        <p:nvSpPr>
          <p:cNvPr id="25" name="Text 4">
            <a:extLst>
              <a:ext uri="{FF2B5EF4-FFF2-40B4-BE49-F238E27FC236}">
                <a16:creationId xmlns:a16="http://schemas.microsoft.com/office/drawing/2014/main" id="{FE1CB477-B439-7035-ADC8-EB4305DF1F58}"/>
              </a:ext>
            </a:extLst>
          </p:cNvPr>
          <p:cNvSpPr/>
          <p:nvPr/>
        </p:nvSpPr>
        <p:spPr>
          <a:xfrm>
            <a:off x="804672" y="4913475"/>
            <a:ext cx="292608" cy="292608"/>
          </a:xfrm>
          <a:prstGeom prst="rect">
            <a:avLst/>
          </a:prstGeom>
          <a:noFill/>
          <a:ln/>
        </p:spPr>
        <p:txBody>
          <a:bodyPr wrap="square" lIns="0" tIns="0" rIns="0" bIns="0" rtlCol="0" anchor="ctr"/>
          <a:lstStyle/>
          <a:p>
            <a:pPr marL="0" indent="0" algn="ctr">
              <a:buNone/>
            </a:pPr>
            <a:r>
              <a:rPr lang="en-US" b="1" dirty="0">
                <a:solidFill>
                  <a:srgbClr val="FFFFFF"/>
                </a:solidFill>
                <a:latin typeface="Cambria" pitchFamily="34" charset="0"/>
                <a:ea typeface="Cambria" pitchFamily="34" charset="-122"/>
                <a:cs typeface="Cambria" pitchFamily="34" charset="-120"/>
              </a:rPr>
              <a:t>1</a:t>
            </a:r>
            <a:endParaRPr lang="en-US" dirty="0"/>
          </a:p>
        </p:txBody>
      </p:sp>
      <p:sp>
        <p:nvSpPr>
          <p:cNvPr id="26" name="Text 5">
            <a:extLst>
              <a:ext uri="{FF2B5EF4-FFF2-40B4-BE49-F238E27FC236}">
                <a16:creationId xmlns:a16="http://schemas.microsoft.com/office/drawing/2014/main" id="{4A8103A2-8B7B-9F76-BC16-2B4EA7956E8C}"/>
              </a:ext>
            </a:extLst>
          </p:cNvPr>
          <p:cNvSpPr/>
          <p:nvPr/>
        </p:nvSpPr>
        <p:spPr>
          <a:xfrm>
            <a:off x="1188720" y="4950051"/>
            <a:ext cx="1508760" cy="274320"/>
          </a:xfrm>
          <a:prstGeom prst="rect">
            <a:avLst/>
          </a:prstGeom>
          <a:noFill/>
          <a:ln/>
        </p:spPr>
        <p:txBody>
          <a:bodyPr wrap="square" lIns="0" tIns="0" rIns="0" bIns="0" rtlCol="0" anchor="ctr"/>
          <a:lstStyle/>
          <a:p>
            <a:pPr marL="0" indent="0">
              <a:buNone/>
            </a:pPr>
            <a:r>
              <a:rPr lang="en-US" b="1" kern="0" spc="200" dirty="0">
                <a:solidFill>
                  <a:srgbClr val="4A3528"/>
                </a:solidFill>
                <a:latin typeface="Calibri" pitchFamily="34" charset="0"/>
                <a:ea typeface="Calibri" pitchFamily="34" charset="-122"/>
                <a:cs typeface="Calibri" pitchFamily="34" charset="-120"/>
              </a:rPr>
              <a:t>EMOTIONAL</a:t>
            </a:r>
            <a:endParaRPr lang="en-US" dirty="0"/>
          </a:p>
        </p:txBody>
      </p:sp>
      <p:pic>
        <p:nvPicPr>
          <p:cNvPr id="27" name="Image 1" descr="img6_b.jpg">
            <a:extLst>
              <a:ext uri="{FF2B5EF4-FFF2-40B4-BE49-F238E27FC236}">
                <a16:creationId xmlns:a16="http://schemas.microsoft.com/office/drawing/2014/main" id="{86EEA717-20B6-303F-D4BF-D5FDE3A29921}"/>
              </a:ext>
            </a:extLst>
          </p:cNvPr>
          <p:cNvPicPr>
            <a:picLocks noChangeAspect="1"/>
          </p:cNvPicPr>
          <p:nvPr/>
        </p:nvPicPr>
        <p:blipFill>
          <a:blip r:embed="rId7"/>
          <a:srcRect/>
          <a:stretch/>
        </p:blipFill>
        <p:spPr>
          <a:xfrm>
            <a:off x="2953512" y="2011680"/>
            <a:ext cx="2148840" cy="2377440"/>
          </a:xfrm>
          <a:prstGeom prst="rect">
            <a:avLst/>
          </a:prstGeom>
        </p:spPr>
      </p:pic>
      <p:sp>
        <p:nvSpPr>
          <p:cNvPr id="29" name="Shape 7">
            <a:extLst>
              <a:ext uri="{FF2B5EF4-FFF2-40B4-BE49-F238E27FC236}">
                <a16:creationId xmlns:a16="http://schemas.microsoft.com/office/drawing/2014/main" id="{E21EF9E0-FE52-CFF0-FFF6-F043786DF168}"/>
              </a:ext>
            </a:extLst>
          </p:cNvPr>
          <p:cNvSpPr/>
          <p:nvPr/>
        </p:nvSpPr>
        <p:spPr>
          <a:xfrm>
            <a:off x="2953512" y="4389120"/>
            <a:ext cx="2148840" cy="1280160"/>
          </a:xfrm>
          <a:prstGeom prst="rect">
            <a:avLst/>
          </a:prstGeom>
          <a:solidFill>
            <a:srgbClr val="FBF7EE"/>
          </a:solidFill>
          <a:ln w="9525">
            <a:solidFill>
              <a:srgbClr val="D4C4A8"/>
            </a:solidFill>
            <a:prstDash val="solid"/>
          </a:ln>
        </p:spPr>
        <p:txBody>
          <a:bodyPr/>
          <a:lstStyle/>
          <a:p>
            <a:endParaRPr lang="en-US" sz="3600"/>
          </a:p>
        </p:txBody>
      </p:sp>
      <p:sp>
        <p:nvSpPr>
          <p:cNvPr id="31" name="Shape 8">
            <a:extLst>
              <a:ext uri="{FF2B5EF4-FFF2-40B4-BE49-F238E27FC236}">
                <a16:creationId xmlns:a16="http://schemas.microsoft.com/office/drawing/2014/main" id="{653D9DD8-8522-405E-8BFB-AF9155B47451}"/>
              </a:ext>
            </a:extLst>
          </p:cNvPr>
          <p:cNvSpPr/>
          <p:nvPr/>
        </p:nvSpPr>
        <p:spPr>
          <a:xfrm>
            <a:off x="3118104" y="4913475"/>
            <a:ext cx="292608" cy="292608"/>
          </a:xfrm>
          <a:prstGeom prst="ellipse">
            <a:avLst/>
          </a:prstGeom>
          <a:solidFill>
            <a:srgbClr val="B5704D"/>
          </a:solidFill>
          <a:ln w="12700">
            <a:solidFill>
              <a:srgbClr val="B5704D"/>
            </a:solidFill>
            <a:prstDash val="solid"/>
          </a:ln>
        </p:spPr>
        <p:txBody>
          <a:bodyPr/>
          <a:lstStyle/>
          <a:p>
            <a:endParaRPr lang="en-US" sz="3200"/>
          </a:p>
        </p:txBody>
      </p:sp>
      <p:sp>
        <p:nvSpPr>
          <p:cNvPr id="33" name="Text 9">
            <a:extLst>
              <a:ext uri="{FF2B5EF4-FFF2-40B4-BE49-F238E27FC236}">
                <a16:creationId xmlns:a16="http://schemas.microsoft.com/office/drawing/2014/main" id="{47A455EE-5914-4C62-8C3E-396362187653}"/>
              </a:ext>
            </a:extLst>
          </p:cNvPr>
          <p:cNvSpPr/>
          <p:nvPr/>
        </p:nvSpPr>
        <p:spPr>
          <a:xfrm>
            <a:off x="3118104" y="4913475"/>
            <a:ext cx="292608" cy="292608"/>
          </a:xfrm>
          <a:prstGeom prst="rect">
            <a:avLst/>
          </a:prstGeom>
          <a:noFill/>
          <a:ln/>
        </p:spPr>
        <p:txBody>
          <a:bodyPr wrap="square" lIns="0" tIns="0" rIns="0" bIns="0" rtlCol="0" anchor="ctr"/>
          <a:lstStyle/>
          <a:p>
            <a:pPr marL="0" indent="0" algn="ctr">
              <a:buNone/>
            </a:pPr>
            <a:r>
              <a:rPr lang="en-US" b="1" dirty="0">
                <a:solidFill>
                  <a:srgbClr val="FFFFFF"/>
                </a:solidFill>
                <a:latin typeface="Cambria" pitchFamily="34" charset="0"/>
                <a:ea typeface="Cambria" pitchFamily="34" charset="-122"/>
                <a:cs typeface="Cambria" pitchFamily="34" charset="-120"/>
              </a:rPr>
              <a:t>2</a:t>
            </a:r>
            <a:endParaRPr lang="en-US" dirty="0"/>
          </a:p>
        </p:txBody>
      </p:sp>
      <p:sp>
        <p:nvSpPr>
          <p:cNvPr id="35" name="Text 10">
            <a:extLst>
              <a:ext uri="{FF2B5EF4-FFF2-40B4-BE49-F238E27FC236}">
                <a16:creationId xmlns:a16="http://schemas.microsoft.com/office/drawing/2014/main" id="{080FCD43-9F63-BEC5-FAAA-040ABB08804A}"/>
              </a:ext>
            </a:extLst>
          </p:cNvPr>
          <p:cNvSpPr/>
          <p:nvPr/>
        </p:nvSpPr>
        <p:spPr>
          <a:xfrm>
            <a:off x="3502152" y="4950051"/>
            <a:ext cx="1508760" cy="274320"/>
          </a:xfrm>
          <a:prstGeom prst="rect">
            <a:avLst/>
          </a:prstGeom>
          <a:noFill/>
          <a:ln/>
        </p:spPr>
        <p:txBody>
          <a:bodyPr wrap="square" lIns="0" tIns="0" rIns="0" bIns="0" rtlCol="0" anchor="ctr"/>
          <a:lstStyle/>
          <a:p>
            <a:pPr marL="0" indent="0">
              <a:buNone/>
            </a:pPr>
            <a:r>
              <a:rPr lang="en-US" b="1" kern="0" spc="200" dirty="0">
                <a:solidFill>
                  <a:srgbClr val="4A3528"/>
                </a:solidFill>
                <a:latin typeface="Calibri" pitchFamily="34" charset="0"/>
                <a:ea typeface="Calibri" pitchFamily="34" charset="-122"/>
                <a:cs typeface="Calibri" pitchFamily="34" charset="-120"/>
              </a:rPr>
              <a:t>PRACTICAL</a:t>
            </a:r>
            <a:endParaRPr lang="en-US" dirty="0"/>
          </a:p>
        </p:txBody>
      </p:sp>
      <p:pic>
        <p:nvPicPr>
          <p:cNvPr id="37" name="Image 2" descr="img6_c.jpg">
            <a:extLst>
              <a:ext uri="{FF2B5EF4-FFF2-40B4-BE49-F238E27FC236}">
                <a16:creationId xmlns:a16="http://schemas.microsoft.com/office/drawing/2014/main" id="{B61F775B-4D3F-67A1-79CA-626BF314F7ED}"/>
              </a:ext>
            </a:extLst>
          </p:cNvPr>
          <p:cNvPicPr>
            <a:picLocks noChangeAspect="1"/>
          </p:cNvPicPr>
          <p:nvPr/>
        </p:nvPicPr>
        <p:blipFill>
          <a:blip r:embed="rId8"/>
          <a:srcRect/>
          <a:stretch/>
        </p:blipFill>
        <p:spPr>
          <a:xfrm>
            <a:off x="5266944" y="2011680"/>
            <a:ext cx="2148840" cy="2377440"/>
          </a:xfrm>
          <a:prstGeom prst="rect">
            <a:avLst/>
          </a:prstGeom>
        </p:spPr>
      </p:pic>
      <p:sp>
        <p:nvSpPr>
          <p:cNvPr id="39" name="Shape 12">
            <a:extLst>
              <a:ext uri="{FF2B5EF4-FFF2-40B4-BE49-F238E27FC236}">
                <a16:creationId xmlns:a16="http://schemas.microsoft.com/office/drawing/2014/main" id="{BC6682CD-398E-FA7F-744A-D7882C20575E}"/>
              </a:ext>
            </a:extLst>
          </p:cNvPr>
          <p:cNvSpPr/>
          <p:nvPr/>
        </p:nvSpPr>
        <p:spPr>
          <a:xfrm>
            <a:off x="5266944" y="4389120"/>
            <a:ext cx="2148840" cy="1280160"/>
          </a:xfrm>
          <a:prstGeom prst="rect">
            <a:avLst/>
          </a:prstGeom>
          <a:solidFill>
            <a:srgbClr val="FBF7EE"/>
          </a:solidFill>
          <a:ln w="9525">
            <a:solidFill>
              <a:srgbClr val="D4C4A8"/>
            </a:solidFill>
            <a:prstDash val="solid"/>
          </a:ln>
        </p:spPr>
        <p:txBody>
          <a:bodyPr/>
          <a:lstStyle/>
          <a:p>
            <a:endParaRPr lang="en-US" sz="3600"/>
          </a:p>
        </p:txBody>
      </p:sp>
      <p:sp>
        <p:nvSpPr>
          <p:cNvPr id="40" name="Shape 13">
            <a:extLst>
              <a:ext uri="{FF2B5EF4-FFF2-40B4-BE49-F238E27FC236}">
                <a16:creationId xmlns:a16="http://schemas.microsoft.com/office/drawing/2014/main" id="{9A58B982-1322-46C1-5DE0-16A7842E5DDC}"/>
              </a:ext>
            </a:extLst>
          </p:cNvPr>
          <p:cNvSpPr/>
          <p:nvPr/>
        </p:nvSpPr>
        <p:spPr>
          <a:xfrm>
            <a:off x="5356586" y="4913475"/>
            <a:ext cx="292608" cy="292608"/>
          </a:xfrm>
          <a:prstGeom prst="ellipse">
            <a:avLst/>
          </a:prstGeom>
          <a:solidFill>
            <a:srgbClr val="B5704D"/>
          </a:solidFill>
          <a:ln w="12700">
            <a:solidFill>
              <a:srgbClr val="B5704D"/>
            </a:solidFill>
            <a:prstDash val="solid"/>
          </a:ln>
        </p:spPr>
        <p:txBody>
          <a:bodyPr/>
          <a:lstStyle/>
          <a:p>
            <a:endParaRPr lang="en-US" sz="3200"/>
          </a:p>
        </p:txBody>
      </p:sp>
      <p:sp>
        <p:nvSpPr>
          <p:cNvPr id="41" name="Text 14">
            <a:extLst>
              <a:ext uri="{FF2B5EF4-FFF2-40B4-BE49-F238E27FC236}">
                <a16:creationId xmlns:a16="http://schemas.microsoft.com/office/drawing/2014/main" id="{A230760A-96BD-E84E-30DD-E50F0683A955}"/>
              </a:ext>
            </a:extLst>
          </p:cNvPr>
          <p:cNvSpPr/>
          <p:nvPr/>
        </p:nvSpPr>
        <p:spPr>
          <a:xfrm>
            <a:off x="5356586" y="4913475"/>
            <a:ext cx="292608" cy="292608"/>
          </a:xfrm>
          <a:prstGeom prst="rect">
            <a:avLst/>
          </a:prstGeom>
          <a:noFill/>
          <a:ln/>
        </p:spPr>
        <p:txBody>
          <a:bodyPr wrap="square" lIns="0" tIns="0" rIns="0" bIns="0" rtlCol="0" anchor="ctr"/>
          <a:lstStyle/>
          <a:p>
            <a:pPr marL="0" indent="0" algn="ctr">
              <a:buNone/>
            </a:pPr>
            <a:r>
              <a:rPr lang="en-US" b="1" dirty="0">
                <a:solidFill>
                  <a:srgbClr val="FFFFFF"/>
                </a:solidFill>
                <a:latin typeface="Cambria" pitchFamily="34" charset="0"/>
                <a:ea typeface="Cambria" pitchFamily="34" charset="-122"/>
                <a:cs typeface="Cambria" pitchFamily="34" charset="-120"/>
              </a:rPr>
              <a:t>3</a:t>
            </a:r>
            <a:endParaRPr lang="en-US" dirty="0"/>
          </a:p>
        </p:txBody>
      </p:sp>
      <p:sp>
        <p:nvSpPr>
          <p:cNvPr id="42" name="Text 15">
            <a:extLst>
              <a:ext uri="{FF2B5EF4-FFF2-40B4-BE49-F238E27FC236}">
                <a16:creationId xmlns:a16="http://schemas.microsoft.com/office/drawing/2014/main" id="{F874B354-955B-FDAA-7BBF-2DDAF4991BF3}"/>
              </a:ext>
            </a:extLst>
          </p:cNvPr>
          <p:cNvSpPr/>
          <p:nvPr/>
        </p:nvSpPr>
        <p:spPr>
          <a:xfrm>
            <a:off x="5738836" y="4950051"/>
            <a:ext cx="1600200" cy="256032"/>
          </a:xfrm>
          <a:prstGeom prst="rect">
            <a:avLst/>
          </a:prstGeom>
          <a:noFill/>
          <a:ln/>
        </p:spPr>
        <p:txBody>
          <a:bodyPr wrap="square" lIns="0" tIns="0" rIns="0" bIns="0" rtlCol="0" anchor="ctr"/>
          <a:lstStyle/>
          <a:p>
            <a:pPr marL="0" indent="0">
              <a:buNone/>
            </a:pPr>
            <a:r>
              <a:rPr lang="en-US" b="1" kern="0" spc="200" dirty="0">
                <a:solidFill>
                  <a:srgbClr val="4A3528"/>
                </a:solidFill>
                <a:latin typeface="Calibri" pitchFamily="34" charset="0"/>
                <a:ea typeface="Calibri" pitchFamily="34" charset="-122"/>
                <a:cs typeface="Calibri" pitchFamily="34" charset="-120"/>
              </a:rPr>
              <a:t>MOTIVATION</a:t>
            </a:r>
            <a:endParaRPr lang="en-US" dirty="0"/>
          </a:p>
        </p:txBody>
      </p:sp>
      <p:pic>
        <p:nvPicPr>
          <p:cNvPr id="43" name="Image 3" descr="img6_d.jpg">
            <a:extLst>
              <a:ext uri="{FF2B5EF4-FFF2-40B4-BE49-F238E27FC236}">
                <a16:creationId xmlns:a16="http://schemas.microsoft.com/office/drawing/2014/main" id="{1AD57AB3-2018-3EB8-F5DA-3B7521AC3CC3}"/>
              </a:ext>
            </a:extLst>
          </p:cNvPr>
          <p:cNvPicPr>
            <a:picLocks noChangeAspect="1"/>
          </p:cNvPicPr>
          <p:nvPr/>
        </p:nvPicPr>
        <p:blipFill>
          <a:blip r:embed="rId9"/>
          <a:srcRect/>
          <a:stretch/>
        </p:blipFill>
        <p:spPr>
          <a:xfrm>
            <a:off x="7580376" y="2011680"/>
            <a:ext cx="2148840" cy="2377440"/>
          </a:xfrm>
          <a:prstGeom prst="rect">
            <a:avLst/>
          </a:prstGeom>
        </p:spPr>
      </p:pic>
      <p:sp>
        <p:nvSpPr>
          <p:cNvPr id="44" name="Shape 17">
            <a:extLst>
              <a:ext uri="{FF2B5EF4-FFF2-40B4-BE49-F238E27FC236}">
                <a16:creationId xmlns:a16="http://schemas.microsoft.com/office/drawing/2014/main" id="{550773E7-E747-E842-D75A-819B33B51885}"/>
              </a:ext>
            </a:extLst>
          </p:cNvPr>
          <p:cNvSpPr/>
          <p:nvPr/>
        </p:nvSpPr>
        <p:spPr>
          <a:xfrm>
            <a:off x="7580376" y="4389120"/>
            <a:ext cx="2148840" cy="1280160"/>
          </a:xfrm>
          <a:prstGeom prst="rect">
            <a:avLst/>
          </a:prstGeom>
          <a:solidFill>
            <a:srgbClr val="FBF7EE"/>
          </a:solidFill>
          <a:ln w="9525">
            <a:solidFill>
              <a:srgbClr val="D4C4A8"/>
            </a:solidFill>
            <a:prstDash val="solid"/>
          </a:ln>
        </p:spPr>
        <p:txBody>
          <a:bodyPr/>
          <a:lstStyle/>
          <a:p>
            <a:endParaRPr lang="en-US" sz="3600"/>
          </a:p>
        </p:txBody>
      </p:sp>
      <p:sp>
        <p:nvSpPr>
          <p:cNvPr id="45" name="Shape 18">
            <a:extLst>
              <a:ext uri="{FF2B5EF4-FFF2-40B4-BE49-F238E27FC236}">
                <a16:creationId xmlns:a16="http://schemas.microsoft.com/office/drawing/2014/main" id="{7B74985C-A3D4-E558-ED97-C040F4F60273}"/>
              </a:ext>
            </a:extLst>
          </p:cNvPr>
          <p:cNvSpPr/>
          <p:nvPr/>
        </p:nvSpPr>
        <p:spPr>
          <a:xfrm>
            <a:off x="7744968" y="4913475"/>
            <a:ext cx="292608" cy="292608"/>
          </a:xfrm>
          <a:prstGeom prst="ellipse">
            <a:avLst/>
          </a:prstGeom>
          <a:solidFill>
            <a:srgbClr val="B5704D"/>
          </a:solidFill>
          <a:ln w="12700">
            <a:solidFill>
              <a:srgbClr val="B5704D"/>
            </a:solidFill>
            <a:prstDash val="solid"/>
          </a:ln>
        </p:spPr>
        <p:txBody>
          <a:bodyPr/>
          <a:lstStyle/>
          <a:p>
            <a:endParaRPr lang="en-US" sz="3200"/>
          </a:p>
        </p:txBody>
      </p:sp>
      <p:sp>
        <p:nvSpPr>
          <p:cNvPr id="46" name="Text 19">
            <a:extLst>
              <a:ext uri="{FF2B5EF4-FFF2-40B4-BE49-F238E27FC236}">
                <a16:creationId xmlns:a16="http://schemas.microsoft.com/office/drawing/2014/main" id="{295527D0-02BC-E52B-55CE-A7D4DF9E42AA}"/>
              </a:ext>
            </a:extLst>
          </p:cNvPr>
          <p:cNvSpPr/>
          <p:nvPr/>
        </p:nvSpPr>
        <p:spPr>
          <a:xfrm>
            <a:off x="7744968" y="4913475"/>
            <a:ext cx="292608" cy="292608"/>
          </a:xfrm>
          <a:prstGeom prst="rect">
            <a:avLst/>
          </a:prstGeom>
          <a:noFill/>
          <a:ln/>
        </p:spPr>
        <p:txBody>
          <a:bodyPr wrap="square" lIns="0" tIns="0" rIns="0" bIns="0" rtlCol="0" anchor="ctr"/>
          <a:lstStyle/>
          <a:p>
            <a:pPr marL="0" indent="0" algn="ctr">
              <a:buNone/>
            </a:pPr>
            <a:r>
              <a:rPr lang="en-US" b="1" dirty="0">
                <a:solidFill>
                  <a:srgbClr val="FFFFFF"/>
                </a:solidFill>
                <a:latin typeface="Cambria" pitchFamily="34" charset="0"/>
                <a:ea typeface="Cambria" pitchFamily="34" charset="-122"/>
                <a:cs typeface="Cambria" pitchFamily="34" charset="-120"/>
              </a:rPr>
              <a:t>4</a:t>
            </a:r>
            <a:endParaRPr lang="en-US" dirty="0"/>
          </a:p>
        </p:txBody>
      </p:sp>
      <p:sp>
        <p:nvSpPr>
          <p:cNvPr id="47" name="Text 20">
            <a:extLst>
              <a:ext uri="{FF2B5EF4-FFF2-40B4-BE49-F238E27FC236}">
                <a16:creationId xmlns:a16="http://schemas.microsoft.com/office/drawing/2014/main" id="{EAEA6B6C-CD7C-EFE9-8129-08021D0CD435}"/>
              </a:ext>
            </a:extLst>
          </p:cNvPr>
          <p:cNvSpPr/>
          <p:nvPr/>
        </p:nvSpPr>
        <p:spPr>
          <a:xfrm>
            <a:off x="8129016" y="4950051"/>
            <a:ext cx="1508760" cy="274320"/>
          </a:xfrm>
          <a:prstGeom prst="rect">
            <a:avLst/>
          </a:prstGeom>
          <a:noFill/>
          <a:ln/>
        </p:spPr>
        <p:txBody>
          <a:bodyPr wrap="square" lIns="0" tIns="0" rIns="0" bIns="0" rtlCol="0" anchor="ctr"/>
          <a:lstStyle/>
          <a:p>
            <a:pPr marL="0" indent="0">
              <a:buNone/>
            </a:pPr>
            <a:r>
              <a:rPr lang="en-US" b="1" kern="0" spc="200" dirty="0">
                <a:solidFill>
                  <a:srgbClr val="4A3528"/>
                </a:solidFill>
                <a:latin typeface="Calibri" pitchFamily="34" charset="0"/>
                <a:ea typeface="Calibri" pitchFamily="34" charset="-122"/>
                <a:cs typeface="Calibri" pitchFamily="34" charset="-120"/>
              </a:rPr>
              <a:t>GUIDANCE</a:t>
            </a:r>
            <a:endParaRPr lang="en-US" dirty="0"/>
          </a:p>
        </p:txBody>
      </p:sp>
      <p:pic>
        <p:nvPicPr>
          <p:cNvPr id="48" name="Image 4" descr="img6_e.jpg">
            <a:extLst>
              <a:ext uri="{FF2B5EF4-FFF2-40B4-BE49-F238E27FC236}">
                <a16:creationId xmlns:a16="http://schemas.microsoft.com/office/drawing/2014/main" id="{B5CCDD9E-84D3-BF09-AA6E-10ACFA1F40E9}"/>
              </a:ext>
            </a:extLst>
          </p:cNvPr>
          <p:cNvPicPr>
            <a:picLocks noChangeAspect="1"/>
          </p:cNvPicPr>
          <p:nvPr/>
        </p:nvPicPr>
        <p:blipFill>
          <a:blip r:embed="rId10"/>
          <a:srcRect/>
          <a:stretch/>
        </p:blipFill>
        <p:spPr>
          <a:xfrm>
            <a:off x="9893808" y="2011680"/>
            <a:ext cx="2148840" cy="2377440"/>
          </a:xfrm>
          <a:prstGeom prst="rect">
            <a:avLst/>
          </a:prstGeom>
        </p:spPr>
      </p:pic>
      <p:sp>
        <p:nvSpPr>
          <p:cNvPr id="49" name="Shape 22">
            <a:extLst>
              <a:ext uri="{FF2B5EF4-FFF2-40B4-BE49-F238E27FC236}">
                <a16:creationId xmlns:a16="http://schemas.microsoft.com/office/drawing/2014/main" id="{0849B4C1-0AF7-6938-916A-58C7DF9E4F84}"/>
              </a:ext>
            </a:extLst>
          </p:cNvPr>
          <p:cNvSpPr/>
          <p:nvPr/>
        </p:nvSpPr>
        <p:spPr>
          <a:xfrm>
            <a:off x="9893808" y="4389120"/>
            <a:ext cx="2148840" cy="1280160"/>
          </a:xfrm>
          <a:prstGeom prst="rect">
            <a:avLst/>
          </a:prstGeom>
          <a:solidFill>
            <a:srgbClr val="FBF7EE"/>
          </a:solidFill>
          <a:ln w="9525">
            <a:solidFill>
              <a:srgbClr val="D4C4A8"/>
            </a:solidFill>
            <a:prstDash val="solid"/>
          </a:ln>
        </p:spPr>
        <p:txBody>
          <a:bodyPr/>
          <a:lstStyle/>
          <a:p>
            <a:endParaRPr lang="en-US" sz="3600"/>
          </a:p>
        </p:txBody>
      </p:sp>
      <p:sp>
        <p:nvSpPr>
          <p:cNvPr id="50" name="Shape 23">
            <a:extLst>
              <a:ext uri="{FF2B5EF4-FFF2-40B4-BE49-F238E27FC236}">
                <a16:creationId xmlns:a16="http://schemas.microsoft.com/office/drawing/2014/main" id="{D5249857-808E-9D60-DF8C-51047CAFA94B}"/>
              </a:ext>
            </a:extLst>
          </p:cNvPr>
          <p:cNvSpPr/>
          <p:nvPr/>
        </p:nvSpPr>
        <p:spPr>
          <a:xfrm>
            <a:off x="10058400" y="4913475"/>
            <a:ext cx="292608" cy="292608"/>
          </a:xfrm>
          <a:prstGeom prst="ellipse">
            <a:avLst/>
          </a:prstGeom>
          <a:solidFill>
            <a:srgbClr val="B5704D"/>
          </a:solidFill>
          <a:ln w="12700">
            <a:solidFill>
              <a:srgbClr val="B5704D"/>
            </a:solidFill>
            <a:prstDash val="solid"/>
          </a:ln>
        </p:spPr>
        <p:txBody>
          <a:bodyPr/>
          <a:lstStyle/>
          <a:p>
            <a:endParaRPr lang="en-US" sz="3200"/>
          </a:p>
        </p:txBody>
      </p:sp>
      <p:sp>
        <p:nvSpPr>
          <p:cNvPr id="51" name="Text 24">
            <a:extLst>
              <a:ext uri="{FF2B5EF4-FFF2-40B4-BE49-F238E27FC236}">
                <a16:creationId xmlns:a16="http://schemas.microsoft.com/office/drawing/2014/main" id="{8B7A3F9A-A34A-41C8-ECC7-E42099A65A9E}"/>
              </a:ext>
            </a:extLst>
          </p:cNvPr>
          <p:cNvSpPr/>
          <p:nvPr/>
        </p:nvSpPr>
        <p:spPr>
          <a:xfrm>
            <a:off x="10058400" y="4913475"/>
            <a:ext cx="292608" cy="292608"/>
          </a:xfrm>
          <a:prstGeom prst="rect">
            <a:avLst/>
          </a:prstGeom>
          <a:noFill/>
          <a:ln/>
        </p:spPr>
        <p:txBody>
          <a:bodyPr wrap="square" lIns="0" tIns="0" rIns="0" bIns="0" rtlCol="0" anchor="ctr"/>
          <a:lstStyle/>
          <a:p>
            <a:pPr marL="0" indent="0" algn="ctr">
              <a:buNone/>
            </a:pPr>
            <a:r>
              <a:rPr lang="en-US" b="1" dirty="0">
                <a:solidFill>
                  <a:srgbClr val="FFFFFF"/>
                </a:solidFill>
                <a:latin typeface="Cambria" pitchFamily="34" charset="0"/>
                <a:ea typeface="Cambria" pitchFamily="34" charset="-122"/>
                <a:cs typeface="Cambria" pitchFamily="34" charset="-120"/>
              </a:rPr>
              <a:t>5</a:t>
            </a:r>
            <a:endParaRPr lang="en-US" dirty="0"/>
          </a:p>
        </p:txBody>
      </p:sp>
      <p:sp>
        <p:nvSpPr>
          <p:cNvPr id="52" name="Text 25">
            <a:extLst>
              <a:ext uri="{FF2B5EF4-FFF2-40B4-BE49-F238E27FC236}">
                <a16:creationId xmlns:a16="http://schemas.microsoft.com/office/drawing/2014/main" id="{3FDD7C33-6EA3-C366-A54D-B266F4AE6D34}"/>
              </a:ext>
            </a:extLst>
          </p:cNvPr>
          <p:cNvSpPr/>
          <p:nvPr/>
        </p:nvSpPr>
        <p:spPr>
          <a:xfrm>
            <a:off x="10442448" y="4950051"/>
            <a:ext cx="1508760" cy="274320"/>
          </a:xfrm>
          <a:prstGeom prst="rect">
            <a:avLst/>
          </a:prstGeom>
          <a:noFill/>
          <a:ln/>
        </p:spPr>
        <p:txBody>
          <a:bodyPr wrap="square" lIns="0" tIns="0" rIns="0" bIns="0" rtlCol="0" anchor="ctr"/>
          <a:lstStyle/>
          <a:p>
            <a:pPr marL="0" indent="0">
              <a:buNone/>
            </a:pPr>
            <a:r>
              <a:rPr lang="en-US" b="1" kern="0" spc="200" dirty="0">
                <a:solidFill>
                  <a:srgbClr val="4A3528"/>
                </a:solidFill>
                <a:latin typeface="Calibri" pitchFamily="34" charset="0"/>
                <a:ea typeface="Calibri" pitchFamily="34" charset="-122"/>
                <a:cs typeface="Calibri" pitchFamily="34" charset="-120"/>
              </a:rPr>
              <a:t>POSITIVE</a:t>
            </a:r>
            <a:endParaRPr lang="en-US" dirty="0"/>
          </a:p>
        </p:txBody>
      </p:sp>
      <p:sp>
        <p:nvSpPr>
          <p:cNvPr id="53" name="Text 27">
            <a:extLst>
              <a:ext uri="{FF2B5EF4-FFF2-40B4-BE49-F238E27FC236}">
                <a16:creationId xmlns:a16="http://schemas.microsoft.com/office/drawing/2014/main" id="{566A23F7-EE5C-37B6-A7CD-C0FD7AB0CDB2}"/>
              </a:ext>
            </a:extLst>
          </p:cNvPr>
          <p:cNvSpPr/>
          <p:nvPr/>
        </p:nvSpPr>
        <p:spPr>
          <a:xfrm>
            <a:off x="640080" y="5989320"/>
            <a:ext cx="10972800" cy="365760"/>
          </a:xfrm>
          <a:prstGeom prst="rect">
            <a:avLst/>
          </a:prstGeom>
          <a:noFill/>
          <a:ln/>
        </p:spPr>
        <p:txBody>
          <a:bodyPr wrap="square" lIns="0" tIns="0" rIns="0" bIns="0" rtlCol="0" anchor="ctr"/>
          <a:lstStyle/>
          <a:p>
            <a:pPr marL="0" indent="0" algn="ctr">
              <a:buNone/>
            </a:pPr>
            <a:r>
              <a:rPr lang="en-US" sz="2400" i="1" dirty="0">
                <a:solidFill>
                  <a:srgbClr val="B5704D"/>
                </a:solidFill>
                <a:latin typeface="Calibri" pitchFamily="34" charset="0"/>
                <a:ea typeface="Calibri" pitchFamily="34" charset="-122"/>
                <a:cs typeface="Calibri" pitchFamily="34" charset="-120"/>
              </a:rPr>
              <a:t>Loved ones who know your goals can encourage healthier habits for the whole family.</a:t>
            </a:r>
            <a:endParaRPr lang="en-US" sz="2400" dirty="0"/>
          </a:p>
        </p:txBody>
      </p:sp>
      <p:sp>
        <p:nvSpPr>
          <p:cNvPr id="54" name="Text 29">
            <a:extLst>
              <a:ext uri="{FF2B5EF4-FFF2-40B4-BE49-F238E27FC236}">
                <a16:creationId xmlns:a16="http://schemas.microsoft.com/office/drawing/2014/main" id="{31836B51-6C9A-726F-0C57-44AD3B0F2C20}"/>
              </a:ext>
            </a:extLst>
          </p:cNvPr>
          <p:cNvSpPr/>
          <p:nvPr/>
        </p:nvSpPr>
        <p:spPr>
          <a:xfrm>
            <a:off x="11430000" y="6492240"/>
            <a:ext cx="548640" cy="256032"/>
          </a:xfrm>
          <a:prstGeom prst="rect">
            <a:avLst/>
          </a:prstGeom>
          <a:noFill/>
          <a:ln/>
        </p:spPr>
        <p:txBody>
          <a:bodyPr wrap="square" lIns="0" tIns="0" rIns="0" bIns="0" rtlCol="0" anchor="ctr"/>
          <a:lstStyle/>
          <a:p>
            <a:pPr marL="0" indent="0" algn="r">
              <a:buNone/>
            </a:pPr>
            <a:r>
              <a:rPr lang="en-US" sz="1400" kern="0" spc="200" dirty="0">
                <a:solidFill>
                  <a:srgbClr val="7A6957"/>
                </a:solidFill>
                <a:latin typeface="Calibri" pitchFamily="34" charset="0"/>
                <a:ea typeface="Calibri" pitchFamily="34" charset="-122"/>
                <a:cs typeface="Calibri" pitchFamily="34" charset="-120"/>
              </a:rPr>
              <a:t>06</a:t>
            </a:r>
            <a:endParaRPr lang="en-US" sz="1400" dirty="0"/>
          </a:p>
        </p:txBody>
      </p:sp>
    </p:spTree>
    <p:extLst>
      <p:ext uri="{BB962C8B-B14F-4D97-AF65-F5344CB8AC3E}">
        <p14:creationId xmlns:p14="http://schemas.microsoft.com/office/powerpoint/2010/main" val="273993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EFE4"/>
        </a:solidFill>
        <a:effectLst/>
      </p:bgPr>
    </p:bg>
    <p:spTree>
      <p:nvGrpSpPr>
        <p:cNvPr id="1" name=""/>
        <p:cNvGrpSpPr/>
        <p:nvPr/>
      </p:nvGrpSpPr>
      <p:grpSpPr>
        <a:xfrm>
          <a:off x="0" y="0"/>
          <a:ext cx="0" cy="0"/>
          <a:chOff x="0" y="0"/>
          <a:chExt cx="0" cy="0"/>
        </a:xfrm>
      </p:grpSpPr>
      <p:pic>
        <p:nvPicPr>
          <p:cNvPr id="11" name="Picture 10" descr="A group of people looking at a computer&#10;&#10;Description automatically generated with medium confidence">
            <a:extLst>
              <a:ext uri="{FF2B5EF4-FFF2-40B4-BE49-F238E27FC236}">
                <a16:creationId xmlns:a16="http://schemas.microsoft.com/office/drawing/2014/main" id="{53B78A0D-DDB8-DA7D-A383-F861A7349C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4" name="Title 3">
            <a:extLst>
              <a:ext uri="{FF2B5EF4-FFF2-40B4-BE49-F238E27FC236}">
                <a16:creationId xmlns:a16="http://schemas.microsoft.com/office/drawing/2014/main" id="{07A371F5-EAAD-4ADC-8D3F-1CBB98D52839}"/>
              </a:ext>
            </a:extLst>
          </p:cNvPr>
          <p:cNvSpPr>
            <a:spLocks noGrp="1"/>
          </p:cNvSpPr>
          <p:nvPr>
            <p:ph type="title"/>
          </p:nvPr>
        </p:nvSpPr>
        <p:spPr>
          <a:xfrm>
            <a:off x="6409269" y="4966447"/>
            <a:ext cx="5283058" cy="1120712"/>
          </a:xfrm>
        </p:spPr>
        <p:txBody>
          <a:bodyPr vert="horz" lIns="91440" tIns="45720" rIns="91440" bIns="45720" rtlCol="0" anchor="b">
            <a:normAutofit/>
          </a:bodyPr>
          <a:lstStyle/>
          <a:p>
            <a:pPr algn="l"/>
            <a:r>
              <a:rPr lang="en" sz="3000" dirty="0">
                <a:solidFill>
                  <a:srgbClr val="4A3528"/>
                </a:solidFill>
                <a:ea typeface="+mj-ea"/>
                <a:cs typeface="+mj-cs"/>
              </a:rPr>
              <a:t>F</a:t>
            </a:r>
            <a:r>
              <a:rPr lang="en" sz="3000" kern="1200" dirty="0">
                <a:solidFill>
                  <a:srgbClr val="4A3528"/>
                </a:solidFill>
                <a:latin typeface="+mj-lt"/>
                <a:ea typeface="+mj-ea"/>
                <a:cs typeface="+mj-cs"/>
              </a:rPr>
              <a:t>ind those people who care about </a:t>
            </a:r>
            <a:r>
              <a:rPr lang="en" sz="3000" dirty="0">
                <a:solidFill>
                  <a:srgbClr val="4A3528"/>
                </a:solidFill>
                <a:ea typeface="+mj-ea"/>
                <a:cs typeface="+mj-cs"/>
              </a:rPr>
              <a:t>you</a:t>
            </a:r>
            <a:r>
              <a:rPr lang="en" sz="3000" kern="1200" dirty="0">
                <a:solidFill>
                  <a:srgbClr val="4A3528"/>
                </a:solidFill>
                <a:latin typeface="+mj-lt"/>
                <a:ea typeface="+mj-ea"/>
                <a:cs typeface="+mj-cs"/>
              </a:rPr>
              <a:t> to have better habits.</a:t>
            </a:r>
          </a:p>
        </p:txBody>
      </p:sp>
      <p:pic>
        <p:nvPicPr>
          <p:cNvPr id="6" name="Picture 5" descr="A picture containing person&#10;&#10;Description automatically generated">
            <a:extLst>
              <a:ext uri="{FF2B5EF4-FFF2-40B4-BE49-F238E27FC236}">
                <a16:creationId xmlns:a16="http://schemas.microsoft.com/office/drawing/2014/main" id="{45212538-4AFB-B500-ACB6-6285BE5D896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2" name="Video 8 English Slide 7">
            <a:hlinkClick r:id="" action="ppaction://media"/>
            <a:extLst>
              <a:ext uri="{FF2B5EF4-FFF2-40B4-BE49-F238E27FC236}">
                <a16:creationId xmlns:a16="http://schemas.microsoft.com/office/drawing/2014/main" id="{5EE0855E-A63C-D157-9E3F-B6B7CEE056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3788" y="292100"/>
            <a:ext cx="609600" cy="609600"/>
          </a:xfrm>
          <a:prstGeom prst="rect">
            <a:avLst/>
          </a:prstGeom>
        </p:spPr>
      </p:pic>
    </p:spTree>
    <p:extLst>
      <p:ext uri="{BB962C8B-B14F-4D97-AF65-F5344CB8AC3E}">
        <p14:creationId xmlns:p14="http://schemas.microsoft.com/office/powerpoint/2010/main" val="410705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EFE4"/>
        </a:solidFill>
        <a:effectLst/>
      </p:bgPr>
    </p:bg>
    <p:spTree>
      <p:nvGrpSpPr>
        <p:cNvPr id="1" name=""/>
        <p:cNvGrpSpPr/>
        <p:nvPr/>
      </p:nvGrpSpPr>
      <p:grpSpPr>
        <a:xfrm>
          <a:off x="0" y="0"/>
          <a:ext cx="0" cy="0"/>
          <a:chOff x="0" y="0"/>
          <a:chExt cx="0" cy="0"/>
        </a:xfrm>
      </p:grpSpPr>
      <p:pic>
        <p:nvPicPr>
          <p:cNvPr id="2" name="Video 8 English Slide 8">
            <a:hlinkClick r:id="" action="ppaction://media"/>
            <a:extLst>
              <a:ext uri="{FF2B5EF4-FFF2-40B4-BE49-F238E27FC236}">
                <a16:creationId xmlns:a16="http://schemas.microsoft.com/office/drawing/2014/main" id="{CA9E648E-B2B5-5801-1EB2-DC34BBD477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6338" y="209550"/>
            <a:ext cx="609600" cy="609600"/>
          </a:xfrm>
          <a:prstGeom prst="rect">
            <a:avLst/>
          </a:prstGeom>
        </p:spPr>
      </p:pic>
      <p:sp>
        <p:nvSpPr>
          <p:cNvPr id="5" name="Text 1">
            <a:extLst>
              <a:ext uri="{FF2B5EF4-FFF2-40B4-BE49-F238E27FC236}">
                <a16:creationId xmlns:a16="http://schemas.microsoft.com/office/drawing/2014/main" id="{09114A59-421A-0DCA-D910-59C3526546BD}"/>
              </a:ext>
            </a:extLst>
          </p:cNvPr>
          <p:cNvSpPr/>
          <p:nvPr/>
        </p:nvSpPr>
        <p:spPr>
          <a:xfrm>
            <a:off x="8739188" y="1280160"/>
            <a:ext cx="3056572" cy="2625090"/>
          </a:xfrm>
          <a:prstGeom prst="rect">
            <a:avLst/>
          </a:prstGeom>
          <a:noFill/>
          <a:ln/>
        </p:spPr>
        <p:txBody>
          <a:bodyPr wrap="square" rtlCol="0" anchor="t"/>
          <a:lstStyle/>
          <a:p>
            <a:pPr marL="0" indent="0">
              <a:lnSpc>
                <a:spcPct val="110000"/>
              </a:lnSpc>
              <a:buNone/>
            </a:pPr>
            <a:r>
              <a:rPr lang="en-US" sz="2800" b="1" dirty="0">
                <a:solidFill>
                  <a:srgbClr val="4A3528"/>
                </a:solidFill>
                <a:latin typeface="Cambria" pitchFamily="34" charset="0"/>
                <a:ea typeface="Cambria" pitchFamily="34" charset="-122"/>
                <a:cs typeface="Cambria" pitchFamily="34" charset="-120"/>
              </a:rPr>
              <a:t>Start by encouraging your family to eat healthier.</a:t>
            </a:r>
            <a:endParaRPr lang="en-US" sz="2800" dirty="0"/>
          </a:p>
        </p:txBody>
      </p:sp>
      <p:pic>
        <p:nvPicPr>
          <p:cNvPr id="8" name="Image 0" descr="img8_eating.jpg">
            <a:extLst>
              <a:ext uri="{FF2B5EF4-FFF2-40B4-BE49-F238E27FC236}">
                <a16:creationId xmlns:a16="http://schemas.microsoft.com/office/drawing/2014/main" id="{798BC3A8-51B6-FDF9-8C25-475959AB46D8}"/>
              </a:ext>
            </a:extLst>
          </p:cNvPr>
          <p:cNvPicPr>
            <a:picLocks noChangeAspect="1"/>
          </p:cNvPicPr>
          <p:nvPr/>
        </p:nvPicPr>
        <p:blipFill>
          <a:blip r:embed="rId6"/>
          <a:srcRect/>
          <a:stretch/>
        </p:blipFill>
        <p:spPr>
          <a:xfrm>
            <a:off x="0" y="-8236"/>
            <a:ext cx="8172450" cy="6866236"/>
          </a:xfrm>
          <a:prstGeom prst="rect">
            <a:avLst/>
          </a:prstGeom>
        </p:spPr>
      </p:pic>
    </p:spTree>
    <p:extLst>
      <p:ext uri="{BB962C8B-B14F-4D97-AF65-F5344CB8AC3E}">
        <p14:creationId xmlns:p14="http://schemas.microsoft.com/office/powerpoint/2010/main" val="34479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A3528"/>
        </a:solidFill>
        <a:effectLst/>
      </p:bgPr>
    </p:bg>
    <p:spTree>
      <p:nvGrpSpPr>
        <p:cNvPr id="1" name=""/>
        <p:cNvGrpSpPr/>
        <p:nvPr/>
      </p:nvGrpSpPr>
      <p:grpSpPr>
        <a:xfrm>
          <a:off x="0" y="0"/>
          <a:ext cx="0" cy="0"/>
          <a:chOff x="0" y="0"/>
          <a:chExt cx="0" cy="0"/>
        </a:xfrm>
      </p:grpSpPr>
      <p:pic>
        <p:nvPicPr>
          <p:cNvPr id="14" name="Picture 13" descr="A group of people dancing&#10;&#10;Description automatically generated with medium confidence">
            <a:extLst>
              <a:ext uri="{FF2B5EF4-FFF2-40B4-BE49-F238E27FC236}">
                <a16:creationId xmlns:a16="http://schemas.microsoft.com/office/drawing/2014/main" id="{C15CA5B3-798F-DCC3-676C-821B1C0D2C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49340" y="10"/>
            <a:ext cx="4953000" cy="3301990"/>
          </a:xfrm>
          <a:prstGeom prst="rect">
            <a:avLst/>
          </a:prstGeom>
          <a:noFill/>
        </p:spPr>
      </p:pic>
      <p:pic>
        <p:nvPicPr>
          <p:cNvPr id="4" name="Picture 3" descr="A picture containing floor, person, indoor, young&#10;&#10;Description automatically generated">
            <a:extLst>
              <a:ext uri="{FF2B5EF4-FFF2-40B4-BE49-F238E27FC236}">
                <a16:creationId xmlns:a16="http://schemas.microsoft.com/office/drawing/2014/main" id="{A5BE66F2-E9F4-488D-E3BB-252D6B04DC0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28700" y="3556002"/>
            <a:ext cx="3108960" cy="2286000"/>
          </a:xfrm>
          <a:prstGeom prst="rect">
            <a:avLst/>
          </a:prstGeom>
          <a:noFill/>
        </p:spPr>
      </p:pic>
      <p:pic>
        <p:nvPicPr>
          <p:cNvPr id="8" name="Picture 7" descr="A picture containing grass, outdoor, tree, person&#10;&#10;Description automatically generated">
            <a:extLst>
              <a:ext uri="{FF2B5EF4-FFF2-40B4-BE49-F238E27FC236}">
                <a16:creationId xmlns:a16="http://schemas.microsoft.com/office/drawing/2014/main" id="{54F9B398-347B-63B7-820B-BE6DB461FBC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5"/>
          <a:stretch/>
        </p:blipFill>
        <p:spPr>
          <a:xfrm>
            <a:off x="4541520" y="3556001"/>
            <a:ext cx="3108960" cy="2285999"/>
          </a:xfrm>
          <a:prstGeom prst="rect">
            <a:avLst/>
          </a:prstGeom>
          <a:noFill/>
        </p:spPr>
      </p:pic>
      <p:pic>
        <p:nvPicPr>
          <p:cNvPr id="12" name="Picture 11" descr="A group of people dancing&#10;&#10;Description automatically generated with low confidence">
            <a:extLst>
              <a:ext uri="{FF2B5EF4-FFF2-40B4-BE49-F238E27FC236}">
                <a16:creationId xmlns:a16="http://schemas.microsoft.com/office/drawing/2014/main" id="{0F4AC45C-1A88-B693-D53A-B5B7BBBC975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993380" y="3556001"/>
            <a:ext cx="3108960" cy="2285999"/>
          </a:xfrm>
          <a:prstGeom prst="rect">
            <a:avLst/>
          </a:prstGeom>
          <a:noFill/>
        </p:spPr>
      </p:pic>
      <p:pic>
        <p:nvPicPr>
          <p:cNvPr id="3" name="Video 8 English Slide 9">
            <a:hlinkClick r:id="" action="ppaction://media"/>
            <a:extLst>
              <a:ext uri="{FF2B5EF4-FFF2-40B4-BE49-F238E27FC236}">
                <a16:creationId xmlns:a16="http://schemas.microsoft.com/office/drawing/2014/main" id="{EBA35426-6EE7-CB86-1684-AA32D3536BB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5213" y="153988"/>
            <a:ext cx="609600" cy="609600"/>
          </a:xfrm>
          <a:prstGeom prst="rect">
            <a:avLst/>
          </a:prstGeom>
        </p:spPr>
      </p:pic>
      <p:sp>
        <p:nvSpPr>
          <p:cNvPr id="7" name="Text 1">
            <a:extLst>
              <a:ext uri="{FF2B5EF4-FFF2-40B4-BE49-F238E27FC236}">
                <a16:creationId xmlns:a16="http://schemas.microsoft.com/office/drawing/2014/main" id="{D525D7CC-BAEF-8542-61A6-4CB87B174B49}"/>
              </a:ext>
            </a:extLst>
          </p:cNvPr>
          <p:cNvSpPr/>
          <p:nvPr/>
        </p:nvSpPr>
        <p:spPr>
          <a:xfrm>
            <a:off x="792480" y="-124886"/>
            <a:ext cx="4953000" cy="2281767"/>
          </a:xfrm>
          <a:prstGeom prst="rect">
            <a:avLst/>
          </a:prstGeom>
          <a:noFill/>
          <a:ln/>
        </p:spPr>
        <p:txBody>
          <a:bodyPr wrap="square" lIns="0" tIns="0" rIns="0" bIns="0" rtlCol="0" anchor="ctr"/>
          <a:lstStyle/>
          <a:p>
            <a:pPr marL="0" indent="0">
              <a:buNone/>
            </a:pPr>
            <a:r>
              <a:rPr lang="en-US" sz="4800" b="1" dirty="0">
                <a:solidFill>
                  <a:srgbClr val="FBF7EE"/>
                </a:solidFill>
                <a:latin typeface="Cambria" pitchFamily="34" charset="0"/>
                <a:ea typeface="Cambria" pitchFamily="34" charset="-122"/>
                <a:cs typeface="Cambria" pitchFamily="34" charset="-120"/>
              </a:rPr>
              <a:t>Exercise as a family.</a:t>
            </a:r>
            <a:endParaRPr lang="en-US" sz="4800" dirty="0"/>
          </a:p>
        </p:txBody>
      </p:sp>
      <p:sp>
        <p:nvSpPr>
          <p:cNvPr id="9" name="Text 2">
            <a:extLst>
              <a:ext uri="{FF2B5EF4-FFF2-40B4-BE49-F238E27FC236}">
                <a16:creationId xmlns:a16="http://schemas.microsoft.com/office/drawing/2014/main" id="{C844F2CE-9911-BD9B-70D8-93132BBEBFC2}"/>
              </a:ext>
            </a:extLst>
          </p:cNvPr>
          <p:cNvSpPr/>
          <p:nvPr/>
        </p:nvSpPr>
        <p:spPr>
          <a:xfrm>
            <a:off x="792480" y="1502411"/>
            <a:ext cx="4953000" cy="2053590"/>
          </a:xfrm>
          <a:prstGeom prst="rect">
            <a:avLst/>
          </a:prstGeom>
          <a:noFill/>
          <a:ln/>
        </p:spPr>
        <p:txBody>
          <a:bodyPr wrap="square" rtlCol="0" anchor="ctr"/>
          <a:lstStyle/>
          <a:p>
            <a:pPr marL="0" indent="0">
              <a:lnSpc>
                <a:spcPct val="140000"/>
              </a:lnSpc>
              <a:buNone/>
            </a:pPr>
            <a:r>
              <a:rPr lang="en-US" sz="2000" i="1" dirty="0">
                <a:solidFill>
                  <a:srgbClr val="D4C4A8"/>
                </a:solidFill>
                <a:latin typeface="Calibri" pitchFamily="34" charset="0"/>
                <a:ea typeface="Calibri" pitchFamily="34" charset="-122"/>
                <a:cs typeface="Calibri" pitchFamily="34" charset="-120"/>
              </a:rPr>
              <a:t>If your children and family are willing to move with you, it stops feeling like exercise and starts feeling like time together.</a:t>
            </a:r>
            <a:endParaRPr lang="en-US" sz="2000" dirty="0"/>
          </a:p>
        </p:txBody>
      </p:sp>
    </p:spTree>
    <p:extLst>
      <p:ext uri="{BB962C8B-B14F-4D97-AF65-F5344CB8AC3E}">
        <p14:creationId xmlns:p14="http://schemas.microsoft.com/office/powerpoint/2010/main" val="33596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42D16DD57438F43A287BB85163B9D6D" ma:contentTypeVersion="2" ma:contentTypeDescription="Create a new document." ma:contentTypeScope="" ma:versionID="da500c395b2110fe844053287ba5b8a2">
  <xsd:schema xmlns:xsd="http://www.w3.org/2001/XMLSchema" xmlns:xs="http://www.w3.org/2001/XMLSchema" xmlns:p="http://schemas.microsoft.com/office/2006/metadata/properties" xmlns:ns2="c0b14a7a-ce08-47f2-9104-3c9f91612485" targetNamespace="http://schemas.microsoft.com/office/2006/metadata/properties" ma:root="true" ma:fieldsID="ff8d8aa1581c6a3dca24acb581ac482b" ns2:_="">
    <xsd:import namespace="c0b14a7a-ce08-47f2-9104-3c9f9161248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b14a7a-ce08-47f2-9104-3c9f916124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C0BFDF-D948-4F4A-854E-477525F57792}">
  <ds:schemaRefs>
    <ds:schemaRef ds:uri="http://schemas.microsoft.com/office/2006/metadata/properties"/>
    <ds:schemaRef ds:uri="http://schemas.microsoft.com/office/infopath/2007/PartnerControls"/>
    <ds:schemaRef ds:uri="http://purl.org/dc/elements/1.1/"/>
    <ds:schemaRef ds:uri="http://schemas.microsoft.com/office/2006/documentManagement/types"/>
    <ds:schemaRef ds:uri="http://purl.org/dc/dcmitype/"/>
    <ds:schemaRef ds:uri="c0b14a7a-ce08-47f2-9104-3c9f91612485"/>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3.xml><?xml version="1.0" encoding="utf-8"?>
<ds:datastoreItem xmlns:ds="http://schemas.openxmlformats.org/officeDocument/2006/customXml" ds:itemID="{03FD402F-48CD-4607-ADD3-E41042776F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b14a7a-ce08-47f2-9104-3c9f916124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TM02900769[[fn=Retrospect]]</Template>
  <TotalTime>298</TotalTime>
  <Words>1656</Words>
  <Application>Microsoft Office PowerPoint</Application>
  <PresentationFormat>Widescreen</PresentationFormat>
  <Paragraphs>178</Paragraphs>
  <Slides>13</Slides>
  <Notes>13</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Aptos</vt:lpstr>
      <vt:lpstr>Aptos Display</vt:lpstr>
      <vt:lpstr>Arial</vt:lpstr>
      <vt:lpstr>Biome Light</vt:lpstr>
      <vt:lpstr>Calibri</vt:lpstr>
      <vt:lpstr>Cambria</vt:lpstr>
      <vt:lpstr>Tahoma</vt:lpstr>
      <vt:lpstr>Times New Roman</vt:lpstr>
      <vt:lpstr>-webkit-standard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Find those people who care about you to have better habits.</vt:lpstr>
      <vt:lpstr>PowerPoint Presentation</vt:lpstr>
      <vt:lpstr>PowerPoint Presentation</vt:lpstr>
      <vt:lpstr>PowerPoint Presentation</vt:lpstr>
      <vt:lpstr>PowerPoint Presentation</vt:lpstr>
      <vt:lpstr>Do you need help talking to your friends and family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and controlling diabetes</dc:title>
  <dc:creator>Nava</dc:creator>
  <cp:lastModifiedBy>Betty Nava</cp:lastModifiedBy>
  <cp:revision>49</cp:revision>
  <cp:lastPrinted>2026-03-09T19:07:36Z</cp:lastPrinted>
  <dcterms:created xsi:type="dcterms:W3CDTF">2019-09-20T19:57:21Z</dcterms:created>
  <dcterms:modified xsi:type="dcterms:W3CDTF">2026-05-07T21:25:50Z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0x010100442D16DD57438F43A287BB85163B9D6D</vt:lpwstr>
  </property>
</Properties>
</file>